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58" r:id="rId3"/>
    <p:sldId id="292" r:id="rId4"/>
    <p:sldId id="291" r:id="rId5"/>
    <p:sldId id="288" r:id="rId6"/>
    <p:sldId id="302" r:id="rId7"/>
    <p:sldId id="301" r:id="rId8"/>
    <p:sldId id="308" r:id="rId9"/>
    <p:sldId id="305" r:id="rId10"/>
    <p:sldId id="310" r:id="rId11"/>
    <p:sldId id="311" r:id="rId12"/>
    <p:sldId id="1555" r:id="rId13"/>
    <p:sldId id="1556" r:id="rId14"/>
    <p:sldId id="1559" r:id="rId15"/>
    <p:sldId id="1565" r:id="rId16"/>
    <p:sldId id="1566" r:id="rId17"/>
    <p:sldId id="1564" r:id="rId18"/>
    <p:sldId id="1561" r:id="rId19"/>
    <p:sldId id="1562" r:id="rId20"/>
    <p:sldId id="1567" r:id="rId21"/>
    <p:sldId id="1568" r:id="rId22"/>
    <p:sldId id="1569" r:id="rId23"/>
    <p:sldId id="1571" r:id="rId24"/>
    <p:sldId id="1572" r:id="rId25"/>
    <p:sldId id="1573" r:id="rId2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321"/>
    <a:srgbClr val="B78341"/>
    <a:srgbClr val="FDF2DB"/>
    <a:srgbClr val="FFFCF7"/>
    <a:srgbClr val="FEF8EC"/>
    <a:srgbClr val="FCEFD4"/>
    <a:srgbClr val="FCECCC"/>
    <a:srgbClr val="FAE0AE"/>
    <a:srgbClr val="BB8E5E"/>
    <a:srgbClr val="D9A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09" autoAdjust="0"/>
    <p:restoredTop sz="94660"/>
  </p:normalViewPr>
  <p:slideViewPr>
    <p:cSldViewPr snapToGrid="0">
      <p:cViewPr varScale="1">
        <p:scale>
          <a:sx n="71" d="100"/>
          <a:sy n="71" d="100"/>
        </p:scale>
        <p:origin x="36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A18A48-344B-577F-52A8-EA6F234F0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1885729-DA0F-0CD6-A7F2-B736BCB2A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150BC8-CD06-41B3-57D1-3A00B57FF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AD75-65E2-4ED8-B2BA-F3444D9B6B1A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2C8C3BA-048D-CDEE-E8BB-D4093A86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2C553C-CCE8-2190-00E2-7E876E5C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4A52-4A74-4F3A-ACA7-12FB06E297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282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342A9F-34A0-8E7F-E0E6-B5865DE08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703A7C1-0360-C635-AE97-215A7E00A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28C8A6-FD0B-9711-7042-C9EDCDE0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AD75-65E2-4ED8-B2BA-F3444D9B6B1A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0C11731-E768-06AD-DCA0-2C14436FA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D3F670-D385-0592-DDAA-F0AF49F6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4A52-4A74-4F3A-ACA7-12FB06E297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70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57DA68A-7C75-5F82-B824-DF71C775C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CFBA1AA-F94C-5DB9-AAB2-DD3D9159F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1E3C86-50F7-E0BD-88FC-0394B037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AD75-65E2-4ED8-B2BA-F3444D9B6B1A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CE15B9F-3CA8-4752-A194-1BDAE9D9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C30D0B-B207-2120-363D-D9EC58EE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4A52-4A74-4F3A-ACA7-12FB06E297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277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559C50-AA6D-8BE0-EE53-09BB9DEA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4F24A6-AAC0-C1B2-EF5E-9986FBEDA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96DDB4-DFAD-96C9-966A-F9F0CC8F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AD75-65E2-4ED8-B2BA-F3444D9B6B1A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11C5A42-3F24-1C6D-5DBF-A0ED0021A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59DAA9A-4C1C-857D-4A47-3495BF8B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4A52-4A74-4F3A-ACA7-12FB06E297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039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3A7675-072C-AB47-C5C7-FA76D590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195DC1-6FC9-BD55-B55B-4204FA3D4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764A3FD-96DC-ABBF-2C8F-6228F5C4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AD75-65E2-4ED8-B2BA-F3444D9B6B1A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F85D84C-E2BE-842B-2C84-BB6DC869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B30E4D-55F9-3206-7273-2969A589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4A52-4A74-4F3A-ACA7-12FB06E297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591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C8F9EE-43A0-DEE8-A83C-80138A241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5BE46F-B825-5529-7DA8-44039A778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98E5944-EEB8-C277-FA99-8DB3823EA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D65B535-7EBC-C5A6-3613-D7CD21EC9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AD75-65E2-4ED8-B2BA-F3444D9B6B1A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1EF4498-B71B-AD09-B8E3-536448AB6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2CBCAD6-F457-0EB0-2A79-D853C12E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4A52-4A74-4F3A-ACA7-12FB06E297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502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648AA3-6066-F187-0E0E-FE441869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F3E60-4B1C-E6D9-BAA7-17719AB35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4345B38-BA37-3337-25D6-10F551F03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3E7A5F0-EC96-AB49-CE41-5A3E63AAE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D773B07-9E57-CC6F-D44F-3760FA5BD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F063641-3C99-030F-F5D9-A4C08A792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AD75-65E2-4ED8-B2BA-F3444D9B6B1A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90C0A42-F89A-462B-1E99-8741E14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7E9EE93-D4FF-4B28-8FCF-A1E18B78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4A52-4A74-4F3A-ACA7-12FB06E297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077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5F0D2E-D20E-E67E-C818-481F1BF6F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67BD0D5-5341-9A01-C3BB-53903696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AD75-65E2-4ED8-B2BA-F3444D9B6B1A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FB5030D-92E1-DA92-14AE-7A2CA43D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8DD9A3C-16FD-6661-2BC8-99E83690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4A52-4A74-4F3A-ACA7-12FB06E297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77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432ACDC-D4C1-61DC-3DB6-B1A3B1E5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AD75-65E2-4ED8-B2BA-F3444D9B6B1A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B8444A3-4AC5-8E7F-04BF-42C74B55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72EC801-B09E-CF74-F676-06B2FA5C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4A52-4A74-4F3A-ACA7-12FB06E297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679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68517-6057-D535-C246-38CF5A12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3A6327-EC06-B93B-1D83-9BDD4AEEB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91140A2-1AD6-BC60-3868-66A0E53BA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39778A9-0AFD-7DC0-FBB2-6C7C8D7E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AD75-65E2-4ED8-B2BA-F3444D9B6B1A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D8BED3-AF87-EE0E-447C-BB9ED2E5F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49B921-0E26-B461-A82C-E5CE9A17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4A52-4A74-4F3A-ACA7-12FB06E297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039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E53388-9510-26EB-5938-DAADB8666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92AFD66-AEA6-9819-38AE-AD30CBED1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87BFFA4-0AAE-8D26-A3A8-C0339B4C2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FF58C78-EC50-45CF-B49A-8A40C82B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AD75-65E2-4ED8-B2BA-F3444D9B6B1A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2B557A4-838B-D117-1B82-D2459F92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21E13D1-D994-FCAA-4449-740E388E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4A52-4A74-4F3A-ACA7-12FB06E297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229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246F26E-7D2A-42C4-E493-F3CC3615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EB59CB-8D89-7CD9-668E-DEEEACF37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DD4BDE-E781-278A-65EA-321A6BBD9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77AD75-65E2-4ED8-B2BA-F3444D9B6B1A}" type="datetimeFigureOut">
              <a:rPr lang="nb-NO" smtClean="0"/>
              <a:t>03.03.2024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F40453-8196-A17F-79CD-23D049E5A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6F0365F-A5C6-F79B-13F2-9F1BF3CDF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AA4A52-4A74-4F3A-ACA7-12FB06E297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34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7.svg"/><Relationship Id="rId26" Type="http://schemas.openxmlformats.org/officeDocument/2006/relationships/image" Target="../media/image35.svg"/><Relationship Id="rId39" Type="http://schemas.openxmlformats.org/officeDocument/2006/relationships/image" Target="../media/image53.png"/><Relationship Id="rId21" Type="http://schemas.openxmlformats.org/officeDocument/2006/relationships/image" Target="../media/image30.png"/><Relationship Id="rId34" Type="http://schemas.openxmlformats.org/officeDocument/2006/relationships/image" Target="../media/image48.svg"/><Relationship Id="rId42" Type="http://schemas.openxmlformats.org/officeDocument/2006/relationships/image" Target="../media/image56.svg"/><Relationship Id="rId47" Type="http://schemas.openxmlformats.org/officeDocument/2006/relationships/image" Target="../media/image61.png"/><Relationship Id="rId50" Type="http://schemas.openxmlformats.org/officeDocument/2006/relationships/image" Target="../media/image64.sv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25.svg"/><Relationship Id="rId29" Type="http://schemas.openxmlformats.org/officeDocument/2006/relationships/image" Target="../media/image43.png"/><Relationship Id="rId11" Type="http://schemas.openxmlformats.org/officeDocument/2006/relationships/image" Target="../media/image18.png"/><Relationship Id="rId24" Type="http://schemas.openxmlformats.org/officeDocument/2006/relationships/image" Target="../media/image33.svg"/><Relationship Id="rId32" Type="http://schemas.openxmlformats.org/officeDocument/2006/relationships/image" Target="../media/image46.svg"/><Relationship Id="rId37" Type="http://schemas.openxmlformats.org/officeDocument/2006/relationships/image" Target="../media/image51.png"/><Relationship Id="rId40" Type="http://schemas.openxmlformats.org/officeDocument/2006/relationships/image" Target="../media/image54.svg"/><Relationship Id="rId45" Type="http://schemas.openxmlformats.org/officeDocument/2006/relationships/image" Target="../media/image59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42.svg"/><Relationship Id="rId36" Type="http://schemas.openxmlformats.org/officeDocument/2006/relationships/image" Target="../media/image50.svg"/><Relationship Id="rId49" Type="http://schemas.openxmlformats.org/officeDocument/2006/relationships/image" Target="../media/image63.png"/><Relationship Id="rId10" Type="http://schemas.openxmlformats.org/officeDocument/2006/relationships/image" Target="../media/image17.svg"/><Relationship Id="rId19" Type="http://schemas.openxmlformats.org/officeDocument/2006/relationships/image" Target="../media/image28.png"/><Relationship Id="rId31" Type="http://schemas.openxmlformats.org/officeDocument/2006/relationships/image" Target="../media/image45.png"/><Relationship Id="rId44" Type="http://schemas.openxmlformats.org/officeDocument/2006/relationships/image" Target="../media/image58.svg"/><Relationship Id="rId4" Type="http://schemas.openxmlformats.org/officeDocument/2006/relationships/image" Target="../media/image9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31.svg"/><Relationship Id="rId27" Type="http://schemas.openxmlformats.org/officeDocument/2006/relationships/image" Target="../media/image41.png"/><Relationship Id="rId30" Type="http://schemas.openxmlformats.org/officeDocument/2006/relationships/image" Target="../media/image44.sv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2.svg"/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12" Type="http://schemas.openxmlformats.org/officeDocument/2006/relationships/image" Target="../media/image19.sv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7.png"/><Relationship Id="rId38" Type="http://schemas.openxmlformats.org/officeDocument/2006/relationships/image" Target="../media/image52.svg"/><Relationship Id="rId46" Type="http://schemas.openxmlformats.org/officeDocument/2006/relationships/image" Target="../media/image60.svg"/><Relationship Id="rId20" Type="http://schemas.openxmlformats.org/officeDocument/2006/relationships/image" Target="../media/image29.sv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svg"/><Relationship Id="rId21" Type="http://schemas.openxmlformats.org/officeDocument/2006/relationships/image" Target="../media/image26.png"/><Relationship Id="rId34" Type="http://schemas.openxmlformats.org/officeDocument/2006/relationships/image" Target="../media/image37.svg"/><Relationship Id="rId42" Type="http://schemas.openxmlformats.org/officeDocument/2006/relationships/image" Target="../media/image48.svg"/><Relationship Id="rId47" Type="http://schemas.openxmlformats.org/officeDocument/2006/relationships/image" Target="../media/image53.png"/><Relationship Id="rId50" Type="http://schemas.openxmlformats.org/officeDocument/2006/relationships/image" Target="../media/image56.svg"/><Relationship Id="rId55" Type="http://schemas.openxmlformats.org/officeDocument/2006/relationships/image" Target="../media/image59.png"/><Relationship Id="rId63" Type="http://schemas.openxmlformats.org/officeDocument/2006/relationships/image" Target="../media/image67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21.svg"/><Relationship Id="rId29" Type="http://schemas.openxmlformats.org/officeDocument/2006/relationships/image" Target="../media/image34.pn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32" Type="http://schemas.openxmlformats.org/officeDocument/2006/relationships/image" Target="../media/image7.svg"/><Relationship Id="rId37" Type="http://schemas.openxmlformats.org/officeDocument/2006/relationships/image" Target="../media/image43.png"/><Relationship Id="rId40" Type="http://schemas.openxmlformats.org/officeDocument/2006/relationships/image" Target="../media/image46.svg"/><Relationship Id="rId45" Type="http://schemas.openxmlformats.org/officeDocument/2006/relationships/image" Target="../media/image51.png"/><Relationship Id="rId53" Type="http://schemas.openxmlformats.org/officeDocument/2006/relationships/image" Target="../media/image39.png"/><Relationship Id="rId58" Type="http://schemas.openxmlformats.org/officeDocument/2006/relationships/image" Target="../media/image62.svg"/><Relationship Id="rId66" Type="http://schemas.openxmlformats.org/officeDocument/2006/relationships/image" Target="../media/image70.svg"/><Relationship Id="rId5" Type="http://schemas.openxmlformats.org/officeDocument/2006/relationships/image" Target="../media/image10.png"/><Relationship Id="rId61" Type="http://schemas.openxmlformats.org/officeDocument/2006/relationships/image" Target="../media/image65.png"/><Relationship Id="rId19" Type="http://schemas.openxmlformats.org/officeDocument/2006/relationships/image" Target="../media/image2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svg"/><Relationship Id="rId56" Type="http://schemas.openxmlformats.org/officeDocument/2006/relationships/image" Target="../media/image60.svg"/><Relationship Id="rId64" Type="http://schemas.openxmlformats.org/officeDocument/2006/relationships/image" Target="../media/image68.svg"/><Relationship Id="rId8" Type="http://schemas.openxmlformats.org/officeDocument/2006/relationships/image" Target="../media/image13.svg"/><Relationship Id="rId51" Type="http://schemas.openxmlformats.org/officeDocument/2006/relationships/image" Target="../media/image57.png"/><Relationship Id="rId3" Type="http://schemas.openxmlformats.org/officeDocument/2006/relationships/image" Target="../media/image8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6.png"/><Relationship Id="rId38" Type="http://schemas.openxmlformats.org/officeDocument/2006/relationships/image" Target="../media/image44.svg"/><Relationship Id="rId46" Type="http://schemas.openxmlformats.org/officeDocument/2006/relationships/image" Target="../media/image52.svg"/><Relationship Id="rId59" Type="http://schemas.openxmlformats.org/officeDocument/2006/relationships/image" Target="../media/image63.png"/><Relationship Id="rId20" Type="http://schemas.openxmlformats.org/officeDocument/2006/relationships/image" Target="../media/image25.svg"/><Relationship Id="rId41" Type="http://schemas.openxmlformats.org/officeDocument/2006/relationships/image" Target="../media/image47.png"/><Relationship Id="rId54" Type="http://schemas.openxmlformats.org/officeDocument/2006/relationships/image" Target="../media/image40.svg"/><Relationship Id="rId62" Type="http://schemas.openxmlformats.org/officeDocument/2006/relationships/image" Target="../media/image6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36" Type="http://schemas.openxmlformats.org/officeDocument/2006/relationships/image" Target="../media/image42.svg"/><Relationship Id="rId49" Type="http://schemas.openxmlformats.org/officeDocument/2006/relationships/image" Target="../media/image55.png"/><Relationship Id="rId57" Type="http://schemas.openxmlformats.org/officeDocument/2006/relationships/image" Target="../media/image61.png"/><Relationship Id="rId10" Type="http://schemas.openxmlformats.org/officeDocument/2006/relationships/image" Target="../media/image15.svg"/><Relationship Id="rId31" Type="http://schemas.openxmlformats.org/officeDocument/2006/relationships/image" Target="../media/image6.png"/><Relationship Id="rId44" Type="http://schemas.openxmlformats.org/officeDocument/2006/relationships/image" Target="../media/image50.svg"/><Relationship Id="rId52" Type="http://schemas.openxmlformats.org/officeDocument/2006/relationships/image" Target="../media/image58.svg"/><Relationship Id="rId60" Type="http://schemas.openxmlformats.org/officeDocument/2006/relationships/image" Target="../media/image64.svg"/><Relationship Id="rId65" Type="http://schemas.openxmlformats.org/officeDocument/2006/relationships/image" Target="../media/image69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9" Type="http://schemas.openxmlformats.org/officeDocument/2006/relationships/image" Target="../media/image45.png"/><Relationship Id="rId21" Type="http://schemas.openxmlformats.org/officeDocument/2006/relationships/image" Target="../media/image26.png"/><Relationship Id="rId34" Type="http://schemas.openxmlformats.org/officeDocument/2006/relationships/image" Target="../media/image37.svg"/><Relationship Id="rId42" Type="http://schemas.openxmlformats.org/officeDocument/2006/relationships/image" Target="../media/image48.svg"/><Relationship Id="rId47" Type="http://schemas.openxmlformats.org/officeDocument/2006/relationships/image" Target="../media/image53.png"/><Relationship Id="rId50" Type="http://schemas.openxmlformats.org/officeDocument/2006/relationships/image" Target="../media/image56.svg"/><Relationship Id="rId55" Type="http://schemas.openxmlformats.org/officeDocument/2006/relationships/image" Target="../media/image59.png"/><Relationship Id="rId63" Type="http://schemas.openxmlformats.org/officeDocument/2006/relationships/image" Target="../media/image69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21.svg"/><Relationship Id="rId29" Type="http://schemas.openxmlformats.org/officeDocument/2006/relationships/image" Target="../media/image34.pn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32" Type="http://schemas.openxmlformats.org/officeDocument/2006/relationships/image" Target="../media/image7.svg"/><Relationship Id="rId37" Type="http://schemas.openxmlformats.org/officeDocument/2006/relationships/image" Target="../media/image43.png"/><Relationship Id="rId40" Type="http://schemas.openxmlformats.org/officeDocument/2006/relationships/image" Target="../media/image46.svg"/><Relationship Id="rId45" Type="http://schemas.openxmlformats.org/officeDocument/2006/relationships/image" Target="../media/image51.png"/><Relationship Id="rId53" Type="http://schemas.openxmlformats.org/officeDocument/2006/relationships/image" Target="../media/image39.png"/><Relationship Id="rId58" Type="http://schemas.openxmlformats.org/officeDocument/2006/relationships/image" Target="../media/image62.svg"/><Relationship Id="rId5" Type="http://schemas.openxmlformats.org/officeDocument/2006/relationships/image" Target="../media/image10.png"/><Relationship Id="rId61" Type="http://schemas.openxmlformats.org/officeDocument/2006/relationships/image" Target="../media/image67.png"/><Relationship Id="rId19" Type="http://schemas.openxmlformats.org/officeDocument/2006/relationships/image" Target="../media/image2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svg"/><Relationship Id="rId56" Type="http://schemas.openxmlformats.org/officeDocument/2006/relationships/image" Target="../media/image60.svg"/><Relationship Id="rId64" Type="http://schemas.openxmlformats.org/officeDocument/2006/relationships/image" Target="../media/image70.svg"/><Relationship Id="rId8" Type="http://schemas.openxmlformats.org/officeDocument/2006/relationships/image" Target="../media/image13.svg"/><Relationship Id="rId51" Type="http://schemas.openxmlformats.org/officeDocument/2006/relationships/image" Target="../media/image57.png"/><Relationship Id="rId3" Type="http://schemas.openxmlformats.org/officeDocument/2006/relationships/image" Target="../media/image8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6.png"/><Relationship Id="rId38" Type="http://schemas.openxmlformats.org/officeDocument/2006/relationships/image" Target="../media/image44.svg"/><Relationship Id="rId46" Type="http://schemas.openxmlformats.org/officeDocument/2006/relationships/image" Target="../media/image52.svg"/><Relationship Id="rId59" Type="http://schemas.openxmlformats.org/officeDocument/2006/relationships/image" Target="../media/image63.png"/><Relationship Id="rId20" Type="http://schemas.openxmlformats.org/officeDocument/2006/relationships/image" Target="../media/image25.svg"/><Relationship Id="rId41" Type="http://schemas.openxmlformats.org/officeDocument/2006/relationships/image" Target="../media/image47.png"/><Relationship Id="rId54" Type="http://schemas.openxmlformats.org/officeDocument/2006/relationships/image" Target="../media/image40.svg"/><Relationship Id="rId62" Type="http://schemas.openxmlformats.org/officeDocument/2006/relationships/image" Target="../media/image6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36" Type="http://schemas.openxmlformats.org/officeDocument/2006/relationships/image" Target="../media/image42.svg"/><Relationship Id="rId49" Type="http://schemas.openxmlformats.org/officeDocument/2006/relationships/image" Target="../media/image55.png"/><Relationship Id="rId57" Type="http://schemas.openxmlformats.org/officeDocument/2006/relationships/image" Target="../media/image61.png"/><Relationship Id="rId10" Type="http://schemas.openxmlformats.org/officeDocument/2006/relationships/image" Target="../media/image15.svg"/><Relationship Id="rId31" Type="http://schemas.openxmlformats.org/officeDocument/2006/relationships/image" Target="../media/image6.png"/><Relationship Id="rId44" Type="http://schemas.openxmlformats.org/officeDocument/2006/relationships/image" Target="../media/image50.svg"/><Relationship Id="rId52" Type="http://schemas.openxmlformats.org/officeDocument/2006/relationships/image" Target="../media/image58.svg"/><Relationship Id="rId60" Type="http://schemas.openxmlformats.org/officeDocument/2006/relationships/image" Target="../media/image64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9" Type="http://schemas.openxmlformats.org/officeDocument/2006/relationships/image" Target="../media/image45.png"/><Relationship Id="rId21" Type="http://schemas.openxmlformats.org/officeDocument/2006/relationships/image" Target="../media/image26.png"/><Relationship Id="rId34" Type="http://schemas.openxmlformats.org/officeDocument/2006/relationships/image" Target="../media/image37.svg"/><Relationship Id="rId42" Type="http://schemas.openxmlformats.org/officeDocument/2006/relationships/image" Target="../media/image48.svg"/><Relationship Id="rId47" Type="http://schemas.openxmlformats.org/officeDocument/2006/relationships/image" Target="../media/image53.png"/><Relationship Id="rId50" Type="http://schemas.openxmlformats.org/officeDocument/2006/relationships/image" Target="../media/image56.svg"/><Relationship Id="rId55" Type="http://schemas.openxmlformats.org/officeDocument/2006/relationships/image" Target="../media/image59.png"/><Relationship Id="rId63" Type="http://schemas.openxmlformats.org/officeDocument/2006/relationships/image" Target="../media/image69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21.svg"/><Relationship Id="rId29" Type="http://schemas.openxmlformats.org/officeDocument/2006/relationships/image" Target="../media/image34.pn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32" Type="http://schemas.openxmlformats.org/officeDocument/2006/relationships/image" Target="../media/image7.svg"/><Relationship Id="rId37" Type="http://schemas.openxmlformats.org/officeDocument/2006/relationships/image" Target="../media/image43.png"/><Relationship Id="rId40" Type="http://schemas.openxmlformats.org/officeDocument/2006/relationships/image" Target="../media/image46.svg"/><Relationship Id="rId45" Type="http://schemas.openxmlformats.org/officeDocument/2006/relationships/image" Target="../media/image51.png"/><Relationship Id="rId53" Type="http://schemas.openxmlformats.org/officeDocument/2006/relationships/image" Target="../media/image39.png"/><Relationship Id="rId58" Type="http://schemas.openxmlformats.org/officeDocument/2006/relationships/image" Target="../media/image62.svg"/><Relationship Id="rId5" Type="http://schemas.openxmlformats.org/officeDocument/2006/relationships/image" Target="../media/image10.png"/><Relationship Id="rId61" Type="http://schemas.openxmlformats.org/officeDocument/2006/relationships/image" Target="../media/image67.png"/><Relationship Id="rId19" Type="http://schemas.openxmlformats.org/officeDocument/2006/relationships/image" Target="../media/image2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svg"/><Relationship Id="rId56" Type="http://schemas.openxmlformats.org/officeDocument/2006/relationships/image" Target="../media/image60.svg"/><Relationship Id="rId64" Type="http://schemas.openxmlformats.org/officeDocument/2006/relationships/image" Target="../media/image70.svg"/><Relationship Id="rId8" Type="http://schemas.openxmlformats.org/officeDocument/2006/relationships/image" Target="../media/image13.svg"/><Relationship Id="rId51" Type="http://schemas.openxmlformats.org/officeDocument/2006/relationships/image" Target="../media/image57.png"/><Relationship Id="rId3" Type="http://schemas.openxmlformats.org/officeDocument/2006/relationships/image" Target="../media/image8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6.png"/><Relationship Id="rId38" Type="http://schemas.openxmlformats.org/officeDocument/2006/relationships/image" Target="../media/image44.svg"/><Relationship Id="rId46" Type="http://schemas.openxmlformats.org/officeDocument/2006/relationships/image" Target="../media/image52.svg"/><Relationship Id="rId59" Type="http://schemas.openxmlformats.org/officeDocument/2006/relationships/image" Target="../media/image63.png"/><Relationship Id="rId20" Type="http://schemas.openxmlformats.org/officeDocument/2006/relationships/image" Target="../media/image25.svg"/><Relationship Id="rId41" Type="http://schemas.openxmlformats.org/officeDocument/2006/relationships/image" Target="../media/image47.png"/><Relationship Id="rId54" Type="http://schemas.openxmlformats.org/officeDocument/2006/relationships/image" Target="../media/image40.svg"/><Relationship Id="rId62" Type="http://schemas.openxmlformats.org/officeDocument/2006/relationships/image" Target="../media/image6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36" Type="http://schemas.openxmlformats.org/officeDocument/2006/relationships/image" Target="../media/image42.svg"/><Relationship Id="rId49" Type="http://schemas.openxmlformats.org/officeDocument/2006/relationships/image" Target="../media/image55.png"/><Relationship Id="rId57" Type="http://schemas.openxmlformats.org/officeDocument/2006/relationships/image" Target="../media/image61.png"/><Relationship Id="rId10" Type="http://schemas.openxmlformats.org/officeDocument/2006/relationships/image" Target="../media/image15.svg"/><Relationship Id="rId31" Type="http://schemas.openxmlformats.org/officeDocument/2006/relationships/image" Target="../media/image6.png"/><Relationship Id="rId44" Type="http://schemas.openxmlformats.org/officeDocument/2006/relationships/image" Target="../media/image50.svg"/><Relationship Id="rId52" Type="http://schemas.openxmlformats.org/officeDocument/2006/relationships/image" Target="../media/image58.svg"/><Relationship Id="rId60" Type="http://schemas.openxmlformats.org/officeDocument/2006/relationships/image" Target="../media/image64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svg"/><Relationship Id="rId21" Type="http://schemas.openxmlformats.org/officeDocument/2006/relationships/image" Target="../media/image26.png"/><Relationship Id="rId42" Type="http://schemas.openxmlformats.org/officeDocument/2006/relationships/image" Target="../media/image48.sv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sv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21.svg"/><Relationship Id="rId29" Type="http://schemas.openxmlformats.org/officeDocument/2006/relationships/image" Target="../media/image34.pn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32" Type="http://schemas.openxmlformats.org/officeDocument/2006/relationships/image" Target="../media/image7.svg"/><Relationship Id="rId37" Type="http://schemas.openxmlformats.org/officeDocument/2006/relationships/image" Target="../media/image43.png"/><Relationship Id="rId40" Type="http://schemas.openxmlformats.org/officeDocument/2006/relationships/image" Target="../media/image46.svg"/><Relationship Id="rId45" Type="http://schemas.openxmlformats.org/officeDocument/2006/relationships/image" Target="../media/image51.png"/><Relationship Id="rId53" Type="http://schemas.openxmlformats.org/officeDocument/2006/relationships/image" Target="../media/image39.png"/><Relationship Id="rId58" Type="http://schemas.openxmlformats.org/officeDocument/2006/relationships/image" Target="../media/image62.svg"/><Relationship Id="rId66" Type="http://schemas.openxmlformats.org/officeDocument/2006/relationships/image" Target="../media/image72.svg"/><Relationship Id="rId5" Type="http://schemas.openxmlformats.org/officeDocument/2006/relationships/image" Target="../media/image10.png"/><Relationship Id="rId61" Type="http://schemas.openxmlformats.org/officeDocument/2006/relationships/image" Target="../media/image67.png"/><Relationship Id="rId19" Type="http://schemas.openxmlformats.org/officeDocument/2006/relationships/image" Target="../media/image2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svg"/><Relationship Id="rId56" Type="http://schemas.openxmlformats.org/officeDocument/2006/relationships/image" Target="../media/image60.svg"/><Relationship Id="rId64" Type="http://schemas.openxmlformats.org/officeDocument/2006/relationships/image" Target="../media/image70.svg"/><Relationship Id="rId69" Type="http://schemas.openxmlformats.org/officeDocument/2006/relationships/image" Target="../media/image75.png"/><Relationship Id="rId8" Type="http://schemas.openxmlformats.org/officeDocument/2006/relationships/image" Target="../media/image13.svg"/><Relationship Id="rId51" Type="http://schemas.openxmlformats.org/officeDocument/2006/relationships/image" Target="../media/image57.png"/><Relationship Id="rId3" Type="http://schemas.openxmlformats.org/officeDocument/2006/relationships/image" Target="../media/image8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6.png"/><Relationship Id="rId38" Type="http://schemas.openxmlformats.org/officeDocument/2006/relationships/image" Target="../media/image44.svg"/><Relationship Id="rId46" Type="http://schemas.openxmlformats.org/officeDocument/2006/relationships/image" Target="../media/image52.svg"/><Relationship Id="rId59" Type="http://schemas.openxmlformats.org/officeDocument/2006/relationships/image" Target="../media/image63.png"/><Relationship Id="rId67" Type="http://schemas.openxmlformats.org/officeDocument/2006/relationships/image" Target="../media/image73.png"/><Relationship Id="rId20" Type="http://schemas.openxmlformats.org/officeDocument/2006/relationships/image" Target="../media/image25.svg"/><Relationship Id="rId41" Type="http://schemas.openxmlformats.org/officeDocument/2006/relationships/image" Target="../media/image47.png"/><Relationship Id="rId54" Type="http://schemas.openxmlformats.org/officeDocument/2006/relationships/image" Target="../media/image40.svg"/><Relationship Id="rId62" Type="http://schemas.openxmlformats.org/officeDocument/2006/relationships/image" Target="../media/image68.svg"/><Relationship Id="rId70" Type="http://schemas.openxmlformats.org/officeDocument/2006/relationships/image" Target="../media/image7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36" Type="http://schemas.openxmlformats.org/officeDocument/2006/relationships/image" Target="../media/image42.svg"/><Relationship Id="rId49" Type="http://schemas.openxmlformats.org/officeDocument/2006/relationships/image" Target="../media/image55.png"/><Relationship Id="rId57" Type="http://schemas.openxmlformats.org/officeDocument/2006/relationships/image" Target="../media/image61.png"/><Relationship Id="rId10" Type="http://schemas.openxmlformats.org/officeDocument/2006/relationships/image" Target="../media/image15.svg"/><Relationship Id="rId31" Type="http://schemas.openxmlformats.org/officeDocument/2006/relationships/image" Target="../media/image6.png"/><Relationship Id="rId44" Type="http://schemas.openxmlformats.org/officeDocument/2006/relationships/image" Target="../media/image50.svg"/><Relationship Id="rId52" Type="http://schemas.openxmlformats.org/officeDocument/2006/relationships/image" Target="../media/image58.svg"/><Relationship Id="rId60" Type="http://schemas.openxmlformats.org/officeDocument/2006/relationships/image" Target="../media/image64.svg"/><Relationship Id="rId65" Type="http://schemas.openxmlformats.org/officeDocument/2006/relationships/image" Target="../media/image71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9" Type="http://schemas.openxmlformats.org/officeDocument/2006/relationships/image" Target="../media/image45.png"/><Relationship Id="rId34" Type="http://schemas.openxmlformats.org/officeDocument/2006/relationships/image" Target="../media/image37.svg"/><Relationship Id="rId50" Type="http://schemas.openxmlformats.org/officeDocument/2006/relationships/image" Target="../media/image56.svg"/><Relationship Id="rId55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svg"/><Relationship Id="rId21" Type="http://schemas.openxmlformats.org/officeDocument/2006/relationships/image" Target="../media/image26.png"/><Relationship Id="rId42" Type="http://schemas.openxmlformats.org/officeDocument/2006/relationships/image" Target="../media/image48.sv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svg"/><Relationship Id="rId7" Type="http://schemas.openxmlformats.org/officeDocument/2006/relationships/image" Target="../media/image12.png"/><Relationship Id="rId71" Type="http://schemas.openxmlformats.org/officeDocument/2006/relationships/image" Target="../media/image77.png"/><Relationship Id="rId2" Type="http://schemas.openxmlformats.org/officeDocument/2006/relationships/image" Target="../media/image5.png"/><Relationship Id="rId16" Type="http://schemas.openxmlformats.org/officeDocument/2006/relationships/image" Target="../media/image21.svg"/><Relationship Id="rId29" Type="http://schemas.openxmlformats.org/officeDocument/2006/relationships/image" Target="../media/image34.pn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32" Type="http://schemas.openxmlformats.org/officeDocument/2006/relationships/image" Target="../media/image7.svg"/><Relationship Id="rId37" Type="http://schemas.openxmlformats.org/officeDocument/2006/relationships/image" Target="../media/image43.png"/><Relationship Id="rId40" Type="http://schemas.openxmlformats.org/officeDocument/2006/relationships/image" Target="../media/image46.svg"/><Relationship Id="rId45" Type="http://schemas.openxmlformats.org/officeDocument/2006/relationships/image" Target="../media/image51.png"/><Relationship Id="rId53" Type="http://schemas.openxmlformats.org/officeDocument/2006/relationships/image" Target="../media/image39.png"/><Relationship Id="rId58" Type="http://schemas.openxmlformats.org/officeDocument/2006/relationships/image" Target="../media/image62.svg"/><Relationship Id="rId66" Type="http://schemas.openxmlformats.org/officeDocument/2006/relationships/image" Target="../media/image72.svg"/><Relationship Id="rId5" Type="http://schemas.openxmlformats.org/officeDocument/2006/relationships/image" Target="../media/image10.png"/><Relationship Id="rId61" Type="http://schemas.openxmlformats.org/officeDocument/2006/relationships/image" Target="../media/image67.png"/><Relationship Id="rId19" Type="http://schemas.openxmlformats.org/officeDocument/2006/relationships/image" Target="../media/image2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svg"/><Relationship Id="rId56" Type="http://schemas.openxmlformats.org/officeDocument/2006/relationships/image" Target="../media/image60.svg"/><Relationship Id="rId64" Type="http://schemas.openxmlformats.org/officeDocument/2006/relationships/image" Target="../media/image70.svg"/><Relationship Id="rId69" Type="http://schemas.openxmlformats.org/officeDocument/2006/relationships/image" Target="../media/image75.png"/><Relationship Id="rId8" Type="http://schemas.openxmlformats.org/officeDocument/2006/relationships/image" Target="../media/image13.svg"/><Relationship Id="rId51" Type="http://schemas.openxmlformats.org/officeDocument/2006/relationships/image" Target="../media/image57.png"/><Relationship Id="rId3" Type="http://schemas.openxmlformats.org/officeDocument/2006/relationships/image" Target="../media/image8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6.png"/><Relationship Id="rId38" Type="http://schemas.openxmlformats.org/officeDocument/2006/relationships/image" Target="../media/image44.svg"/><Relationship Id="rId46" Type="http://schemas.openxmlformats.org/officeDocument/2006/relationships/image" Target="../media/image52.svg"/><Relationship Id="rId59" Type="http://schemas.openxmlformats.org/officeDocument/2006/relationships/image" Target="../media/image63.png"/><Relationship Id="rId67" Type="http://schemas.openxmlformats.org/officeDocument/2006/relationships/image" Target="../media/image73.png"/><Relationship Id="rId20" Type="http://schemas.openxmlformats.org/officeDocument/2006/relationships/image" Target="../media/image25.svg"/><Relationship Id="rId41" Type="http://schemas.openxmlformats.org/officeDocument/2006/relationships/image" Target="../media/image47.png"/><Relationship Id="rId54" Type="http://schemas.openxmlformats.org/officeDocument/2006/relationships/image" Target="../media/image40.svg"/><Relationship Id="rId62" Type="http://schemas.openxmlformats.org/officeDocument/2006/relationships/image" Target="../media/image68.svg"/><Relationship Id="rId70" Type="http://schemas.openxmlformats.org/officeDocument/2006/relationships/image" Target="../media/image7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36" Type="http://schemas.openxmlformats.org/officeDocument/2006/relationships/image" Target="../media/image42.svg"/><Relationship Id="rId49" Type="http://schemas.openxmlformats.org/officeDocument/2006/relationships/image" Target="../media/image55.png"/><Relationship Id="rId57" Type="http://schemas.openxmlformats.org/officeDocument/2006/relationships/image" Target="../media/image61.png"/><Relationship Id="rId10" Type="http://schemas.openxmlformats.org/officeDocument/2006/relationships/image" Target="../media/image15.svg"/><Relationship Id="rId31" Type="http://schemas.openxmlformats.org/officeDocument/2006/relationships/image" Target="../media/image6.png"/><Relationship Id="rId44" Type="http://schemas.openxmlformats.org/officeDocument/2006/relationships/image" Target="../media/image50.svg"/><Relationship Id="rId52" Type="http://schemas.openxmlformats.org/officeDocument/2006/relationships/image" Target="../media/image58.svg"/><Relationship Id="rId60" Type="http://schemas.openxmlformats.org/officeDocument/2006/relationships/image" Target="../media/image64.svg"/><Relationship Id="rId65" Type="http://schemas.openxmlformats.org/officeDocument/2006/relationships/image" Target="../media/image71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9" Type="http://schemas.openxmlformats.org/officeDocument/2006/relationships/image" Target="../media/image45.png"/><Relationship Id="rId34" Type="http://schemas.openxmlformats.org/officeDocument/2006/relationships/image" Target="../media/image37.svg"/><Relationship Id="rId50" Type="http://schemas.openxmlformats.org/officeDocument/2006/relationships/image" Target="../media/image56.svg"/><Relationship Id="rId55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image" Target="../media/image33.svg"/><Relationship Id="rId39" Type="http://schemas.openxmlformats.org/officeDocument/2006/relationships/image" Target="../media/image55.png"/><Relationship Id="rId21" Type="http://schemas.openxmlformats.org/officeDocument/2006/relationships/image" Target="../media/image28.png"/><Relationship Id="rId34" Type="http://schemas.openxmlformats.org/officeDocument/2006/relationships/image" Target="../media/image50.svg"/><Relationship Id="rId42" Type="http://schemas.openxmlformats.org/officeDocument/2006/relationships/image" Target="../media/image58.svg"/><Relationship Id="rId47" Type="http://schemas.openxmlformats.org/officeDocument/2006/relationships/image" Target="../media/image61.png"/><Relationship Id="rId50" Type="http://schemas.openxmlformats.org/officeDocument/2006/relationships/image" Target="../media/image64.svg"/><Relationship Id="rId55" Type="http://schemas.openxmlformats.org/officeDocument/2006/relationships/image" Target="../media/image75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23.svg"/><Relationship Id="rId29" Type="http://schemas.openxmlformats.org/officeDocument/2006/relationships/image" Target="../media/image41.pn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32" Type="http://schemas.openxmlformats.org/officeDocument/2006/relationships/image" Target="../media/image48.svg"/><Relationship Id="rId37" Type="http://schemas.openxmlformats.org/officeDocument/2006/relationships/image" Target="../media/image53.png"/><Relationship Id="rId40" Type="http://schemas.openxmlformats.org/officeDocument/2006/relationships/image" Target="../media/image56.svg"/><Relationship Id="rId45" Type="http://schemas.openxmlformats.org/officeDocument/2006/relationships/image" Target="../media/image59.png"/><Relationship Id="rId53" Type="http://schemas.openxmlformats.org/officeDocument/2006/relationships/image" Target="../media/image73.png"/><Relationship Id="rId5" Type="http://schemas.openxmlformats.org/officeDocument/2006/relationships/image" Target="../media/image10.png"/><Relationship Id="rId19" Type="http://schemas.openxmlformats.org/officeDocument/2006/relationships/image" Target="../media/image26.png"/><Relationship Id="rId4" Type="http://schemas.openxmlformats.org/officeDocument/2006/relationships/image" Target="../media/image9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openxmlformats.org/officeDocument/2006/relationships/image" Target="../media/image42.svg"/><Relationship Id="rId35" Type="http://schemas.openxmlformats.org/officeDocument/2006/relationships/image" Target="../media/image51.png"/><Relationship Id="rId43" Type="http://schemas.openxmlformats.org/officeDocument/2006/relationships/image" Target="../media/image39.png"/><Relationship Id="rId48" Type="http://schemas.openxmlformats.org/officeDocument/2006/relationships/image" Target="../media/image62.svg"/><Relationship Id="rId56" Type="http://schemas.openxmlformats.org/officeDocument/2006/relationships/image" Target="../media/image76.svg"/><Relationship Id="rId8" Type="http://schemas.openxmlformats.org/officeDocument/2006/relationships/image" Target="../media/image13.svg"/><Relationship Id="rId51" Type="http://schemas.openxmlformats.org/officeDocument/2006/relationships/image" Target="../media/image67.png"/><Relationship Id="rId3" Type="http://schemas.openxmlformats.org/officeDocument/2006/relationships/image" Target="../media/image8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9.png"/><Relationship Id="rId38" Type="http://schemas.openxmlformats.org/officeDocument/2006/relationships/image" Target="../media/image54.svg"/><Relationship Id="rId46" Type="http://schemas.openxmlformats.org/officeDocument/2006/relationships/image" Target="../media/image60.svg"/><Relationship Id="rId20" Type="http://schemas.openxmlformats.org/officeDocument/2006/relationships/image" Target="../media/image27.svg"/><Relationship Id="rId41" Type="http://schemas.openxmlformats.org/officeDocument/2006/relationships/image" Target="../media/image57.png"/><Relationship Id="rId54" Type="http://schemas.openxmlformats.org/officeDocument/2006/relationships/image" Target="../media/image7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svg"/><Relationship Id="rId36" Type="http://schemas.openxmlformats.org/officeDocument/2006/relationships/image" Target="../media/image52.svg"/><Relationship Id="rId49" Type="http://schemas.openxmlformats.org/officeDocument/2006/relationships/image" Target="../media/image63.png"/><Relationship Id="rId57" Type="http://schemas.openxmlformats.org/officeDocument/2006/relationships/image" Target="../media/image77.png"/><Relationship Id="rId10" Type="http://schemas.openxmlformats.org/officeDocument/2006/relationships/image" Target="../media/image17.svg"/><Relationship Id="rId31" Type="http://schemas.openxmlformats.org/officeDocument/2006/relationships/image" Target="../media/image47.png"/><Relationship Id="rId44" Type="http://schemas.openxmlformats.org/officeDocument/2006/relationships/image" Target="../media/image40.svg"/><Relationship Id="rId52" Type="http://schemas.openxmlformats.org/officeDocument/2006/relationships/image" Target="../media/image68.sv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svg"/><Relationship Id="rId21" Type="http://schemas.openxmlformats.org/officeDocument/2006/relationships/image" Target="../media/image26.png"/><Relationship Id="rId42" Type="http://schemas.openxmlformats.org/officeDocument/2006/relationships/image" Target="../media/image48.svg"/><Relationship Id="rId47" Type="http://schemas.openxmlformats.org/officeDocument/2006/relationships/image" Target="../media/image53.png"/><Relationship Id="rId63" Type="http://schemas.openxmlformats.org/officeDocument/2006/relationships/image" Target="../media/image73.png"/><Relationship Id="rId68" Type="http://schemas.openxmlformats.org/officeDocument/2006/relationships/image" Target="../media/image78.png"/><Relationship Id="rId7" Type="http://schemas.openxmlformats.org/officeDocument/2006/relationships/image" Target="../media/image12.png"/><Relationship Id="rId71" Type="http://schemas.openxmlformats.org/officeDocument/2006/relationships/image" Target="../media/image81.svg"/><Relationship Id="rId2" Type="http://schemas.openxmlformats.org/officeDocument/2006/relationships/image" Target="../media/image5.png"/><Relationship Id="rId16" Type="http://schemas.openxmlformats.org/officeDocument/2006/relationships/image" Target="../media/image21.svg"/><Relationship Id="rId29" Type="http://schemas.openxmlformats.org/officeDocument/2006/relationships/image" Target="../media/image34.pn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32" Type="http://schemas.openxmlformats.org/officeDocument/2006/relationships/image" Target="../media/image7.svg"/><Relationship Id="rId37" Type="http://schemas.openxmlformats.org/officeDocument/2006/relationships/image" Target="../media/image43.png"/><Relationship Id="rId40" Type="http://schemas.openxmlformats.org/officeDocument/2006/relationships/image" Target="../media/image46.svg"/><Relationship Id="rId45" Type="http://schemas.openxmlformats.org/officeDocument/2006/relationships/image" Target="../media/image51.png"/><Relationship Id="rId53" Type="http://schemas.openxmlformats.org/officeDocument/2006/relationships/image" Target="../media/image39.png"/><Relationship Id="rId58" Type="http://schemas.openxmlformats.org/officeDocument/2006/relationships/image" Target="../media/image62.svg"/><Relationship Id="rId66" Type="http://schemas.openxmlformats.org/officeDocument/2006/relationships/image" Target="../media/image76.svg"/><Relationship Id="rId5" Type="http://schemas.openxmlformats.org/officeDocument/2006/relationships/image" Target="../media/image10.png"/><Relationship Id="rId61" Type="http://schemas.openxmlformats.org/officeDocument/2006/relationships/image" Target="../media/image67.png"/><Relationship Id="rId19" Type="http://schemas.openxmlformats.org/officeDocument/2006/relationships/image" Target="../media/image2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svg"/><Relationship Id="rId56" Type="http://schemas.openxmlformats.org/officeDocument/2006/relationships/image" Target="../media/image60.svg"/><Relationship Id="rId64" Type="http://schemas.openxmlformats.org/officeDocument/2006/relationships/image" Target="../media/image74.svg"/><Relationship Id="rId69" Type="http://schemas.openxmlformats.org/officeDocument/2006/relationships/image" Target="../media/image79.svg"/><Relationship Id="rId8" Type="http://schemas.openxmlformats.org/officeDocument/2006/relationships/image" Target="../media/image13.svg"/><Relationship Id="rId51" Type="http://schemas.openxmlformats.org/officeDocument/2006/relationships/image" Target="../media/image57.png"/><Relationship Id="rId3" Type="http://schemas.openxmlformats.org/officeDocument/2006/relationships/image" Target="../media/image8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6.png"/><Relationship Id="rId38" Type="http://schemas.openxmlformats.org/officeDocument/2006/relationships/image" Target="../media/image44.svg"/><Relationship Id="rId46" Type="http://schemas.openxmlformats.org/officeDocument/2006/relationships/image" Target="../media/image52.svg"/><Relationship Id="rId59" Type="http://schemas.openxmlformats.org/officeDocument/2006/relationships/image" Target="../media/image63.png"/><Relationship Id="rId67" Type="http://schemas.openxmlformats.org/officeDocument/2006/relationships/image" Target="../media/image77.png"/><Relationship Id="rId20" Type="http://schemas.openxmlformats.org/officeDocument/2006/relationships/image" Target="../media/image25.svg"/><Relationship Id="rId41" Type="http://schemas.openxmlformats.org/officeDocument/2006/relationships/image" Target="../media/image47.png"/><Relationship Id="rId54" Type="http://schemas.openxmlformats.org/officeDocument/2006/relationships/image" Target="../media/image40.svg"/><Relationship Id="rId62" Type="http://schemas.openxmlformats.org/officeDocument/2006/relationships/image" Target="../media/image68.svg"/><Relationship Id="rId70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36" Type="http://schemas.openxmlformats.org/officeDocument/2006/relationships/image" Target="../media/image42.svg"/><Relationship Id="rId49" Type="http://schemas.openxmlformats.org/officeDocument/2006/relationships/image" Target="../media/image55.png"/><Relationship Id="rId57" Type="http://schemas.openxmlformats.org/officeDocument/2006/relationships/image" Target="../media/image61.png"/><Relationship Id="rId10" Type="http://schemas.openxmlformats.org/officeDocument/2006/relationships/image" Target="../media/image15.svg"/><Relationship Id="rId31" Type="http://schemas.openxmlformats.org/officeDocument/2006/relationships/image" Target="../media/image6.png"/><Relationship Id="rId44" Type="http://schemas.openxmlformats.org/officeDocument/2006/relationships/image" Target="../media/image50.svg"/><Relationship Id="rId52" Type="http://schemas.openxmlformats.org/officeDocument/2006/relationships/image" Target="../media/image58.svg"/><Relationship Id="rId60" Type="http://schemas.openxmlformats.org/officeDocument/2006/relationships/image" Target="../media/image64.svg"/><Relationship Id="rId65" Type="http://schemas.openxmlformats.org/officeDocument/2006/relationships/image" Target="../media/image75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9" Type="http://schemas.openxmlformats.org/officeDocument/2006/relationships/image" Target="../media/image45.png"/><Relationship Id="rId34" Type="http://schemas.openxmlformats.org/officeDocument/2006/relationships/image" Target="../media/image37.svg"/><Relationship Id="rId50" Type="http://schemas.openxmlformats.org/officeDocument/2006/relationships/image" Target="../media/image56.svg"/><Relationship Id="rId55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image" Target="../media/image33.svg"/><Relationship Id="rId39" Type="http://schemas.openxmlformats.org/officeDocument/2006/relationships/image" Target="../media/image39.png"/><Relationship Id="rId21" Type="http://schemas.openxmlformats.org/officeDocument/2006/relationships/image" Target="../media/image28.png"/><Relationship Id="rId34" Type="http://schemas.openxmlformats.org/officeDocument/2006/relationships/image" Target="../media/image50.svg"/><Relationship Id="rId42" Type="http://schemas.openxmlformats.org/officeDocument/2006/relationships/image" Target="../media/image60.svg"/><Relationship Id="rId47" Type="http://schemas.openxmlformats.org/officeDocument/2006/relationships/image" Target="../media/image67.png"/><Relationship Id="rId50" Type="http://schemas.openxmlformats.org/officeDocument/2006/relationships/image" Target="../media/image74.sv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23.svg"/><Relationship Id="rId29" Type="http://schemas.openxmlformats.org/officeDocument/2006/relationships/image" Target="../media/image45.pn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32" Type="http://schemas.openxmlformats.org/officeDocument/2006/relationships/image" Target="../media/image48.svg"/><Relationship Id="rId37" Type="http://schemas.openxmlformats.org/officeDocument/2006/relationships/image" Target="../media/image57.png"/><Relationship Id="rId40" Type="http://schemas.openxmlformats.org/officeDocument/2006/relationships/image" Target="../media/image40.svg"/><Relationship Id="rId45" Type="http://schemas.openxmlformats.org/officeDocument/2006/relationships/image" Target="../media/image63.png"/><Relationship Id="rId53" Type="http://schemas.openxmlformats.org/officeDocument/2006/relationships/image" Target="../media/image77.png"/><Relationship Id="rId5" Type="http://schemas.openxmlformats.org/officeDocument/2006/relationships/image" Target="../media/image10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31" Type="http://schemas.openxmlformats.org/officeDocument/2006/relationships/image" Target="../media/image47.png"/><Relationship Id="rId44" Type="http://schemas.openxmlformats.org/officeDocument/2006/relationships/image" Target="../media/image62.svg"/><Relationship Id="rId52" Type="http://schemas.openxmlformats.org/officeDocument/2006/relationships/image" Target="../media/image76.svg"/><Relationship Id="rId4" Type="http://schemas.openxmlformats.org/officeDocument/2006/relationships/image" Target="../media/image9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openxmlformats.org/officeDocument/2006/relationships/image" Target="../media/image46.svg"/><Relationship Id="rId35" Type="http://schemas.openxmlformats.org/officeDocument/2006/relationships/image" Target="../media/image53.png"/><Relationship Id="rId43" Type="http://schemas.openxmlformats.org/officeDocument/2006/relationships/image" Target="../media/image61.png"/><Relationship Id="rId48" Type="http://schemas.openxmlformats.org/officeDocument/2006/relationships/image" Target="../media/image68.svg"/><Relationship Id="rId8" Type="http://schemas.openxmlformats.org/officeDocument/2006/relationships/image" Target="../media/image13.svg"/><Relationship Id="rId51" Type="http://schemas.openxmlformats.org/officeDocument/2006/relationships/image" Target="../media/image75.png"/><Relationship Id="rId3" Type="http://schemas.openxmlformats.org/officeDocument/2006/relationships/image" Target="../media/image8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9.png"/><Relationship Id="rId38" Type="http://schemas.openxmlformats.org/officeDocument/2006/relationships/image" Target="../media/image58.svg"/><Relationship Id="rId46" Type="http://schemas.openxmlformats.org/officeDocument/2006/relationships/image" Target="../media/image64.svg"/><Relationship Id="rId20" Type="http://schemas.openxmlformats.org/officeDocument/2006/relationships/image" Target="../media/image27.svg"/><Relationship Id="rId41" Type="http://schemas.openxmlformats.org/officeDocument/2006/relationships/image" Target="../media/image59.png"/><Relationship Id="rId54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svg"/><Relationship Id="rId36" Type="http://schemas.openxmlformats.org/officeDocument/2006/relationships/image" Target="../media/image54.svg"/><Relationship Id="rId4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image" Target="../media/image33.svg"/><Relationship Id="rId39" Type="http://schemas.openxmlformats.org/officeDocument/2006/relationships/image" Target="../media/image39.png"/><Relationship Id="rId21" Type="http://schemas.openxmlformats.org/officeDocument/2006/relationships/image" Target="../media/image28.png"/><Relationship Id="rId34" Type="http://schemas.openxmlformats.org/officeDocument/2006/relationships/image" Target="../media/image50.svg"/><Relationship Id="rId42" Type="http://schemas.openxmlformats.org/officeDocument/2006/relationships/image" Target="../media/image60.svg"/><Relationship Id="rId47" Type="http://schemas.openxmlformats.org/officeDocument/2006/relationships/image" Target="../media/image67.png"/><Relationship Id="rId50" Type="http://schemas.openxmlformats.org/officeDocument/2006/relationships/image" Target="../media/image76.svg"/><Relationship Id="rId55" Type="http://schemas.openxmlformats.org/officeDocument/2006/relationships/image" Target="../media/image85.png"/><Relationship Id="rId63" Type="http://schemas.openxmlformats.org/officeDocument/2006/relationships/image" Target="../media/image91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23.svg"/><Relationship Id="rId29" Type="http://schemas.openxmlformats.org/officeDocument/2006/relationships/image" Target="../media/image45.pn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32" Type="http://schemas.openxmlformats.org/officeDocument/2006/relationships/image" Target="../media/image48.svg"/><Relationship Id="rId37" Type="http://schemas.openxmlformats.org/officeDocument/2006/relationships/image" Target="../media/image57.png"/><Relationship Id="rId40" Type="http://schemas.openxmlformats.org/officeDocument/2006/relationships/image" Target="../media/image40.svg"/><Relationship Id="rId45" Type="http://schemas.openxmlformats.org/officeDocument/2006/relationships/image" Target="../media/image63.png"/><Relationship Id="rId53" Type="http://schemas.openxmlformats.org/officeDocument/2006/relationships/image" Target="../media/image83.png"/><Relationship Id="rId58" Type="http://schemas.openxmlformats.org/officeDocument/2006/relationships/image" Target="../media/image37.svg"/><Relationship Id="rId5" Type="http://schemas.openxmlformats.org/officeDocument/2006/relationships/image" Target="../media/image10.png"/><Relationship Id="rId61" Type="http://schemas.openxmlformats.org/officeDocument/2006/relationships/image" Target="../media/image89.png"/><Relationship Id="rId19" Type="http://schemas.openxmlformats.org/officeDocument/2006/relationships/image" Target="../media/image2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openxmlformats.org/officeDocument/2006/relationships/image" Target="../media/image46.svg"/><Relationship Id="rId35" Type="http://schemas.openxmlformats.org/officeDocument/2006/relationships/image" Target="../media/image53.png"/><Relationship Id="rId43" Type="http://schemas.openxmlformats.org/officeDocument/2006/relationships/image" Target="../media/image61.png"/><Relationship Id="rId48" Type="http://schemas.openxmlformats.org/officeDocument/2006/relationships/image" Target="../media/image68.svg"/><Relationship Id="rId56" Type="http://schemas.openxmlformats.org/officeDocument/2006/relationships/image" Target="../media/image86.svg"/><Relationship Id="rId64" Type="http://schemas.openxmlformats.org/officeDocument/2006/relationships/image" Target="../media/image92.svg"/><Relationship Id="rId8" Type="http://schemas.openxmlformats.org/officeDocument/2006/relationships/image" Target="../media/image13.svg"/><Relationship Id="rId51" Type="http://schemas.openxmlformats.org/officeDocument/2006/relationships/image" Target="../media/image77.png"/><Relationship Id="rId3" Type="http://schemas.openxmlformats.org/officeDocument/2006/relationships/image" Target="../media/image8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9.png"/><Relationship Id="rId38" Type="http://schemas.openxmlformats.org/officeDocument/2006/relationships/image" Target="../media/image58.svg"/><Relationship Id="rId46" Type="http://schemas.openxmlformats.org/officeDocument/2006/relationships/image" Target="../media/image64.svg"/><Relationship Id="rId59" Type="http://schemas.openxmlformats.org/officeDocument/2006/relationships/image" Target="../media/image87.png"/><Relationship Id="rId20" Type="http://schemas.openxmlformats.org/officeDocument/2006/relationships/image" Target="../media/image27.svg"/><Relationship Id="rId41" Type="http://schemas.openxmlformats.org/officeDocument/2006/relationships/image" Target="../media/image59.png"/><Relationship Id="rId54" Type="http://schemas.openxmlformats.org/officeDocument/2006/relationships/image" Target="../media/image84.svg"/><Relationship Id="rId62" Type="http://schemas.openxmlformats.org/officeDocument/2006/relationships/image" Target="../media/image9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svg"/><Relationship Id="rId36" Type="http://schemas.openxmlformats.org/officeDocument/2006/relationships/image" Target="../media/image54.svg"/><Relationship Id="rId49" Type="http://schemas.openxmlformats.org/officeDocument/2006/relationships/image" Target="../media/image75.png"/><Relationship Id="rId57" Type="http://schemas.openxmlformats.org/officeDocument/2006/relationships/image" Target="../media/image36.png"/><Relationship Id="rId10" Type="http://schemas.openxmlformats.org/officeDocument/2006/relationships/image" Target="../media/image17.svg"/><Relationship Id="rId31" Type="http://schemas.openxmlformats.org/officeDocument/2006/relationships/image" Target="../media/image47.png"/><Relationship Id="rId44" Type="http://schemas.openxmlformats.org/officeDocument/2006/relationships/image" Target="../media/image62.svg"/><Relationship Id="rId52" Type="http://schemas.openxmlformats.org/officeDocument/2006/relationships/image" Target="../media/image82.png"/><Relationship Id="rId60" Type="http://schemas.openxmlformats.org/officeDocument/2006/relationships/image" Target="../media/image88.svg"/><Relationship Id="rId4" Type="http://schemas.openxmlformats.org/officeDocument/2006/relationships/image" Target="../media/image9.sv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image" Target="../media/image33.svg"/><Relationship Id="rId39" Type="http://schemas.openxmlformats.org/officeDocument/2006/relationships/image" Target="../media/image39.png"/><Relationship Id="rId21" Type="http://schemas.openxmlformats.org/officeDocument/2006/relationships/image" Target="../media/image28.png"/><Relationship Id="rId34" Type="http://schemas.openxmlformats.org/officeDocument/2006/relationships/image" Target="../media/image50.svg"/><Relationship Id="rId42" Type="http://schemas.openxmlformats.org/officeDocument/2006/relationships/image" Target="../media/image60.svg"/><Relationship Id="rId47" Type="http://schemas.openxmlformats.org/officeDocument/2006/relationships/image" Target="../media/image67.png"/><Relationship Id="rId50" Type="http://schemas.openxmlformats.org/officeDocument/2006/relationships/image" Target="../media/image76.svg"/><Relationship Id="rId55" Type="http://schemas.openxmlformats.org/officeDocument/2006/relationships/image" Target="../media/image85.png"/><Relationship Id="rId63" Type="http://schemas.openxmlformats.org/officeDocument/2006/relationships/image" Target="../media/image91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23.svg"/><Relationship Id="rId29" Type="http://schemas.openxmlformats.org/officeDocument/2006/relationships/image" Target="../media/image45.pn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32" Type="http://schemas.openxmlformats.org/officeDocument/2006/relationships/image" Target="../media/image48.svg"/><Relationship Id="rId37" Type="http://schemas.openxmlformats.org/officeDocument/2006/relationships/image" Target="../media/image57.png"/><Relationship Id="rId40" Type="http://schemas.openxmlformats.org/officeDocument/2006/relationships/image" Target="../media/image40.svg"/><Relationship Id="rId45" Type="http://schemas.openxmlformats.org/officeDocument/2006/relationships/image" Target="../media/image63.png"/><Relationship Id="rId53" Type="http://schemas.openxmlformats.org/officeDocument/2006/relationships/image" Target="../media/image83.png"/><Relationship Id="rId58" Type="http://schemas.openxmlformats.org/officeDocument/2006/relationships/image" Target="../media/image37.svg"/><Relationship Id="rId5" Type="http://schemas.openxmlformats.org/officeDocument/2006/relationships/image" Target="../media/image10.png"/><Relationship Id="rId61" Type="http://schemas.openxmlformats.org/officeDocument/2006/relationships/image" Target="../media/image89.png"/><Relationship Id="rId19" Type="http://schemas.openxmlformats.org/officeDocument/2006/relationships/image" Target="../media/image2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openxmlformats.org/officeDocument/2006/relationships/image" Target="../media/image46.svg"/><Relationship Id="rId35" Type="http://schemas.openxmlformats.org/officeDocument/2006/relationships/image" Target="../media/image53.png"/><Relationship Id="rId43" Type="http://schemas.openxmlformats.org/officeDocument/2006/relationships/image" Target="../media/image61.png"/><Relationship Id="rId48" Type="http://schemas.openxmlformats.org/officeDocument/2006/relationships/image" Target="../media/image68.svg"/><Relationship Id="rId56" Type="http://schemas.openxmlformats.org/officeDocument/2006/relationships/image" Target="../media/image86.svg"/><Relationship Id="rId64" Type="http://schemas.openxmlformats.org/officeDocument/2006/relationships/image" Target="../media/image92.svg"/><Relationship Id="rId8" Type="http://schemas.openxmlformats.org/officeDocument/2006/relationships/image" Target="../media/image13.svg"/><Relationship Id="rId51" Type="http://schemas.openxmlformats.org/officeDocument/2006/relationships/image" Target="../media/image77.png"/><Relationship Id="rId3" Type="http://schemas.openxmlformats.org/officeDocument/2006/relationships/image" Target="../media/image8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9.png"/><Relationship Id="rId38" Type="http://schemas.openxmlformats.org/officeDocument/2006/relationships/image" Target="../media/image58.svg"/><Relationship Id="rId46" Type="http://schemas.openxmlformats.org/officeDocument/2006/relationships/image" Target="../media/image64.svg"/><Relationship Id="rId59" Type="http://schemas.openxmlformats.org/officeDocument/2006/relationships/image" Target="../media/image87.png"/><Relationship Id="rId20" Type="http://schemas.openxmlformats.org/officeDocument/2006/relationships/image" Target="../media/image27.svg"/><Relationship Id="rId41" Type="http://schemas.openxmlformats.org/officeDocument/2006/relationships/image" Target="../media/image59.png"/><Relationship Id="rId54" Type="http://schemas.openxmlformats.org/officeDocument/2006/relationships/image" Target="../media/image84.svg"/><Relationship Id="rId62" Type="http://schemas.openxmlformats.org/officeDocument/2006/relationships/image" Target="../media/image9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svg"/><Relationship Id="rId36" Type="http://schemas.openxmlformats.org/officeDocument/2006/relationships/image" Target="../media/image54.svg"/><Relationship Id="rId49" Type="http://schemas.openxmlformats.org/officeDocument/2006/relationships/image" Target="../media/image75.png"/><Relationship Id="rId57" Type="http://schemas.openxmlformats.org/officeDocument/2006/relationships/image" Target="../media/image36.png"/><Relationship Id="rId10" Type="http://schemas.openxmlformats.org/officeDocument/2006/relationships/image" Target="../media/image17.svg"/><Relationship Id="rId31" Type="http://schemas.openxmlformats.org/officeDocument/2006/relationships/image" Target="../media/image47.png"/><Relationship Id="rId44" Type="http://schemas.openxmlformats.org/officeDocument/2006/relationships/image" Target="../media/image62.svg"/><Relationship Id="rId52" Type="http://schemas.openxmlformats.org/officeDocument/2006/relationships/image" Target="../media/image82.png"/><Relationship Id="rId60" Type="http://schemas.openxmlformats.org/officeDocument/2006/relationships/image" Target="../media/image88.svg"/><Relationship Id="rId4" Type="http://schemas.openxmlformats.org/officeDocument/2006/relationships/image" Target="../media/image9.sv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.svg"/><Relationship Id="rId21" Type="http://schemas.openxmlformats.org/officeDocument/2006/relationships/image" Target="../media/image30.png"/><Relationship Id="rId42" Type="http://schemas.openxmlformats.org/officeDocument/2006/relationships/image" Target="../media/image64.svg"/><Relationship Id="rId47" Type="http://schemas.openxmlformats.org/officeDocument/2006/relationships/image" Target="../media/image77.png"/><Relationship Id="rId63" Type="http://schemas.openxmlformats.org/officeDocument/2006/relationships/image" Target="../media/image93.png"/><Relationship Id="rId68" Type="http://schemas.openxmlformats.org/officeDocument/2006/relationships/image" Target="../media/image98.svg"/><Relationship Id="rId7" Type="http://schemas.openxmlformats.org/officeDocument/2006/relationships/image" Target="../media/image12.png"/><Relationship Id="rId71" Type="http://schemas.openxmlformats.org/officeDocument/2006/relationships/image" Target="../media/image101.png"/><Relationship Id="rId2" Type="http://schemas.openxmlformats.org/officeDocument/2006/relationships/image" Target="../media/image5.png"/><Relationship Id="rId16" Type="http://schemas.openxmlformats.org/officeDocument/2006/relationships/image" Target="../media/image25.svg"/><Relationship Id="rId29" Type="http://schemas.openxmlformats.org/officeDocument/2006/relationships/image" Target="../media/image47.png"/><Relationship Id="rId11" Type="http://schemas.openxmlformats.org/officeDocument/2006/relationships/image" Target="../media/image20.png"/><Relationship Id="rId24" Type="http://schemas.openxmlformats.org/officeDocument/2006/relationships/image" Target="../media/image33.svg"/><Relationship Id="rId32" Type="http://schemas.openxmlformats.org/officeDocument/2006/relationships/image" Target="../media/image50.svg"/><Relationship Id="rId37" Type="http://schemas.openxmlformats.org/officeDocument/2006/relationships/image" Target="../media/image59.png"/><Relationship Id="rId40" Type="http://schemas.openxmlformats.org/officeDocument/2006/relationships/image" Target="../media/image62.svg"/><Relationship Id="rId45" Type="http://schemas.openxmlformats.org/officeDocument/2006/relationships/image" Target="../media/image75.png"/><Relationship Id="rId53" Type="http://schemas.openxmlformats.org/officeDocument/2006/relationships/image" Target="../media/image36.png"/><Relationship Id="rId58" Type="http://schemas.openxmlformats.org/officeDocument/2006/relationships/image" Target="../media/image90.svg"/><Relationship Id="rId66" Type="http://schemas.openxmlformats.org/officeDocument/2006/relationships/image" Target="../media/image96.svg"/><Relationship Id="rId5" Type="http://schemas.openxmlformats.org/officeDocument/2006/relationships/image" Target="../media/image10.png"/><Relationship Id="rId61" Type="http://schemas.openxmlformats.org/officeDocument/2006/relationships/image" Target="../media/image6.png"/><Relationship Id="rId19" Type="http://schemas.openxmlformats.org/officeDocument/2006/relationships/image" Target="../media/image28.png"/><Relationship Id="rId14" Type="http://schemas.openxmlformats.org/officeDocument/2006/relationships/image" Target="../media/image23.svg"/><Relationship Id="rId22" Type="http://schemas.openxmlformats.org/officeDocument/2006/relationships/image" Target="../media/image31.svg"/><Relationship Id="rId27" Type="http://schemas.openxmlformats.org/officeDocument/2006/relationships/image" Target="../media/image45.png"/><Relationship Id="rId30" Type="http://schemas.openxmlformats.org/officeDocument/2006/relationships/image" Target="../media/image48.svg"/><Relationship Id="rId35" Type="http://schemas.openxmlformats.org/officeDocument/2006/relationships/image" Target="../media/image57.png"/><Relationship Id="rId43" Type="http://schemas.openxmlformats.org/officeDocument/2006/relationships/image" Target="../media/image67.png"/><Relationship Id="rId48" Type="http://schemas.openxmlformats.org/officeDocument/2006/relationships/image" Target="../media/image82.png"/><Relationship Id="rId56" Type="http://schemas.openxmlformats.org/officeDocument/2006/relationships/image" Target="../media/image88.svg"/><Relationship Id="rId64" Type="http://schemas.openxmlformats.org/officeDocument/2006/relationships/image" Target="../media/image94.svg"/><Relationship Id="rId69" Type="http://schemas.openxmlformats.org/officeDocument/2006/relationships/image" Target="../media/image99.png"/><Relationship Id="rId8" Type="http://schemas.openxmlformats.org/officeDocument/2006/relationships/image" Target="../media/image13.svg"/><Relationship Id="rId51" Type="http://schemas.openxmlformats.org/officeDocument/2006/relationships/image" Target="../media/image85.png"/><Relationship Id="rId72" Type="http://schemas.openxmlformats.org/officeDocument/2006/relationships/image" Target="../media/image102.svg"/><Relationship Id="rId3" Type="http://schemas.openxmlformats.org/officeDocument/2006/relationships/image" Target="../media/image8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53.png"/><Relationship Id="rId38" Type="http://schemas.openxmlformats.org/officeDocument/2006/relationships/image" Target="../media/image60.svg"/><Relationship Id="rId46" Type="http://schemas.openxmlformats.org/officeDocument/2006/relationships/image" Target="../media/image76.svg"/><Relationship Id="rId59" Type="http://schemas.openxmlformats.org/officeDocument/2006/relationships/image" Target="../media/image91.png"/><Relationship Id="rId67" Type="http://schemas.openxmlformats.org/officeDocument/2006/relationships/image" Target="../media/image97.png"/><Relationship Id="rId20" Type="http://schemas.openxmlformats.org/officeDocument/2006/relationships/image" Target="../media/image29.svg"/><Relationship Id="rId41" Type="http://schemas.openxmlformats.org/officeDocument/2006/relationships/image" Target="../media/image63.png"/><Relationship Id="rId54" Type="http://schemas.openxmlformats.org/officeDocument/2006/relationships/image" Target="../media/image37.svg"/><Relationship Id="rId62" Type="http://schemas.openxmlformats.org/officeDocument/2006/relationships/image" Target="../media/image7.svg"/><Relationship Id="rId70" Type="http://schemas.openxmlformats.org/officeDocument/2006/relationships/image" Target="../media/image10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46.svg"/><Relationship Id="rId36" Type="http://schemas.openxmlformats.org/officeDocument/2006/relationships/image" Target="../media/image58.svg"/><Relationship Id="rId49" Type="http://schemas.openxmlformats.org/officeDocument/2006/relationships/image" Target="../media/image83.png"/><Relationship Id="rId57" Type="http://schemas.openxmlformats.org/officeDocument/2006/relationships/image" Target="../media/image89.png"/><Relationship Id="rId10" Type="http://schemas.openxmlformats.org/officeDocument/2006/relationships/image" Target="../media/image19.svg"/><Relationship Id="rId31" Type="http://schemas.openxmlformats.org/officeDocument/2006/relationships/image" Target="../media/image49.png"/><Relationship Id="rId44" Type="http://schemas.openxmlformats.org/officeDocument/2006/relationships/image" Target="../media/image68.svg"/><Relationship Id="rId52" Type="http://schemas.openxmlformats.org/officeDocument/2006/relationships/image" Target="../media/image86.svg"/><Relationship Id="rId60" Type="http://schemas.openxmlformats.org/officeDocument/2006/relationships/image" Target="../media/image92.svg"/><Relationship Id="rId65" Type="http://schemas.openxmlformats.org/officeDocument/2006/relationships/image" Target="../media/image95.png"/><Relationship Id="rId4" Type="http://schemas.openxmlformats.org/officeDocument/2006/relationships/image" Target="../media/image9.svg"/><Relationship Id="rId9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9" Type="http://schemas.openxmlformats.org/officeDocument/2006/relationships/image" Target="../media/image61.png"/><Relationship Id="rId34" Type="http://schemas.openxmlformats.org/officeDocument/2006/relationships/image" Target="../media/image54.svg"/><Relationship Id="rId50" Type="http://schemas.openxmlformats.org/officeDocument/2006/relationships/image" Target="../media/image84.svg"/><Relationship Id="rId55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.svg"/><Relationship Id="rId21" Type="http://schemas.openxmlformats.org/officeDocument/2006/relationships/image" Target="../media/image30.png"/><Relationship Id="rId42" Type="http://schemas.openxmlformats.org/officeDocument/2006/relationships/image" Target="../media/image64.svg"/><Relationship Id="rId47" Type="http://schemas.openxmlformats.org/officeDocument/2006/relationships/image" Target="../media/image51.png"/><Relationship Id="rId63" Type="http://schemas.openxmlformats.org/officeDocument/2006/relationships/image" Target="../media/image83.png"/><Relationship Id="rId68" Type="http://schemas.openxmlformats.org/officeDocument/2006/relationships/image" Target="../media/image88.svg"/><Relationship Id="rId84" Type="http://schemas.openxmlformats.org/officeDocument/2006/relationships/image" Target="../media/image102.svg"/><Relationship Id="rId16" Type="http://schemas.openxmlformats.org/officeDocument/2006/relationships/image" Target="../media/image25.svg"/><Relationship Id="rId11" Type="http://schemas.openxmlformats.org/officeDocument/2006/relationships/image" Target="../media/image20.png"/><Relationship Id="rId32" Type="http://schemas.openxmlformats.org/officeDocument/2006/relationships/image" Target="../media/image54.svg"/><Relationship Id="rId37" Type="http://schemas.openxmlformats.org/officeDocument/2006/relationships/image" Target="../media/image59.png"/><Relationship Id="rId53" Type="http://schemas.openxmlformats.org/officeDocument/2006/relationships/image" Target="../media/image69.png"/><Relationship Id="rId58" Type="http://schemas.openxmlformats.org/officeDocument/2006/relationships/image" Target="../media/image74.svg"/><Relationship Id="rId74" Type="http://schemas.openxmlformats.org/officeDocument/2006/relationships/image" Target="../media/image7.svg"/><Relationship Id="rId79" Type="http://schemas.openxmlformats.org/officeDocument/2006/relationships/image" Target="../media/image97.png"/><Relationship Id="rId5" Type="http://schemas.openxmlformats.org/officeDocument/2006/relationships/image" Target="../media/image10.png"/><Relationship Id="rId61" Type="http://schemas.openxmlformats.org/officeDocument/2006/relationships/image" Target="../media/image77.png"/><Relationship Id="rId82" Type="http://schemas.openxmlformats.org/officeDocument/2006/relationships/image" Target="../media/image100.svg"/><Relationship Id="rId19" Type="http://schemas.openxmlformats.org/officeDocument/2006/relationships/image" Target="../media/image28.png"/><Relationship Id="rId14" Type="http://schemas.openxmlformats.org/officeDocument/2006/relationships/image" Target="../media/image23.svg"/><Relationship Id="rId22" Type="http://schemas.openxmlformats.org/officeDocument/2006/relationships/image" Target="../media/image31.svg"/><Relationship Id="rId27" Type="http://schemas.openxmlformats.org/officeDocument/2006/relationships/image" Target="../media/image47.png"/><Relationship Id="rId30" Type="http://schemas.openxmlformats.org/officeDocument/2006/relationships/image" Target="../media/image50.svg"/><Relationship Id="rId35" Type="http://schemas.openxmlformats.org/officeDocument/2006/relationships/image" Target="../media/image39.png"/><Relationship Id="rId43" Type="http://schemas.openxmlformats.org/officeDocument/2006/relationships/image" Target="../media/image36.png"/><Relationship Id="rId48" Type="http://schemas.openxmlformats.org/officeDocument/2006/relationships/image" Target="../media/image52.svg"/><Relationship Id="rId56" Type="http://schemas.openxmlformats.org/officeDocument/2006/relationships/image" Target="../media/image72.svg"/><Relationship Id="rId64" Type="http://schemas.openxmlformats.org/officeDocument/2006/relationships/image" Target="../media/image84.svg"/><Relationship Id="rId69" Type="http://schemas.openxmlformats.org/officeDocument/2006/relationships/image" Target="../media/image89.png"/><Relationship Id="rId77" Type="http://schemas.openxmlformats.org/officeDocument/2006/relationships/image" Target="../media/image95.png"/><Relationship Id="rId8" Type="http://schemas.openxmlformats.org/officeDocument/2006/relationships/image" Target="../media/image17.svg"/><Relationship Id="rId51" Type="http://schemas.openxmlformats.org/officeDocument/2006/relationships/image" Target="../media/image55.png"/><Relationship Id="rId72" Type="http://schemas.openxmlformats.org/officeDocument/2006/relationships/image" Target="../media/image92.svg"/><Relationship Id="rId80" Type="http://schemas.openxmlformats.org/officeDocument/2006/relationships/image" Target="../media/image98.svg"/><Relationship Id="rId3" Type="http://schemas.openxmlformats.org/officeDocument/2006/relationships/image" Target="../media/image8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57.png"/><Relationship Id="rId38" Type="http://schemas.openxmlformats.org/officeDocument/2006/relationships/image" Target="../media/image60.svg"/><Relationship Id="rId46" Type="http://schemas.openxmlformats.org/officeDocument/2006/relationships/image" Target="../media/image42.svg"/><Relationship Id="rId59" Type="http://schemas.openxmlformats.org/officeDocument/2006/relationships/image" Target="../media/image75.png"/><Relationship Id="rId67" Type="http://schemas.openxmlformats.org/officeDocument/2006/relationships/image" Target="../media/image87.png"/><Relationship Id="rId20" Type="http://schemas.openxmlformats.org/officeDocument/2006/relationships/image" Target="../media/image29.svg"/><Relationship Id="rId41" Type="http://schemas.openxmlformats.org/officeDocument/2006/relationships/image" Target="../media/image63.png"/><Relationship Id="rId54" Type="http://schemas.openxmlformats.org/officeDocument/2006/relationships/image" Target="../media/image70.svg"/><Relationship Id="rId62" Type="http://schemas.openxmlformats.org/officeDocument/2006/relationships/image" Target="../media/image82.png"/><Relationship Id="rId70" Type="http://schemas.openxmlformats.org/officeDocument/2006/relationships/image" Target="../media/image90.svg"/><Relationship Id="rId75" Type="http://schemas.openxmlformats.org/officeDocument/2006/relationships/image" Target="../media/image93.png"/><Relationship Id="rId83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48.svg"/><Relationship Id="rId36" Type="http://schemas.openxmlformats.org/officeDocument/2006/relationships/image" Target="../media/image40.svg"/><Relationship Id="rId49" Type="http://schemas.openxmlformats.org/officeDocument/2006/relationships/image" Target="../media/image67.png"/><Relationship Id="rId57" Type="http://schemas.openxmlformats.org/officeDocument/2006/relationships/image" Target="../media/image73.png"/><Relationship Id="rId10" Type="http://schemas.openxmlformats.org/officeDocument/2006/relationships/image" Target="../media/image19.svg"/><Relationship Id="rId31" Type="http://schemas.openxmlformats.org/officeDocument/2006/relationships/image" Target="../media/image53.png"/><Relationship Id="rId44" Type="http://schemas.openxmlformats.org/officeDocument/2006/relationships/image" Target="../media/image37.svg"/><Relationship Id="rId52" Type="http://schemas.openxmlformats.org/officeDocument/2006/relationships/image" Target="../media/image56.svg"/><Relationship Id="rId60" Type="http://schemas.openxmlformats.org/officeDocument/2006/relationships/image" Target="../media/image76.svg"/><Relationship Id="rId65" Type="http://schemas.openxmlformats.org/officeDocument/2006/relationships/image" Target="../media/image85.png"/><Relationship Id="rId73" Type="http://schemas.openxmlformats.org/officeDocument/2006/relationships/image" Target="../media/image6.png"/><Relationship Id="rId78" Type="http://schemas.openxmlformats.org/officeDocument/2006/relationships/image" Target="../media/image96.svg"/><Relationship Id="rId81" Type="http://schemas.openxmlformats.org/officeDocument/2006/relationships/image" Target="../media/image99.png"/><Relationship Id="rId4" Type="http://schemas.openxmlformats.org/officeDocument/2006/relationships/image" Target="../media/image9.svg"/><Relationship Id="rId9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9" Type="http://schemas.openxmlformats.org/officeDocument/2006/relationships/image" Target="../media/image61.png"/><Relationship Id="rId34" Type="http://schemas.openxmlformats.org/officeDocument/2006/relationships/image" Target="../media/image58.svg"/><Relationship Id="rId50" Type="http://schemas.openxmlformats.org/officeDocument/2006/relationships/image" Target="../media/image68.svg"/><Relationship Id="rId55" Type="http://schemas.openxmlformats.org/officeDocument/2006/relationships/image" Target="../media/image71.png"/><Relationship Id="rId76" Type="http://schemas.openxmlformats.org/officeDocument/2006/relationships/image" Target="../media/image94.svg"/><Relationship Id="rId7" Type="http://schemas.openxmlformats.org/officeDocument/2006/relationships/image" Target="../media/image16.png"/><Relationship Id="rId71" Type="http://schemas.openxmlformats.org/officeDocument/2006/relationships/image" Target="../media/image91.png"/><Relationship Id="rId2" Type="http://schemas.openxmlformats.org/officeDocument/2006/relationships/image" Target="../media/image5.png"/><Relationship Id="rId29" Type="http://schemas.openxmlformats.org/officeDocument/2006/relationships/image" Target="../media/image49.png"/><Relationship Id="rId24" Type="http://schemas.openxmlformats.org/officeDocument/2006/relationships/image" Target="../media/image33.svg"/><Relationship Id="rId40" Type="http://schemas.openxmlformats.org/officeDocument/2006/relationships/image" Target="../media/image62.svg"/><Relationship Id="rId45" Type="http://schemas.openxmlformats.org/officeDocument/2006/relationships/image" Target="../media/image41.png"/><Relationship Id="rId66" Type="http://schemas.openxmlformats.org/officeDocument/2006/relationships/image" Target="../media/image86.sv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svg"/><Relationship Id="rId21" Type="http://schemas.openxmlformats.org/officeDocument/2006/relationships/image" Target="../media/image26.png"/><Relationship Id="rId42" Type="http://schemas.openxmlformats.org/officeDocument/2006/relationships/image" Target="../media/image48.sv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svg"/><Relationship Id="rId84" Type="http://schemas.openxmlformats.org/officeDocument/2006/relationships/image" Target="../media/image94.svg"/><Relationship Id="rId89" Type="http://schemas.openxmlformats.org/officeDocument/2006/relationships/image" Target="../media/image99.png"/><Relationship Id="rId16" Type="http://schemas.openxmlformats.org/officeDocument/2006/relationships/image" Target="../media/image21.svg"/><Relationship Id="rId11" Type="http://schemas.openxmlformats.org/officeDocument/2006/relationships/image" Target="../media/image16.png"/><Relationship Id="rId32" Type="http://schemas.openxmlformats.org/officeDocument/2006/relationships/image" Target="../media/image7.svg"/><Relationship Id="rId37" Type="http://schemas.openxmlformats.org/officeDocument/2006/relationships/image" Target="../media/image43.png"/><Relationship Id="rId53" Type="http://schemas.openxmlformats.org/officeDocument/2006/relationships/image" Target="../media/image39.png"/><Relationship Id="rId58" Type="http://schemas.openxmlformats.org/officeDocument/2006/relationships/image" Target="../media/image62.svg"/><Relationship Id="rId74" Type="http://schemas.openxmlformats.org/officeDocument/2006/relationships/image" Target="../media/image84.svg"/><Relationship Id="rId79" Type="http://schemas.openxmlformats.org/officeDocument/2006/relationships/image" Target="../media/image89.png"/><Relationship Id="rId5" Type="http://schemas.openxmlformats.org/officeDocument/2006/relationships/image" Target="../media/image10.png"/><Relationship Id="rId90" Type="http://schemas.openxmlformats.org/officeDocument/2006/relationships/image" Target="../media/image100.sv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43" Type="http://schemas.openxmlformats.org/officeDocument/2006/relationships/image" Target="../media/image49.png"/><Relationship Id="rId48" Type="http://schemas.openxmlformats.org/officeDocument/2006/relationships/image" Target="../media/image54.svg"/><Relationship Id="rId64" Type="http://schemas.openxmlformats.org/officeDocument/2006/relationships/image" Target="../media/image70.svg"/><Relationship Id="rId69" Type="http://schemas.openxmlformats.org/officeDocument/2006/relationships/image" Target="../media/image75.png"/><Relationship Id="rId8" Type="http://schemas.openxmlformats.org/officeDocument/2006/relationships/image" Target="../media/image13.svg"/><Relationship Id="rId51" Type="http://schemas.openxmlformats.org/officeDocument/2006/relationships/image" Target="../media/image57.png"/><Relationship Id="rId72" Type="http://schemas.openxmlformats.org/officeDocument/2006/relationships/image" Target="../media/image82.png"/><Relationship Id="rId80" Type="http://schemas.openxmlformats.org/officeDocument/2006/relationships/image" Target="../media/image90.svg"/><Relationship Id="rId85" Type="http://schemas.openxmlformats.org/officeDocument/2006/relationships/image" Target="../media/image95.png"/><Relationship Id="rId93" Type="http://schemas.openxmlformats.org/officeDocument/2006/relationships/image" Target="../media/image103.png"/><Relationship Id="rId3" Type="http://schemas.openxmlformats.org/officeDocument/2006/relationships/image" Target="../media/image8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6.png"/><Relationship Id="rId38" Type="http://schemas.openxmlformats.org/officeDocument/2006/relationships/image" Target="../media/image44.svg"/><Relationship Id="rId46" Type="http://schemas.openxmlformats.org/officeDocument/2006/relationships/image" Target="../media/image52.svg"/><Relationship Id="rId59" Type="http://schemas.openxmlformats.org/officeDocument/2006/relationships/image" Target="../media/image63.png"/><Relationship Id="rId67" Type="http://schemas.openxmlformats.org/officeDocument/2006/relationships/image" Target="../media/image73.png"/><Relationship Id="rId20" Type="http://schemas.openxmlformats.org/officeDocument/2006/relationships/image" Target="../media/image25.svg"/><Relationship Id="rId41" Type="http://schemas.openxmlformats.org/officeDocument/2006/relationships/image" Target="../media/image47.png"/><Relationship Id="rId54" Type="http://schemas.openxmlformats.org/officeDocument/2006/relationships/image" Target="../media/image40.svg"/><Relationship Id="rId62" Type="http://schemas.openxmlformats.org/officeDocument/2006/relationships/image" Target="../media/image68.svg"/><Relationship Id="rId70" Type="http://schemas.openxmlformats.org/officeDocument/2006/relationships/image" Target="../media/image76.svg"/><Relationship Id="rId75" Type="http://schemas.openxmlformats.org/officeDocument/2006/relationships/image" Target="../media/image85.png"/><Relationship Id="rId83" Type="http://schemas.openxmlformats.org/officeDocument/2006/relationships/image" Target="../media/image93.png"/><Relationship Id="rId88" Type="http://schemas.openxmlformats.org/officeDocument/2006/relationships/image" Target="../media/image98.svg"/><Relationship Id="rId91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36" Type="http://schemas.openxmlformats.org/officeDocument/2006/relationships/image" Target="../media/image42.svg"/><Relationship Id="rId49" Type="http://schemas.openxmlformats.org/officeDocument/2006/relationships/image" Target="../media/image55.png"/><Relationship Id="rId57" Type="http://schemas.openxmlformats.org/officeDocument/2006/relationships/image" Target="../media/image61.png"/><Relationship Id="rId10" Type="http://schemas.openxmlformats.org/officeDocument/2006/relationships/image" Target="../media/image15.svg"/><Relationship Id="rId31" Type="http://schemas.openxmlformats.org/officeDocument/2006/relationships/image" Target="../media/image6.png"/><Relationship Id="rId44" Type="http://schemas.openxmlformats.org/officeDocument/2006/relationships/image" Target="../media/image50.svg"/><Relationship Id="rId52" Type="http://schemas.openxmlformats.org/officeDocument/2006/relationships/image" Target="../media/image58.svg"/><Relationship Id="rId60" Type="http://schemas.openxmlformats.org/officeDocument/2006/relationships/image" Target="../media/image64.svg"/><Relationship Id="rId65" Type="http://schemas.openxmlformats.org/officeDocument/2006/relationships/image" Target="../media/image71.png"/><Relationship Id="rId73" Type="http://schemas.openxmlformats.org/officeDocument/2006/relationships/image" Target="../media/image83.png"/><Relationship Id="rId78" Type="http://schemas.openxmlformats.org/officeDocument/2006/relationships/image" Target="../media/image88.svg"/><Relationship Id="rId81" Type="http://schemas.openxmlformats.org/officeDocument/2006/relationships/image" Target="../media/image91.png"/><Relationship Id="rId86" Type="http://schemas.openxmlformats.org/officeDocument/2006/relationships/image" Target="../media/image96.svg"/><Relationship Id="rId94" Type="http://schemas.openxmlformats.org/officeDocument/2006/relationships/image" Target="../media/image104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9" Type="http://schemas.openxmlformats.org/officeDocument/2006/relationships/image" Target="../media/image45.png"/><Relationship Id="rId34" Type="http://schemas.openxmlformats.org/officeDocument/2006/relationships/image" Target="../media/image37.svg"/><Relationship Id="rId50" Type="http://schemas.openxmlformats.org/officeDocument/2006/relationships/image" Target="../media/image56.svg"/><Relationship Id="rId55" Type="http://schemas.openxmlformats.org/officeDocument/2006/relationships/image" Target="../media/image59.png"/><Relationship Id="rId76" Type="http://schemas.openxmlformats.org/officeDocument/2006/relationships/image" Target="../media/image86.svg"/><Relationship Id="rId7" Type="http://schemas.openxmlformats.org/officeDocument/2006/relationships/image" Target="../media/image12.png"/><Relationship Id="rId71" Type="http://schemas.openxmlformats.org/officeDocument/2006/relationships/image" Target="../media/image77.png"/><Relationship Id="rId92" Type="http://schemas.openxmlformats.org/officeDocument/2006/relationships/image" Target="../media/image102.svg"/><Relationship Id="rId2" Type="http://schemas.openxmlformats.org/officeDocument/2006/relationships/image" Target="../media/image5.png"/><Relationship Id="rId29" Type="http://schemas.openxmlformats.org/officeDocument/2006/relationships/image" Target="../media/image34.png"/><Relationship Id="rId24" Type="http://schemas.openxmlformats.org/officeDocument/2006/relationships/image" Target="../media/image29.svg"/><Relationship Id="rId40" Type="http://schemas.openxmlformats.org/officeDocument/2006/relationships/image" Target="../media/image46.svg"/><Relationship Id="rId45" Type="http://schemas.openxmlformats.org/officeDocument/2006/relationships/image" Target="../media/image51.png"/><Relationship Id="rId66" Type="http://schemas.openxmlformats.org/officeDocument/2006/relationships/image" Target="../media/image72.svg"/><Relationship Id="rId87" Type="http://schemas.openxmlformats.org/officeDocument/2006/relationships/image" Target="../media/image97.png"/><Relationship Id="rId61" Type="http://schemas.openxmlformats.org/officeDocument/2006/relationships/image" Target="../media/image67.png"/><Relationship Id="rId82" Type="http://schemas.openxmlformats.org/officeDocument/2006/relationships/image" Target="../media/image92.svg"/><Relationship Id="rId19" Type="http://schemas.openxmlformats.org/officeDocument/2006/relationships/image" Target="../media/image24.png"/><Relationship Id="rId14" Type="http://schemas.openxmlformats.org/officeDocument/2006/relationships/image" Target="../media/image19.svg"/><Relationship Id="rId30" Type="http://schemas.openxmlformats.org/officeDocument/2006/relationships/image" Target="../media/image35.svg"/><Relationship Id="rId35" Type="http://schemas.openxmlformats.org/officeDocument/2006/relationships/image" Target="../media/image41.png"/><Relationship Id="rId56" Type="http://schemas.openxmlformats.org/officeDocument/2006/relationships/image" Target="../media/image60.svg"/><Relationship Id="rId77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36.png"/><Relationship Id="rId18" Type="http://schemas.openxmlformats.org/officeDocument/2006/relationships/image" Target="../media/image84.svg"/><Relationship Id="rId3" Type="http://schemas.openxmlformats.org/officeDocument/2006/relationships/image" Target="../media/image103.png"/><Relationship Id="rId7" Type="http://schemas.openxmlformats.org/officeDocument/2006/relationships/image" Target="../media/image8.png"/><Relationship Id="rId12" Type="http://schemas.openxmlformats.org/officeDocument/2006/relationships/image" Target="../media/image82.png"/><Relationship Id="rId17" Type="http://schemas.openxmlformats.org/officeDocument/2006/relationships/image" Target="../media/image83.png"/><Relationship Id="rId2" Type="http://schemas.openxmlformats.org/officeDocument/2006/relationships/image" Target="../media/image5.png"/><Relationship Id="rId16" Type="http://schemas.openxmlformats.org/officeDocument/2006/relationships/image" Target="../media/image68.svg"/><Relationship Id="rId20" Type="http://schemas.openxmlformats.org/officeDocument/2006/relationships/image" Target="../media/image7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77.png"/><Relationship Id="rId5" Type="http://schemas.openxmlformats.org/officeDocument/2006/relationships/image" Target="../media/image6.png"/><Relationship Id="rId15" Type="http://schemas.openxmlformats.org/officeDocument/2006/relationships/image" Target="../media/image67.png"/><Relationship Id="rId10" Type="http://schemas.openxmlformats.org/officeDocument/2006/relationships/image" Target="../media/image11.svg"/><Relationship Id="rId19" Type="http://schemas.openxmlformats.org/officeDocument/2006/relationships/image" Target="../media/image69.png"/><Relationship Id="rId4" Type="http://schemas.openxmlformats.org/officeDocument/2006/relationships/image" Target="../media/image104.svg"/><Relationship Id="rId9" Type="http://schemas.openxmlformats.org/officeDocument/2006/relationships/image" Target="../media/image10.png"/><Relationship Id="rId14" Type="http://schemas.openxmlformats.org/officeDocument/2006/relationships/image" Target="../media/image3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5.png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32" Type="http://schemas.openxmlformats.org/officeDocument/2006/relationships/image" Target="../media/image7.sv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31" Type="http://schemas.openxmlformats.org/officeDocument/2006/relationships/image" Target="../media/image6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21" Type="http://schemas.openxmlformats.org/officeDocument/2006/relationships/image" Target="../media/image26.png"/><Relationship Id="rId34" Type="http://schemas.openxmlformats.org/officeDocument/2006/relationships/image" Target="../media/image37.sv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6.png"/><Relationship Id="rId38" Type="http://schemas.openxmlformats.org/officeDocument/2006/relationships/image" Target="../media/image40.svg"/><Relationship Id="rId2" Type="http://schemas.openxmlformats.org/officeDocument/2006/relationships/image" Target="../media/image5.png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32" Type="http://schemas.openxmlformats.org/officeDocument/2006/relationships/image" Target="../media/image7.svg"/><Relationship Id="rId37" Type="http://schemas.openxmlformats.org/officeDocument/2006/relationships/image" Target="../media/image3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36" Type="http://schemas.openxmlformats.org/officeDocument/2006/relationships/image" Target="../media/image38.pn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31" Type="http://schemas.openxmlformats.org/officeDocument/2006/relationships/image" Target="../media/image6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35" Type="http://schemas.openxmlformats.org/officeDocument/2006/relationships/image" Target="../media/image4.jpeg"/><Relationship Id="rId8" Type="http://schemas.openxmlformats.org/officeDocument/2006/relationships/image" Target="../media/image13.sv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26" Type="http://schemas.openxmlformats.org/officeDocument/2006/relationships/image" Target="../media/image29.svg"/><Relationship Id="rId21" Type="http://schemas.openxmlformats.org/officeDocument/2006/relationships/image" Target="../media/image24.png"/><Relationship Id="rId34" Type="http://schemas.openxmlformats.org/officeDocument/2006/relationships/image" Target="../media/image7.sv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6.png"/><Relationship Id="rId38" Type="http://schemas.openxmlformats.org/officeDocument/2006/relationships/image" Target="../media/image40.svg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24" Type="http://schemas.openxmlformats.org/officeDocument/2006/relationships/image" Target="../media/image27.svg"/><Relationship Id="rId32" Type="http://schemas.openxmlformats.org/officeDocument/2006/relationships/image" Target="../media/image35.svg"/><Relationship Id="rId37" Type="http://schemas.openxmlformats.org/officeDocument/2006/relationships/image" Target="../media/image39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svg"/><Relationship Id="rId36" Type="http://schemas.openxmlformats.org/officeDocument/2006/relationships/image" Target="../media/image37.sv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38.pn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Relationship Id="rId27" Type="http://schemas.openxmlformats.org/officeDocument/2006/relationships/image" Target="../media/image30.png"/><Relationship Id="rId30" Type="http://schemas.openxmlformats.org/officeDocument/2006/relationships/image" Target="../media/image33.svg"/><Relationship Id="rId35" Type="http://schemas.openxmlformats.org/officeDocument/2006/relationships/image" Target="../media/image36.png"/><Relationship Id="rId8" Type="http://schemas.openxmlformats.org/officeDocument/2006/relationships/image" Target="../media/image11.svg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BF630-A150-0AFB-CE8B-29F934BEA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F1161D6-5469-5364-9CD3-6723ACCB8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-2768718"/>
            <a:ext cx="12192000" cy="18288002"/>
          </a:xfrm>
          <a:prstGeom prst="rect">
            <a:avLst/>
          </a:prstGeom>
        </p:spPr>
      </p:pic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7B4B405C-AEA6-DBD0-C8E4-B23079C95891}"/>
              </a:ext>
            </a:extLst>
          </p:cNvPr>
          <p:cNvSpPr/>
          <p:nvPr/>
        </p:nvSpPr>
        <p:spPr>
          <a:xfrm>
            <a:off x="4912580" y="1098834"/>
            <a:ext cx="8335617" cy="1200330"/>
          </a:xfrm>
          <a:prstGeom prst="roundRect">
            <a:avLst>
              <a:gd name="adj" fmla="val 37092"/>
            </a:avLst>
          </a:prstGeom>
          <a:solidFill>
            <a:srgbClr val="2E36A2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A088D81-B3FF-150F-2B54-A543211C3514}"/>
              </a:ext>
            </a:extLst>
          </p:cNvPr>
          <p:cNvSpPr txBox="1"/>
          <p:nvPr/>
        </p:nvSpPr>
        <p:spPr>
          <a:xfrm>
            <a:off x="5621648" y="1714389"/>
            <a:ext cx="47628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  mening i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27E7BD9-BEB7-D5CB-69DA-D1FDEE8CEE3C}"/>
              </a:ext>
            </a:extLst>
          </p:cNvPr>
          <p:cNvSpPr txBox="1"/>
          <p:nvPr/>
        </p:nvSpPr>
        <p:spPr>
          <a:xfrm>
            <a:off x="0" y="5040930"/>
            <a:ext cx="14833600" cy="2062103"/>
          </a:xfrm>
          <a:prstGeom prst="rect">
            <a:avLst/>
          </a:prstGeom>
          <a:solidFill>
            <a:srgbClr val="1C1B01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b-NO" sz="4800" dirty="0">
                <a:solidFill>
                  <a:schemeClr val="bg1"/>
                </a:solidFill>
              </a:rPr>
              <a:t>						</a:t>
            </a:r>
            <a:r>
              <a:rPr lang="nb-NO" sz="4000" dirty="0">
                <a:solidFill>
                  <a:schemeClr val="bg1"/>
                </a:solidFill>
              </a:rPr>
              <a:t>Gudstjeneste 3. mars</a:t>
            </a:r>
          </a:p>
          <a:p>
            <a:r>
              <a:rPr lang="nb-NO" sz="2800" dirty="0">
                <a:solidFill>
                  <a:schemeClr val="bg1"/>
                </a:solidFill>
              </a:rPr>
              <a:t>						</a:t>
            </a:r>
            <a:r>
              <a:rPr lang="nb-NO" sz="2400" dirty="0">
                <a:solidFill>
                  <a:schemeClr val="bg1"/>
                </a:solidFill>
              </a:rPr>
              <a:t>M-team, Per Morten Wiig, </a:t>
            </a:r>
          </a:p>
          <a:p>
            <a:r>
              <a:rPr lang="nb-NO" sz="2400" dirty="0">
                <a:solidFill>
                  <a:schemeClr val="bg1"/>
                </a:solidFill>
              </a:rPr>
              <a:t>						Barnekirken / </a:t>
            </a:r>
            <a:r>
              <a:rPr lang="nb-NO" sz="2400" dirty="0" err="1">
                <a:solidFill>
                  <a:schemeClr val="bg1"/>
                </a:solidFill>
              </a:rPr>
              <a:t>Tweens</a:t>
            </a:r>
            <a:r>
              <a:rPr lang="nb-NO" sz="2400" dirty="0">
                <a:solidFill>
                  <a:schemeClr val="bg1"/>
                </a:solidFill>
              </a:rPr>
              <a:t>, kirkekaffe </a:t>
            </a:r>
          </a:p>
          <a:p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078F812-AB0A-8390-7ABD-84F65EDA5B00}"/>
              </a:ext>
            </a:extLst>
          </p:cNvPr>
          <p:cNvSpPr/>
          <p:nvPr/>
        </p:nvSpPr>
        <p:spPr>
          <a:xfrm>
            <a:off x="3829357" y="5270611"/>
            <a:ext cx="1038827" cy="1282472"/>
          </a:xfrm>
          <a:prstGeom prst="rect">
            <a:avLst/>
          </a:prstGeom>
          <a:solidFill>
            <a:srgbClr val="85857D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AEBA4E4-2475-AAAB-9806-3103E1F7782C}"/>
              </a:ext>
            </a:extLst>
          </p:cNvPr>
          <p:cNvSpPr txBox="1"/>
          <p:nvPr/>
        </p:nvSpPr>
        <p:spPr>
          <a:xfrm>
            <a:off x="5052662" y="1250430"/>
            <a:ext cx="47628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  meningsløs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7ABC0FA-C5C1-7069-8694-47F1C0A35F3B}"/>
              </a:ext>
            </a:extLst>
          </p:cNvPr>
          <p:cNvSpPr txBox="1"/>
          <p:nvPr/>
        </p:nvSpPr>
        <p:spPr>
          <a:xfrm>
            <a:off x="7193664" y="1050508"/>
            <a:ext cx="4762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200" dirty="0">
                <a:solidFill>
                  <a:schemeClr val="bg1"/>
                </a:solidFill>
              </a:rPr>
              <a:t> lidelse</a:t>
            </a:r>
          </a:p>
        </p:txBody>
      </p:sp>
      <p:pic>
        <p:nvPicPr>
          <p:cNvPr id="15" name="Bilde 14" descr="Et bilde som inneholder fjell, kalkstein, Magmatisk bergart, Mineral&#10;&#10;Automatisk generert beskrivelse">
            <a:extLst>
              <a:ext uri="{FF2B5EF4-FFF2-40B4-BE49-F238E27FC236}">
                <a16:creationId xmlns:a16="http://schemas.microsoft.com/office/drawing/2014/main" id="{DE29EF05-F221-4513-03D3-81253FB96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8624">
            <a:off x="-1305263" y="5666226"/>
            <a:ext cx="6430888" cy="3982599"/>
          </a:xfrm>
          <a:prstGeom prst="rect">
            <a:avLst/>
          </a:prstGeom>
        </p:spPr>
      </p:pic>
      <p:pic>
        <p:nvPicPr>
          <p:cNvPr id="11" name="Bilde 10" descr="Et bilde som inneholder person, Menneskeansikt, sort og hvit, Albue&#10;&#10;Automatisk generert beskrivelse">
            <a:extLst>
              <a:ext uri="{FF2B5EF4-FFF2-40B4-BE49-F238E27FC236}">
                <a16:creationId xmlns:a16="http://schemas.microsoft.com/office/drawing/2014/main" id="{996A65DE-0E91-3E48-1CA4-A83E7FC63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721" y="3222817"/>
            <a:ext cx="4699807" cy="313320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88F24858-A123-ED73-55C0-952C34E71DCC}"/>
              </a:ext>
            </a:extLst>
          </p:cNvPr>
          <p:cNvSpPr txBox="1"/>
          <p:nvPr/>
        </p:nvSpPr>
        <p:spPr>
          <a:xfrm>
            <a:off x="1356609" y="5845197"/>
            <a:ext cx="255734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nb-NO" sz="4000" dirty="0"/>
              <a:t>   Jobs bok</a:t>
            </a: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5CACBEEA-46BA-B775-439A-3B2493B0E916}"/>
              </a:ext>
            </a:extLst>
          </p:cNvPr>
          <p:cNvSpPr/>
          <p:nvPr/>
        </p:nvSpPr>
        <p:spPr>
          <a:xfrm>
            <a:off x="715134" y="-8662097"/>
            <a:ext cx="10761729" cy="6328615"/>
          </a:xfrm>
          <a:prstGeom prst="roundRect">
            <a:avLst>
              <a:gd name="adj" fmla="val 11355"/>
            </a:avLst>
          </a:prstGeom>
          <a:solidFill>
            <a:schemeClr val="tx1">
              <a:alpha val="81000"/>
            </a:schemeClr>
          </a:solidFill>
          <a:ln w="76200">
            <a:solidFill>
              <a:schemeClr val="accent1"/>
            </a:solidFill>
          </a:ln>
          <a:effectLst>
            <a:outerShdw blurRad="457200" dist="139700" dir="4200000" algn="tl" rotWithShape="0">
              <a:prstClr val="black">
                <a:alpha val="98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FEBF5C-DAEA-6DBD-DA68-15F8A0FDE619}"/>
              </a:ext>
            </a:extLst>
          </p:cNvPr>
          <p:cNvSpPr txBox="1"/>
          <p:nvPr/>
        </p:nvSpPr>
        <p:spPr>
          <a:xfrm>
            <a:off x="1187449" y="-7639019"/>
            <a:ext cx="98171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</a:rPr>
              <a:t>Her kan </a:t>
            </a:r>
            <a:r>
              <a:rPr lang="nb-NO" sz="4000" dirty="0" err="1">
                <a:solidFill>
                  <a:schemeClr val="bg1"/>
                </a:solidFill>
              </a:rPr>
              <a:t>jegaltsås</a:t>
            </a:r>
            <a:r>
              <a:rPr lang="nb-NO" sz="4000" dirty="0">
                <a:solidFill>
                  <a:schemeClr val="bg1"/>
                </a:solidFill>
              </a:rPr>
              <a:t> </a:t>
            </a:r>
            <a:r>
              <a:rPr lang="nb-NO" sz="4000" dirty="0" err="1">
                <a:solidFill>
                  <a:schemeClr val="bg1"/>
                </a:solidFill>
              </a:rPr>
              <a:t>setteinn</a:t>
            </a:r>
            <a:r>
              <a:rPr lang="nb-NO" sz="4000" dirty="0">
                <a:solidFill>
                  <a:schemeClr val="bg1"/>
                </a:solidFill>
              </a:rPr>
              <a:t> hva det er jeg vil </a:t>
            </a:r>
            <a:r>
              <a:rPr lang="nb-NO" sz="4000" dirty="0" err="1">
                <a:solidFill>
                  <a:schemeClr val="bg1"/>
                </a:solidFill>
              </a:rPr>
              <a:t>skreive</a:t>
            </a:r>
            <a:r>
              <a:rPr lang="nb-NO" sz="4000" dirty="0">
                <a:solidFill>
                  <a:schemeClr val="bg1"/>
                </a:solidFill>
              </a:rPr>
              <a:t>, og det vil absolutt ikke være en eneste skrivefeil å se noe </a:t>
            </a:r>
            <a:r>
              <a:rPr lang="nb-NO" sz="4000" dirty="0" err="1">
                <a:solidFill>
                  <a:schemeClr val="bg1"/>
                </a:solidFill>
              </a:rPr>
              <a:t>setde</a:t>
            </a:r>
            <a:r>
              <a:rPr lang="nb-NO" sz="4000" dirty="0">
                <a:solidFill>
                  <a:schemeClr val="bg1"/>
                </a:solidFill>
              </a:rPr>
              <a:t>, </a:t>
            </a:r>
          </a:p>
          <a:p>
            <a:r>
              <a:rPr lang="nb-NO" sz="4000" dirty="0">
                <a:solidFill>
                  <a:schemeClr val="bg1"/>
                </a:solidFill>
              </a:rPr>
              <a:t>samme hvor hardt du leter etter muligheter til å ta meg i å skrive noe som </a:t>
            </a:r>
            <a:r>
              <a:rPr lang="nb-NO" sz="4000" dirty="0" err="1">
                <a:solidFill>
                  <a:schemeClr val="bg1"/>
                </a:solidFill>
              </a:rPr>
              <a:t>ikkeer</a:t>
            </a:r>
            <a:r>
              <a:rPr lang="nb-NO" sz="4000" dirty="0">
                <a:solidFill>
                  <a:schemeClr val="bg1"/>
                </a:solidFill>
              </a:rPr>
              <a:t> etthundre </a:t>
            </a:r>
            <a:r>
              <a:rPr lang="nb-NO" sz="4000" dirty="0" err="1">
                <a:solidFill>
                  <a:schemeClr val="bg1"/>
                </a:solidFill>
              </a:rPr>
              <a:t>prsosent</a:t>
            </a:r>
            <a:r>
              <a:rPr lang="nb-NO" sz="4000" dirty="0">
                <a:solidFill>
                  <a:schemeClr val="bg1"/>
                </a:solidFill>
              </a:rPr>
              <a:t> helt korrekt.</a:t>
            </a:r>
          </a:p>
          <a:p>
            <a:r>
              <a:rPr lang="nb-NO" sz="4000" dirty="0">
                <a:solidFill>
                  <a:schemeClr val="bg1"/>
                </a:solidFill>
              </a:rPr>
              <a:t>Sju li </a:t>
            </a:r>
            <a:r>
              <a:rPr lang="nb-NO" sz="4000" dirty="0" err="1">
                <a:solidFill>
                  <a:schemeClr val="bg1"/>
                </a:solidFill>
              </a:rPr>
              <a:t>jer</a:t>
            </a:r>
            <a:r>
              <a:rPr lang="nb-NO" sz="4000" dirty="0">
                <a:solidFill>
                  <a:schemeClr val="bg1"/>
                </a:solidFill>
              </a:rPr>
              <a:t> hit</a:t>
            </a:r>
          </a:p>
          <a:p>
            <a:r>
              <a:rPr lang="nb-NO" sz="4000" dirty="0">
                <a:solidFill>
                  <a:schemeClr val="bg1"/>
                </a:solidFill>
              </a:rPr>
              <a:t>Åtte linjer ned til her og må vel ha det???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F046BDB-96E0-5407-8ED5-241EED28B9EC}"/>
              </a:ext>
            </a:extLst>
          </p:cNvPr>
          <p:cNvSpPr txBox="1"/>
          <p:nvPr/>
        </p:nvSpPr>
        <p:spPr>
          <a:xfrm>
            <a:off x="1187449" y="-8373317"/>
            <a:ext cx="975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PREUDIUM: HØRER DIN STEMME</a:t>
            </a:r>
          </a:p>
        </p:txBody>
      </p:sp>
    </p:spTree>
    <p:extLst>
      <p:ext uri="{BB962C8B-B14F-4D97-AF65-F5344CB8AC3E}">
        <p14:creationId xmlns:p14="http://schemas.microsoft.com/office/powerpoint/2010/main" val="255287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68799-0372-BC32-D182-CF897E4A0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242DB01A-89BB-2480-7094-F2FE8C1C7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74631" y="-25048665"/>
            <a:ext cx="19102714" cy="48724462"/>
          </a:xfrm>
          <a:prstGeom prst="rect">
            <a:avLst/>
          </a:prstGeom>
        </p:spPr>
      </p:pic>
      <p:sp>
        <p:nvSpPr>
          <p:cNvPr id="44" name="Grafikk 34" descr="Sky kontur">
            <a:extLst>
              <a:ext uri="{FF2B5EF4-FFF2-40B4-BE49-F238E27FC236}">
                <a16:creationId xmlns:a16="http://schemas.microsoft.com/office/drawing/2014/main" id="{85B74433-2C1F-527B-9D95-5285DFD847DB}"/>
              </a:ext>
            </a:extLst>
          </p:cNvPr>
          <p:cNvSpPr/>
          <p:nvPr/>
        </p:nvSpPr>
        <p:spPr>
          <a:xfrm>
            <a:off x="4324232" y="-3830031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3" name="Grafikk 35" descr="Sky kontur">
            <a:extLst>
              <a:ext uri="{FF2B5EF4-FFF2-40B4-BE49-F238E27FC236}">
                <a16:creationId xmlns:a16="http://schemas.microsoft.com/office/drawing/2014/main" id="{7DBE57E2-B0C6-3470-DA41-4ED1E45CEE96}"/>
              </a:ext>
            </a:extLst>
          </p:cNvPr>
          <p:cNvSpPr/>
          <p:nvPr/>
        </p:nvSpPr>
        <p:spPr>
          <a:xfrm>
            <a:off x="5477650" y="-4146575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0A280E5-E64F-8227-E248-C9A17856A0B3}"/>
              </a:ext>
            </a:extLst>
          </p:cNvPr>
          <p:cNvSpPr/>
          <p:nvPr/>
        </p:nvSpPr>
        <p:spPr>
          <a:xfrm>
            <a:off x="1537029" y="-8365728"/>
            <a:ext cx="5602682" cy="15085289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61B49A7-15C7-0808-C65D-C2D2E4122F3C}"/>
              </a:ext>
            </a:extLst>
          </p:cNvPr>
          <p:cNvSpPr/>
          <p:nvPr/>
        </p:nvSpPr>
        <p:spPr>
          <a:xfrm>
            <a:off x="7934232" y="-8365726"/>
            <a:ext cx="22534879" cy="15085287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F04629B-2D83-12E4-8AFB-FF2DF3853C82}"/>
              </a:ext>
            </a:extLst>
          </p:cNvPr>
          <p:cNvSpPr/>
          <p:nvPr/>
        </p:nvSpPr>
        <p:spPr>
          <a:xfrm>
            <a:off x="31301005" y="-8365728"/>
            <a:ext cx="5602679" cy="15126313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l: vinkeltegn 12">
            <a:extLst>
              <a:ext uri="{FF2B5EF4-FFF2-40B4-BE49-F238E27FC236}">
                <a16:creationId xmlns:a16="http://schemas.microsoft.com/office/drawing/2014/main" id="{CDA4C18C-EA66-69E0-C9CA-A0CFC0804D8D}"/>
              </a:ext>
            </a:extLst>
          </p:cNvPr>
          <p:cNvSpPr/>
          <p:nvPr/>
        </p:nvSpPr>
        <p:spPr>
          <a:xfrm rot="16200000">
            <a:off x="4044644" y="5919469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C8D2C10-A817-CE8E-762D-84C1E8FCA74D}"/>
              </a:ext>
            </a:extLst>
          </p:cNvPr>
          <p:cNvSpPr txBox="1"/>
          <p:nvPr/>
        </p:nvSpPr>
        <p:spPr>
          <a:xfrm>
            <a:off x="3557726" y="6237365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07CD4721-57EA-A0F4-DB45-35057BBDA278}"/>
              </a:ext>
            </a:extLst>
          </p:cNvPr>
          <p:cNvSpPr/>
          <p:nvPr/>
        </p:nvSpPr>
        <p:spPr>
          <a:xfrm rot="16200000">
            <a:off x="13915810" y="5442236"/>
            <a:ext cx="525782" cy="254407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306F23DA-46C3-0762-4BE5-6B9F73997CFF}"/>
              </a:ext>
            </a:extLst>
          </p:cNvPr>
          <p:cNvSpPr txBox="1"/>
          <p:nvPr/>
        </p:nvSpPr>
        <p:spPr>
          <a:xfrm>
            <a:off x="12773046" y="6445603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Job og vennene</a:t>
            </a:r>
          </a:p>
        </p:txBody>
      </p:sp>
      <p:sp>
        <p:nvSpPr>
          <p:cNvPr id="16" name="Pil: vinkeltegn 15">
            <a:extLst>
              <a:ext uri="{FF2B5EF4-FFF2-40B4-BE49-F238E27FC236}">
                <a16:creationId xmlns:a16="http://schemas.microsoft.com/office/drawing/2014/main" id="{F1834506-9E51-FBDA-69FE-9450DF7714AF}"/>
              </a:ext>
            </a:extLst>
          </p:cNvPr>
          <p:cNvSpPr/>
          <p:nvPr/>
        </p:nvSpPr>
        <p:spPr>
          <a:xfrm rot="16200000">
            <a:off x="33839454" y="6137755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4EA81B7-0BAA-E790-DFBB-F3470B7028CC}"/>
              </a:ext>
            </a:extLst>
          </p:cNvPr>
          <p:cNvSpPr txBox="1"/>
          <p:nvPr/>
        </p:nvSpPr>
        <p:spPr>
          <a:xfrm>
            <a:off x="33352536" y="6429700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epilog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510446D-D309-9970-F9D1-EE871C0D625B}"/>
              </a:ext>
            </a:extLst>
          </p:cNvPr>
          <p:cNvSpPr/>
          <p:nvPr/>
        </p:nvSpPr>
        <p:spPr>
          <a:xfrm>
            <a:off x="25095719" y="-8612615"/>
            <a:ext cx="1024128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3-37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EA5DE9D-7BEA-DA70-F63F-9E3B6F0C9C62}"/>
              </a:ext>
            </a:extLst>
          </p:cNvPr>
          <p:cNvSpPr/>
          <p:nvPr/>
        </p:nvSpPr>
        <p:spPr>
          <a:xfrm>
            <a:off x="3936033" y="-8612615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1-2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CEBA6ED-8E12-06B5-1293-AD9AF7A3FFEA}"/>
              </a:ext>
            </a:extLst>
          </p:cNvPr>
          <p:cNvSpPr/>
          <p:nvPr/>
        </p:nvSpPr>
        <p:spPr>
          <a:xfrm>
            <a:off x="34503134" y="-8612615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D4395BD-2D7F-1777-0BD2-9F07447F5469}"/>
              </a:ext>
            </a:extLst>
          </p:cNvPr>
          <p:cNvSpPr/>
          <p:nvPr/>
        </p:nvSpPr>
        <p:spPr>
          <a:xfrm>
            <a:off x="13391982" y="-8612615"/>
            <a:ext cx="1221674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38-41</a:t>
            </a:r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055EBCAE-EDEC-413A-EB63-8F40DF978278}"/>
              </a:ext>
            </a:extLst>
          </p:cNvPr>
          <p:cNvCxnSpPr>
            <a:cxnSpLocks/>
          </p:cNvCxnSpPr>
          <p:nvPr/>
        </p:nvCxnSpPr>
        <p:spPr>
          <a:xfrm>
            <a:off x="20621027" y="-8365727"/>
            <a:ext cx="0" cy="14964693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il: vinkeltegn 31">
            <a:extLst>
              <a:ext uri="{FF2B5EF4-FFF2-40B4-BE49-F238E27FC236}">
                <a16:creationId xmlns:a16="http://schemas.microsoft.com/office/drawing/2014/main" id="{FD10265E-A943-11E6-719B-6E493A2826EA}"/>
              </a:ext>
            </a:extLst>
          </p:cNvPr>
          <p:cNvSpPr/>
          <p:nvPr/>
        </p:nvSpPr>
        <p:spPr>
          <a:xfrm rot="16200000">
            <a:off x="25539293" y="5510681"/>
            <a:ext cx="525782" cy="237405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135E9814-967D-0330-CA0A-A4BDECB8E853}"/>
              </a:ext>
            </a:extLst>
          </p:cNvPr>
          <p:cNvSpPr txBox="1"/>
          <p:nvPr/>
        </p:nvSpPr>
        <p:spPr>
          <a:xfrm>
            <a:off x="24423920" y="6436101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Guds respons</a:t>
            </a:r>
          </a:p>
        </p:txBody>
      </p:sp>
      <p:sp>
        <p:nvSpPr>
          <p:cNvPr id="10" name="Bildeforklaring: pil ned 9">
            <a:extLst>
              <a:ext uri="{FF2B5EF4-FFF2-40B4-BE49-F238E27FC236}">
                <a16:creationId xmlns:a16="http://schemas.microsoft.com/office/drawing/2014/main" id="{A4329B3D-1B3B-B490-A29E-C9599BAC98A1}"/>
              </a:ext>
            </a:extLst>
          </p:cNvPr>
          <p:cNvSpPr/>
          <p:nvPr/>
        </p:nvSpPr>
        <p:spPr>
          <a:xfrm>
            <a:off x="1993021" y="-8215629"/>
            <a:ext cx="68580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5" name="Grafikk 24" descr="Eldre mann med sideburns">
            <a:extLst>
              <a:ext uri="{FF2B5EF4-FFF2-40B4-BE49-F238E27FC236}">
                <a16:creationId xmlns:a16="http://schemas.microsoft.com/office/drawing/2014/main" id="{6C47A0EC-6638-287E-A8DD-545F48924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5033" y="-7625423"/>
            <a:ext cx="523220" cy="523220"/>
          </a:xfrm>
          <a:prstGeom prst="rect">
            <a:avLst/>
          </a:prstGeom>
        </p:spPr>
      </p:pic>
      <p:pic>
        <p:nvPicPr>
          <p:cNvPr id="26" name="Grafikk 25" descr="Et smilefjes">
            <a:extLst>
              <a:ext uri="{FF2B5EF4-FFF2-40B4-BE49-F238E27FC236}">
                <a16:creationId xmlns:a16="http://schemas.microsoft.com/office/drawing/2014/main" id="{F30E7842-EA6D-0464-A27D-0444EA1DC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8039" y="-7449782"/>
            <a:ext cx="220214" cy="227096"/>
          </a:xfrm>
          <a:prstGeom prst="rect">
            <a:avLst/>
          </a:prstGeom>
        </p:spPr>
      </p:pic>
      <p:sp>
        <p:nvSpPr>
          <p:cNvPr id="40" name="Grafikk 33" descr="Sky kontur">
            <a:extLst>
              <a:ext uri="{FF2B5EF4-FFF2-40B4-BE49-F238E27FC236}">
                <a16:creationId xmlns:a16="http://schemas.microsoft.com/office/drawing/2014/main" id="{BDDDAE6E-BEF0-9DAF-8095-2ECD47C75921}"/>
              </a:ext>
            </a:extLst>
          </p:cNvPr>
          <p:cNvSpPr/>
          <p:nvPr/>
        </p:nvSpPr>
        <p:spPr>
          <a:xfrm>
            <a:off x="5143647" y="-4965601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5" name="Grafikk 37" descr="Sky kontur">
            <a:extLst>
              <a:ext uri="{FF2B5EF4-FFF2-40B4-BE49-F238E27FC236}">
                <a16:creationId xmlns:a16="http://schemas.microsoft.com/office/drawing/2014/main" id="{116C6203-17D6-9821-F706-573B89227751}"/>
              </a:ext>
            </a:extLst>
          </p:cNvPr>
          <p:cNvSpPr/>
          <p:nvPr/>
        </p:nvSpPr>
        <p:spPr>
          <a:xfrm>
            <a:off x="2868489" y="-3379543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1" name="Grafikk 36" descr="Sky kontur">
            <a:extLst>
              <a:ext uri="{FF2B5EF4-FFF2-40B4-BE49-F238E27FC236}">
                <a16:creationId xmlns:a16="http://schemas.microsoft.com/office/drawing/2014/main" id="{917A748B-B64D-DA23-C279-57C6C33D1153}"/>
              </a:ext>
            </a:extLst>
          </p:cNvPr>
          <p:cNvSpPr/>
          <p:nvPr/>
        </p:nvSpPr>
        <p:spPr>
          <a:xfrm>
            <a:off x="4895210" y="-3071245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2" name="Grafikk 38" descr="Sky kontur">
            <a:extLst>
              <a:ext uri="{FF2B5EF4-FFF2-40B4-BE49-F238E27FC236}">
                <a16:creationId xmlns:a16="http://schemas.microsoft.com/office/drawing/2014/main" id="{E8A234E0-8D0E-5E3E-9361-B029A5BD9436}"/>
              </a:ext>
            </a:extLst>
          </p:cNvPr>
          <p:cNvSpPr/>
          <p:nvPr/>
        </p:nvSpPr>
        <p:spPr>
          <a:xfrm>
            <a:off x="3409952" y="-2620757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8" name="Bildeforklaring: pil ned 47">
            <a:extLst>
              <a:ext uri="{FF2B5EF4-FFF2-40B4-BE49-F238E27FC236}">
                <a16:creationId xmlns:a16="http://schemas.microsoft.com/office/drawing/2014/main" id="{5A724127-2235-87B9-6DF2-883E85FE6413}"/>
              </a:ext>
            </a:extLst>
          </p:cNvPr>
          <p:cNvSpPr/>
          <p:nvPr/>
        </p:nvSpPr>
        <p:spPr>
          <a:xfrm rot="10800000">
            <a:off x="3336182" y="-2496528"/>
            <a:ext cx="184341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29C674FF-EFB2-B9DB-0CB0-81F679C7F229}"/>
              </a:ext>
            </a:extLst>
          </p:cNvPr>
          <p:cNvSpPr txBox="1"/>
          <p:nvPr/>
        </p:nvSpPr>
        <p:spPr>
          <a:xfrm>
            <a:off x="3163771" y="-2200915"/>
            <a:ext cx="216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Anklageren</a:t>
            </a:r>
          </a:p>
        </p:txBody>
      </p:sp>
      <p:pic>
        <p:nvPicPr>
          <p:cNvPr id="36" name="Grafikk 35" descr="Jente har lange strutteskjørt">
            <a:extLst>
              <a:ext uri="{FF2B5EF4-FFF2-40B4-BE49-F238E27FC236}">
                <a16:creationId xmlns:a16="http://schemas.microsoft.com/office/drawing/2014/main" id="{C762AF1D-0613-4023-62B5-6EB3DF26F8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96044" y="-4044004"/>
            <a:ext cx="660587" cy="2101867"/>
          </a:xfrm>
          <a:prstGeom prst="rect">
            <a:avLst/>
          </a:prstGeom>
        </p:spPr>
      </p:pic>
      <p:sp>
        <p:nvSpPr>
          <p:cNvPr id="59" name="Frihåndsform: figur 58">
            <a:extLst>
              <a:ext uri="{FF2B5EF4-FFF2-40B4-BE49-F238E27FC236}">
                <a16:creationId xmlns:a16="http://schemas.microsoft.com/office/drawing/2014/main" id="{28377357-84AC-53B2-719C-A1CFF0B3BFC5}"/>
              </a:ext>
            </a:extLst>
          </p:cNvPr>
          <p:cNvSpPr/>
          <p:nvPr/>
        </p:nvSpPr>
        <p:spPr>
          <a:xfrm rot="1706509">
            <a:off x="6150332" y="-4570503"/>
            <a:ext cx="95674" cy="99403"/>
          </a:xfrm>
          <a:custGeom>
            <a:avLst/>
            <a:gdLst>
              <a:gd name="connsiteX0" fmla="*/ 54062 w 95674"/>
              <a:gd name="connsiteY0" fmla="*/ 99403 h 99403"/>
              <a:gd name="connsiteX1" fmla="*/ 21276 w 95674"/>
              <a:gd name="connsiteY1" fmla="*/ 83218 h 99403"/>
              <a:gd name="connsiteX2" fmla="*/ 8617 w 95674"/>
              <a:gd name="connsiteY2" fmla="*/ 66824 h 99403"/>
              <a:gd name="connsiteX3" fmla="*/ 16192 w 95674"/>
              <a:gd name="connsiteY3" fmla="*/ 8617 h 99403"/>
              <a:gd name="connsiteX4" fmla="*/ 74398 w 95674"/>
              <a:gd name="connsiteY4" fmla="*/ 16191 h 99403"/>
              <a:gd name="connsiteX5" fmla="*/ 87057 w 95674"/>
              <a:gd name="connsiteY5" fmla="*/ 32585 h 99403"/>
              <a:gd name="connsiteX6" fmla="*/ 79487 w 95674"/>
              <a:gd name="connsiteY6" fmla="*/ 90788 h 99403"/>
              <a:gd name="connsiteX7" fmla="*/ 54062 w 95674"/>
              <a:gd name="connsiteY7" fmla="*/ 99403 h 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74" h="99403">
                <a:moveTo>
                  <a:pt x="54062" y="99403"/>
                </a:moveTo>
                <a:cubicBezTo>
                  <a:pt x="41217" y="99372"/>
                  <a:pt x="29111" y="93396"/>
                  <a:pt x="21276" y="83218"/>
                </a:cubicBezTo>
                <a:lnTo>
                  <a:pt x="8617" y="66824"/>
                </a:lnTo>
                <a:cubicBezTo>
                  <a:pt x="-5365" y="48659"/>
                  <a:pt x="-1974" y="22599"/>
                  <a:pt x="16192" y="8617"/>
                </a:cubicBezTo>
                <a:cubicBezTo>
                  <a:pt x="34357" y="-5365"/>
                  <a:pt x="60416" y="-1974"/>
                  <a:pt x="74398" y="16191"/>
                </a:cubicBezTo>
                <a:lnTo>
                  <a:pt x="87057" y="32585"/>
                </a:lnTo>
                <a:cubicBezTo>
                  <a:pt x="101039" y="50748"/>
                  <a:pt x="97650" y="76805"/>
                  <a:pt x="79487" y="90788"/>
                </a:cubicBezTo>
                <a:cubicBezTo>
                  <a:pt x="72201" y="96397"/>
                  <a:pt x="63257" y="99428"/>
                  <a:pt x="54062" y="994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CF5E3A3A-4E93-6E13-278D-C5DD99EC41E8}"/>
              </a:ext>
            </a:extLst>
          </p:cNvPr>
          <p:cNvSpPr/>
          <p:nvPr/>
        </p:nvSpPr>
        <p:spPr>
          <a:xfrm>
            <a:off x="1540884" y="346546"/>
            <a:ext cx="5637538" cy="2359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Frihåndsform: figur 60">
            <a:extLst>
              <a:ext uri="{FF2B5EF4-FFF2-40B4-BE49-F238E27FC236}">
                <a16:creationId xmlns:a16="http://schemas.microsoft.com/office/drawing/2014/main" id="{700D95B2-7396-70E2-BA1E-F1BDC81EB5CE}"/>
              </a:ext>
            </a:extLst>
          </p:cNvPr>
          <p:cNvSpPr/>
          <p:nvPr/>
        </p:nvSpPr>
        <p:spPr>
          <a:xfrm rot="1706509">
            <a:off x="5910946" y="-4499967"/>
            <a:ext cx="100801" cy="95997"/>
          </a:xfrm>
          <a:custGeom>
            <a:avLst/>
            <a:gdLst>
              <a:gd name="connsiteX0" fmla="*/ 59432 w 100801"/>
              <a:gd name="connsiteY0" fmla="*/ 95997 h 95997"/>
              <a:gd name="connsiteX1" fmla="*/ 34946 w 100801"/>
              <a:gd name="connsiteY1" fmla="*/ 87904 h 95997"/>
              <a:gd name="connsiteX2" fmla="*/ 17930 w 100801"/>
              <a:gd name="connsiteY2" fmla="*/ 75661 h 95997"/>
              <a:gd name="connsiteX3" fmla="*/ 7351 w 100801"/>
              <a:gd name="connsiteY3" fmla="*/ 17930 h 95997"/>
              <a:gd name="connsiteX4" fmla="*/ 65085 w 100801"/>
              <a:gd name="connsiteY4" fmla="*/ 7351 h 95997"/>
              <a:gd name="connsiteX5" fmla="*/ 67110 w 100801"/>
              <a:gd name="connsiteY5" fmla="*/ 8843 h 95997"/>
              <a:gd name="connsiteX6" fmla="*/ 83918 w 100801"/>
              <a:gd name="connsiteY6" fmla="*/ 21086 h 95997"/>
              <a:gd name="connsiteX7" fmla="*/ 92706 w 100801"/>
              <a:gd name="connsiteY7" fmla="*/ 79116 h 95997"/>
              <a:gd name="connsiteX8" fmla="*/ 59432 w 100801"/>
              <a:gd name="connsiteY8" fmla="*/ 95997 h 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1" h="95997">
                <a:moveTo>
                  <a:pt x="59432" y="95997"/>
                </a:moveTo>
                <a:cubicBezTo>
                  <a:pt x="50617" y="95968"/>
                  <a:pt x="42040" y="93134"/>
                  <a:pt x="34946" y="87904"/>
                </a:cubicBezTo>
                <a:lnTo>
                  <a:pt x="17930" y="75661"/>
                </a:lnTo>
                <a:cubicBezTo>
                  <a:pt x="-933" y="62640"/>
                  <a:pt x="-5671" y="36792"/>
                  <a:pt x="7351" y="17930"/>
                </a:cubicBezTo>
                <a:cubicBezTo>
                  <a:pt x="20372" y="-933"/>
                  <a:pt x="46220" y="-5671"/>
                  <a:pt x="65085" y="7351"/>
                </a:cubicBezTo>
                <a:cubicBezTo>
                  <a:pt x="65773" y="7828"/>
                  <a:pt x="66450" y="8326"/>
                  <a:pt x="67110" y="8843"/>
                </a:cubicBezTo>
                <a:lnTo>
                  <a:pt x="83918" y="21086"/>
                </a:lnTo>
                <a:cubicBezTo>
                  <a:pt x="102370" y="34684"/>
                  <a:pt x="106305" y="60666"/>
                  <a:pt x="92706" y="79116"/>
                </a:cubicBezTo>
                <a:cubicBezTo>
                  <a:pt x="84912" y="89693"/>
                  <a:pt x="72569" y="95954"/>
                  <a:pt x="59432" y="95997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3" name="Frihåndsform: figur 62">
            <a:extLst>
              <a:ext uri="{FF2B5EF4-FFF2-40B4-BE49-F238E27FC236}">
                <a16:creationId xmlns:a16="http://schemas.microsoft.com/office/drawing/2014/main" id="{B734852E-B88F-0745-1575-B9B468AE9688}"/>
              </a:ext>
            </a:extLst>
          </p:cNvPr>
          <p:cNvSpPr/>
          <p:nvPr/>
        </p:nvSpPr>
        <p:spPr>
          <a:xfrm rot="1706509">
            <a:off x="6851048" y="-4389847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4" name="Frihåndsform: figur 63">
            <a:extLst>
              <a:ext uri="{FF2B5EF4-FFF2-40B4-BE49-F238E27FC236}">
                <a16:creationId xmlns:a16="http://schemas.microsoft.com/office/drawing/2014/main" id="{85055C08-E8DF-F874-EBFA-67A7DB14AE6E}"/>
              </a:ext>
            </a:extLst>
          </p:cNvPr>
          <p:cNvSpPr/>
          <p:nvPr/>
        </p:nvSpPr>
        <p:spPr>
          <a:xfrm rot="1706509">
            <a:off x="5547427" y="-4176982"/>
            <a:ext cx="105205" cy="84539"/>
          </a:xfrm>
          <a:custGeom>
            <a:avLst/>
            <a:gdLst>
              <a:gd name="connsiteX0" fmla="*/ 62232 w 105205"/>
              <a:gd name="connsiteY0" fmla="*/ 84539 h 84539"/>
              <a:gd name="connsiteX1" fmla="*/ 59742 w 105205"/>
              <a:gd name="connsiteY1" fmla="*/ 84539 h 84539"/>
              <a:gd name="connsiteX2" fmla="*/ 38991 w 105205"/>
              <a:gd name="connsiteY2" fmla="*/ 83087 h 84539"/>
              <a:gd name="connsiteX3" fmla="*/ 82 w 105205"/>
              <a:gd name="connsiteY3" fmla="*/ 38991 h 84539"/>
              <a:gd name="connsiteX4" fmla="*/ 44179 w 105205"/>
              <a:gd name="connsiteY4" fmla="*/ 82 h 84539"/>
              <a:gd name="connsiteX5" fmla="*/ 64930 w 105205"/>
              <a:gd name="connsiteY5" fmla="*/ 1327 h 84539"/>
              <a:gd name="connsiteX6" fmla="*/ 105187 w 105205"/>
              <a:gd name="connsiteY6" fmla="*/ 44075 h 84539"/>
              <a:gd name="connsiteX7" fmla="*/ 62440 w 105205"/>
              <a:gd name="connsiteY7" fmla="*/ 84332 h 8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05" h="84539">
                <a:moveTo>
                  <a:pt x="62232" y="84539"/>
                </a:moveTo>
                <a:lnTo>
                  <a:pt x="59742" y="84539"/>
                </a:lnTo>
                <a:lnTo>
                  <a:pt x="38991" y="83087"/>
                </a:lnTo>
                <a:cubicBezTo>
                  <a:pt x="16069" y="81655"/>
                  <a:pt x="-1350" y="61912"/>
                  <a:pt x="82" y="38991"/>
                </a:cubicBezTo>
                <a:cubicBezTo>
                  <a:pt x="1514" y="16069"/>
                  <a:pt x="21257" y="-1350"/>
                  <a:pt x="44179" y="82"/>
                </a:cubicBezTo>
                <a:lnTo>
                  <a:pt x="64930" y="1327"/>
                </a:lnTo>
                <a:cubicBezTo>
                  <a:pt x="87851" y="2014"/>
                  <a:pt x="105874" y="21153"/>
                  <a:pt x="105187" y="44075"/>
                </a:cubicBezTo>
                <a:cubicBezTo>
                  <a:pt x="104500" y="66996"/>
                  <a:pt x="85361" y="85019"/>
                  <a:pt x="62440" y="84332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5" name="Frihåndsform: figur 64">
            <a:extLst>
              <a:ext uri="{FF2B5EF4-FFF2-40B4-BE49-F238E27FC236}">
                <a16:creationId xmlns:a16="http://schemas.microsoft.com/office/drawing/2014/main" id="{9263D15A-AC2C-A456-19D7-926B986BBB65}"/>
              </a:ext>
            </a:extLst>
          </p:cNvPr>
          <p:cNvSpPr/>
          <p:nvPr/>
        </p:nvSpPr>
        <p:spPr>
          <a:xfrm rot="1706509">
            <a:off x="5701652" y="-4370678"/>
            <a:ext cx="104290" cy="90434"/>
          </a:xfrm>
          <a:custGeom>
            <a:avLst/>
            <a:gdLst>
              <a:gd name="connsiteX0" fmla="*/ 62444 w 104290"/>
              <a:gd name="connsiteY0" fmla="*/ 89395 h 90434"/>
              <a:gd name="connsiteX1" fmla="*/ 48541 w 104290"/>
              <a:gd name="connsiteY1" fmla="*/ 86905 h 90434"/>
              <a:gd name="connsiteX2" fmla="*/ 29035 w 104290"/>
              <a:gd name="connsiteY2" fmla="*/ 81095 h 90434"/>
              <a:gd name="connsiteX3" fmla="*/ 1932 w 104290"/>
              <a:gd name="connsiteY3" fmla="*/ 29035 h 90434"/>
              <a:gd name="connsiteX4" fmla="*/ 53994 w 104290"/>
              <a:gd name="connsiteY4" fmla="*/ 1932 h 90434"/>
              <a:gd name="connsiteX5" fmla="*/ 56634 w 104290"/>
              <a:gd name="connsiteY5" fmla="*/ 2863 h 90434"/>
              <a:gd name="connsiteX6" fmla="*/ 76347 w 104290"/>
              <a:gd name="connsiteY6" fmla="*/ 9711 h 90434"/>
              <a:gd name="connsiteX7" fmla="*/ 101998 w 104290"/>
              <a:gd name="connsiteY7" fmla="*/ 62502 h 90434"/>
              <a:gd name="connsiteX8" fmla="*/ 62444 w 104290"/>
              <a:gd name="connsiteY8" fmla="*/ 90433 h 9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90" h="90434">
                <a:moveTo>
                  <a:pt x="62444" y="89395"/>
                </a:moveTo>
                <a:cubicBezTo>
                  <a:pt x="57698" y="89395"/>
                  <a:pt x="52992" y="88553"/>
                  <a:pt x="48541" y="86905"/>
                </a:cubicBezTo>
                <a:lnTo>
                  <a:pt x="29035" y="81095"/>
                </a:lnTo>
                <a:cubicBezTo>
                  <a:pt x="7173" y="74203"/>
                  <a:pt x="-4960" y="50894"/>
                  <a:pt x="1932" y="29035"/>
                </a:cubicBezTo>
                <a:cubicBezTo>
                  <a:pt x="8825" y="7173"/>
                  <a:pt x="32133" y="-4960"/>
                  <a:pt x="53994" y="1932"/>
                </a:cubicBezTo>
                <a:cubicBezTo>
                  <a:pt x="54884" y="2212"/>
                  <a:pt x="55764" y="2523"/>
                  <a:pt x="56634" y="2863"/>
                </a:cubicBezTo>
                <a:lnTo>
                  <a:pt x="76347" y="9711"/>
                </a:lnTo>
                <a:cubicBezTo>
                  <a:pt x="98009" y="17206"/>
                  <a:pt x="109493" y="40842"/>
                  <a:pt x="101998" y="62502"/>
                </a:cubicBezTo>
                <a:cubicBezTo>
                  <a:pt x="96173" y="79335"/>
                  <a:pt x="80257" y="90576"/>
                  <a:pt x="62444" y="9043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6" name="Frihåndsform: figur 65">
            <a:extLst>
              <a:ext uri="{FF2B5EF4-FFF2-40B4-BE49-F238E27FC236}">
                <a16:creationId xmlns:a16="http://schemas.microsoft.com/office/drawing/2014/main" id="{DCF29511-445F-7750-2601-8BC501C39190}"/>
              </a:ext>
            </a:extLst>
          </p:cNvPr>
          <p:cNvSpPr/>
          <p:nvPr/>
        </p:nvSpPr>
        <p:spPr>
          <a:xfrm rot="1706509">
            <a:off x="5440331" y="-3956618"/>
            <a:ext cx="110324" cy="89075"/>
          </a:xfrm>
          <a:custGeom>
            <a:avLst/>
            <a:gdLst>
              <a:gd name="connsiteX0" fmla="*/ 46322 w 110324"/>
              <a:gd name="connsiteY0" fmla="*/ 88821 h 89075"/>
              <a:gd name="connsiteX1" fmla="*/ 254 w 110324"/>
              <a:gd name="connsiteY1" fmla="*/ 51884 h 89075"/>
              <a:gd name="connsiteX2" fmla="*/ 37191 w 110324"/>
              <a:gd name="connsiteY2" fmla="*/ 5817 h 89075"/>
              <a:gd name="connsiteX3" fmla="*/ 57942 w 110324"/>
              <a:gd name="connsiteY3" fmla="*/ 1459 h 89075"/>
              <a:gd name="connsiteX4" fmla="*/ 108865 w 110324"/>
              <a:gd name="connsiteY4" fmla="*/ 30643 h 89075"/>
              <a:gd name="connsiteX5" fmla="*/ 79681 w 110324"/>
              <a:gd name="connsiteY5" fmla="*/ 81567 h 89075"/>
              <a:gd name="connsiteX6" fmla="*/ 75996 w 110324"/>
              <a:gd name="connsiteY6" fmla="*/ 82388 h 89075"/>
              <a:gd name="connsiteX7" fmla="*/ 55245 w 110324"/>
              <a:gd name="connsiteY7" fmla="*/ 86954 h 89075"/>
              <a:gd name="connsiteX8" fmla="*/ 46322 w 110324"/>
              <a:gd name="connsiteY8" fmla="*/ 88821 h 8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24" h="89075">
                <a:moveTo>
                  <a:pt x="46322" y="88821"/>
                </a:moveTo>
                <a:cubicBezTo>
                  <a:pt x="23400" y="91342"/>
                  <a:pt x="2775" y="74806"/>
                  <a:pt x="254" y="51884"/>
                </a:cubicBezTo>
                <a:cubicBezTo>
                  <a:pt x="-2267" y="28963"/>
                  <a:pt x="14269" y="8338"/>
                  <a:pt x="37191" y="5817"/>
                </a:cubicBezTo>
                <a:lnTo>
                  <a:pt x="57942" y="1459"/>
                </a:lnTo>
                <a:cubicBezTo>
                  <a:pt x="80063" y="-4544"/>
                  <a:pt x="102862" y="8523"/>
                  <a:pt x="108865" y="30643"/>
                </a:cubicBezTo>
                <a:cubicBezTo>
                  <a:pt x="114869" y="52764"/>
                  <a:pt x="101802" y="75563"/>
                  <a:pt x="79681" y="81567"/>
                </a:cubicBezTo>
                <a:cubicBezTo>
                  <a:pt x="78465" y="81897"/>
                  <a:pt x="77237" y="82171"/>
                  <a:pt x="75996" y="82388"/>
                </a:cubicBezTo>
                <a:lnTo>
                  <a:pt x="55245" y="86954"/>
                </a:lnTo>
                <a:cubicBezTo>
                  <a:pt x="52337" y="87863"/>
                  <a:pt x="49349" y="88487"/>
                  <a:pt x="46322" y="88821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8" name="Frihåndsform: figur 67">
            <a:extLst>
              <a:ext uri="{FF2B5EF4-FFF2-40B4-BE49-F238E27FC236}">
                <a16:creationId xmlns:a16="http://schemas.microsoft.com/office/drawing/2014/main" id="{DF3F8A46-EF76-81AE-4890-CF09896395C6}"/>
              </a:ext>
            </a:extLst>
          </p:cNvPr>
          <p:cNvSpPr/>
          <p:nvPr/>
        </p:nvSpPr>
        <p:spPr>
          <a:xfrm rot="1706509">
            <a:off x="5419261" y="-3710974"/>
            <a:ext cx="102057" cy="93508"/>
          </a:xfrm>
          <a:custGeom>
            <a:avLst/>
            <a:gdLst>
              <a:gd name="connsiteX0" fmla="*/ 42172 w 102057"/>
              <a:gd name="connsiteY0" fmla="*/ 93503 h 93508"/>
              <a:gd name="connsiteX1" fmla="*/ 5 w 102057"/>
              <a:gd name="connsiteY1" fmla="*/ 52675 h 93508"/>
              <a:gd name="connsiteX2" fmla="*/ 21421 w 102057"/>
              <a:gd name="connsiteY2" fmla="*/ 15686 h 93508"/>
              <a:gd name="connsiteX3" fmla="*/ 39474 w 102057"/>
              <a:gd name="connsiteY3" fmla="*/ 5518 h 93508"/>
              <a:gd name="connsiteX4" fmla="*/ 96540 w 102057"/>
              <a:gd name="connsiteY4" fmla="*/ 21081 h 93508"/>
              <a:gd name="connsiteX5" fmla="*/ 80976 w 102057"/>
              <a:gd name="connsiteY5" fmla="*/ 78147 h 93508"/>
              <a:gd name="connsiteX6" fmla="*/ 62715 w 102057"/>
              <a:gd name="connsiteY6" fmla="*/ 88315 h 93508"/>
              <a:gd name="connsiteX7" fmla="*/ 42172 w 102057"/>
              <a:gd name="connsiteY7" fmla="*/ 93503 h 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57" h="93508">
                <a:moveTo>
                  <a:pt x="42172" y="93503"/>
                </a:moveTo>
                <a:cubicBezTo>
                  <a:pt x="19254" y="93872"/>
                  <a:pt x="375" y="75592"/>
                  <a:pt x="5" y="52675"/>
                </a:cubicBezTo>
                <a:cubicBezTo>
                  <a:pt x="-242" y="37336"/>
                  <a:pt x="7995" y="23111"/>
                  <a:pt x="21421" y="15686"/>
                </a:cubicBezTo>
                <a:lnTo>
                  <a:pt x="39474" y="5518"/>
                </a:lnTo>
                <a:cubicBezTo>
                  <a:pt x="59530" y="-5943"/>
                  <a:pt x="85079" y="1025"/>
                  <a:pt x="96540" y="21081"/>
                </a:cubicBezTo>
                <a:cubicBezTo>
                  <a:pt x="108001" y="41137"/>
                  <a:pt x="101032" y="66686"/>
                  <a:pt x="80976" y="78147"/>
                </a:cubicBezTo>
                <a:lnTo>
                  <a:pt x="62715" y="88315"/>
                </a:lnTo>
                <a:cubicBezTo>
                  <a:pt x="56432" y="91793"/>
                  <a:pt x="49354" y="93580"/>
                  <a:pt x="42172" y="935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grpSp>
        <p:nvGrpSpPr>
          <p:cNvPr id="69" name="Grafikk 56" descr="Bære hode uten ansikt">
            <a:extLst>
              <a:ext uri="{FF2B5EF4-FFF2-40B4-BE49-F238E27FC236}">
                <a16:creationId xmlns:a16="http://schemas.microsoft.com/office/drawing/2014/main" id="{6937F51E-C4C6-6E22-D0BF-734DB01AD19A}"/>
              </a:ext>
            </a:extLst>
          </p:cNvPr>
          <p:cNvGrpSpPr/>
          <p:nvPr/>
        </p:nvGrpSpPr>
        <p:grpSpPr>
          <a:xfrm rot="20817223">
            <a:off x="6333211" y="-5528597"/>
            <a:ext cx="652353" cy="692371"/>
            <a:chOff x="6333211" y="1242836"/>
            <a:chExt cx="652353" cy="692371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70" name="Frihåndsform: figur 69">
              <a:extLst>
                <a:ext uri="{FF2B5EF4-FFF2-40B4-BE49-F238E27FC236}">
                  <a16:creationId xmlns:a16="http://schemas.microsoft.com/office/drawing/2014/main" id="{F4F83D05-F1FD-C42A-8C75-1D54041EEE89}"/>
                </a:ext>
              </a:extLst>
            </p:cNvPr>
            <p:cNvSpPr/>
            <p:nvPr/>
          </p:nvSpPr>
          <p:spPr>
            <a:xfrm>
              <a:off x="6342056" y="1254784"/>
              <a:ext cx="628495" cy="668884"/>
            </a:xfrm>
            <a:custGeom>
              <a:avLst/>
              <a:gdLst>
                <a:gd name="connsiteX0" fmla="*/ 549479 w 628495"/>
                <a:gd name="connsiteY0" fmla="*/ 252676 h 668884"/>
                <a:gd name="connsiteX1" fmla="*/ 594408 w 628495"/>
                <a:gd name="connsiteY1" fmla="*/ 162856 h 668884"/>
                <a:gd name="connsiteX2" fmla="*/ 565910 w 628495"/>
                <a:gd name="connsiteY2" fmla="*/ 141138 h 668884"/>
                <a:gd name="connsiteX3" fmla="*/ 507578 w 628495"/>
                <a:gd name="connsiteY3" fmla="*/ 171523 h 668884"/>
                <a:gd name="connsiteX4" fmla="*/ 472498 w 628495"/>
                <a:gd name="connsiteY4" fmla="*/ 129041 h 668884"/>
                <a:gd name="connsiteX5" fmla="*/ 496606 w 628495"/>
                <a:gd name="connsiteY5" fmla="*/ 71891 h 668884"/>
                <a:gd name="connsiteX6" fmla="*/ 465897 w 628495"/>
                <a:gd name="connsiteY6" fmla="*/ 64271 h 668884"/>
                <a:gd name="connsiteX7" fmla="*/ 461963 w 628495"/>
                <a:gd name="connsiteY7" fmla="*/ 59985 h 668884"/>
                <a:gd name="connsiteX8" fmla="*/ 465202 w 628495"/>
                <a:gd name="connsiteY8" fmla="*/ 25220 h 668884"/>
                <a:gd name="connsiteX9" fmla="*/ 436627 w 628495"/>
                <a:gd name="connsiteY9" fmla="*/ 33601 h 668884"/>
                <a:gd name="connsiteX10" fmla="*/ 423292 w 628495"/>
                <a:gd name="connsiteY10" fmla="*/ 29029 h 668884"/>
                <a:gd name="connsiteX11" fmla="*/ 420120 w 628495"/>
                <a:gd name="connsiteY11" fmla="*/ 2931 h 668884"/>
                <a:gd name="connsiteX12" fmla="*/ 232001 w 628495"/>
                <a:gd name="connsiteY12" fmla="*/ 55509 h 668884"/>
                <a:gd name="connsiteX13" fmla="*/ 112300 w 628495"/>
                <a:gd name="connsiteY13" fmla="*/ 179334 h 668884"/>
                <a:gd name="connsiteX14" fmla="*/ 5230 w 628495"/>
                <a:gd name="connsiteY14" fmla="*/ 220768 h 668884"/>
                <a:gd name="connsiteX15" fmla="*/ 38329 w 628495"/>
                <a:gd name="connsiteY15" fmla="*/ 304491 h 668884"/>
                <a:gd name="connsiteX16" fmla="*/ 91669 w 628495"/>
                <a:gd name="connsiteY16" fmla="*/ 306303 h 668884"/>
                <a:gd name="connsiteX17" fmla="*/ 77696 w 628495"/>
                <a:gd name="connsiteY17" fmla="*/ 353356 h 668884"/>
                <a:gd name="connsiteX18" fmla="*/ 27290 w 628495"/>
                <a:gd name="connsiteY18" fmla="*/ 583288 h 668884"/>
                <a:gd name="connsiteX19" fmla="*/ 41187 w 628495"/>
                <a:gd name="connsiteY19" fmla="*/ 610531 h 668884"/>
                <a:gd name="connsiteX20" fmla="*/ 56436 w 628495"/>
                <a:gd name="connsiteY20" fmla="*/ 595290 h 668884"/>
                <a:gd name="connsiteX21" fmla="*/ 72562 w 628495"/>
                <a:gd name="connsiteY21" fmla="*/ 607005 h 668884"/>
                <a:gd name="connsiteX22" fmla="*/ 96584 w 628495"/>
                <a:gd name="connsiteY22" fmla="*/ 634629 h 668884"/>
                <a:gd name="connsiteX23" fmla="*/ 120235 w 628495"/>
                <a:gd name="connsiteY23" fmla="*/ 611482 h 668884"/>
                <a:gd name="connsiteX24" fmla="*/ 125159 w 628495"/>
                <a:gd name="connsiteY24" fmla="*/ 620818 h 668884"/>
                <a:gd name="connsiteX25" fmla="*/ 171994 w 628495"/>
                <a:gd name="connsiteY25" fmla="*/ 639106 h 668884"/>
                <a:gd name="connsiteX26" fmla="*/ 198835 w 628495"/>
                <a:gd name="connsiteY26" fmla="*/ 648917 h 668884"/>
                <a:gd name="connsiteX27" fmla="*/ 219161 w 628495"/>
                <a:gd name="connsiteY27" fmla="*/ 666727 h 668884"/>
                <a:gd name="connsiteX28" fmla="*/ 275368 w 628495"/>
                <a:gd name="connsiteY28" fmla="*/ 656442 h 668884"/>
                <a:gd name="connsiteX29" fmla="*/ 328661 w 628495"/>
                <a:gd name="connsiteY29" fmla="*/ 665586 h 668884"/>
                <a:gd name="connsiteX30" fmla="*/ 390116 w 628495"/>
                <a:gd name="connsiteY30" fmla="*/ 670825 h 668884"/>
                <a:gd name="connsiteX31" fmla="*/ 485680 w 628495"/>
                <a:gd name="connsiteY31" fmla="*/ 648631 h 668884"/>
                <a:gd name="connsiteX32" fmla="*/ 523704 w 628495"/>
                <a:gd name="connsiteY32" fmla="*/ 631390 h 668884"/>
                <a:gd name="connsiteX33" fmla="*/ 529876 w 628495"/>
                <a:gd name="connsiteY33" fmla="*/ 628627 h 668884"/>
                <a:gd name="connsiteX34" fmla="*/ 562414 w 628495"/>
                <a:gd name="connsiteY34" fmla="*/ 623104 h 668884"/>
                <a:gd name="connsiteX35" fmla="*/ 592084 w 628495"/>
                <a:gd name="connsiteY35" fmla="*/ 595004 h 668884"/>
                <a:gd name="connsiteX36" fmla="*/ 594580 w 628495"/>
                <a:gd name="connsiteY36" fmla="*/ 596053 h 668884"/>
                <a:gd name="connsiteX37" fmla="*/ 623526 w 628495"/>
                <a:gd name="connsiteY37" fmla="*/ 583765 h 668884"/>
                <a:gd name="connsiteX38" fmla="*/ 576806 w 628495"/>
                <a:gd name="connsiteY38" fmla="*/ 315256 h 668884"/>
                <a:gd name="connsiteX39" fmla="*/ 549479 w 628495"/>
                <a:gd name="connsiteY39" fmla="*/ 252676 h 6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28495" h="668884">
                  <a:moveTo>
                    <a:pt x="549479" y="252676"/>
                  </a:moveTo>
                  <a:cubicBezTo>
                    <a:pt x="575377" y="236102"/>
                    <a:pt x="614497" y="194954"/>
                    <a:pt x="594408" y="162856"/>
                  </a:cubicBezTo>
                  <a:cubicBezTo>
                    <a:pt x="586255" y="150282"/>
                    <a:pt x="574092" y="142376"/>
                    <a:pt x="565910" y="141138"/>
                  </a:cubicBezTo>
                  <a:cubicBezTo>
                    <a:pt x="538373" y="137708"/>
                    <a:pt x="508845" y="144852"/>
                    <a:pt x="507578" y="171523"/>
                  </a:cubicBezTo>
                  <a:cubicBezTo>
                    <a:pt x="499025" y="164093"/>
                    <a:pt x="479318" y="137899"/>
                    <a:pt x="472498" y="129041"/>
                  </a:cubicBezTo>
                  <a:cubicBezTo>
                    <a:pt x="484090" y="109610"/>
                    <a:pt x="488909" y="92560"/>
                    <a:pt x="496606" y="71891"/>
                  </a:cubicBezTo>
                  <a:cubicBezTo>
                    <a:pt x="501721" y="39031"/>
                    <a:pt x="478642" y="62557"/>
                    <a:pt x="465897" y="64271"/>
                  </a:cubicBezTo>
                  <a:cubicBezTo>
                    <a:pt x="463459" y="64557"/>
                    <a:pt x="461468" y="62462"/>
                    <a:pt x="461963" y="59985"/>
                  </a:cubicBezTo>
                  <a:cubicBezTo>
                    <a:pt x="464735" y="46460"/>
                    <a:pt x="478213" y="25029"/>
                    <a:pt x="465202" y="25220"/>
                  </a:cubicBezTo>
                  <a:cubicBezTo>
                    <a:pt x="457267" y="25220"/>
                    <a:pt x="444304" y="31696"/>
                    <a:pt x="436627" y="33601"/>
                  </a:cubicBezTo>
                  <a:cubicBezTo>
                    <a:pt x="430940" y="35031"/>
                    <a:pt x="427264" y="34554"/>
                    <a:pt x="423292" y="29029"/>
                  </a:cubicBezTo>
                  <a:cubicBezTo>
                    <a:pt x="419320" y="23408"/>
                    <a:pt x="441246" y="740"/>
                    <a:pt x="420120" y="2931"/>
                  </a:cubicBezTo>
                  <a:cubicBezTo>
                    <a:pt x="349473" y="31220"/>
                    <a:pt x="291218" y="28362"/>
                    <a:pt x="232001" y="55509"/>
                  </a:cubicBezTo>
                  <a:cubicBezTo>
                    <a:pt x="172784" y="82656"/>
                    <a:pt x="106585" y="133327"/>
                    <a:pt x="112300" y="179334"/>
                  </a:cubicBezTo>
                  <a:cubicBezTo>
                    <a:pt x="61961" y="159902"/>
                    <a:pt x="19556" y="185905"/>
                    <a:pt x="5230" y="220768"/>
                  </a:cubicBezTo>
                  <a:cubicBezTo>
                    <a:pt x="-6581" y="249532"/>
                    <a:pt x="687" y="284299"/>
                    <a:pt x="38329" y="304491"/>
                  </a:cubicBezTo>
                  <a:cubicBezTo>
                    <a:pt x="54674" y="312112"/>
                    <a:pt x="73791" y="310016"/>
                    <a:pt x="91669" y="306303"/>
                  </a:cubicBezTo>
                  <a:cubicBezTo>
                    <a:pt x="91669" y="321923"/>
                    <a:pt x="89679" y="334306"/>
                    <a:pt x="77696" y="353356"/>
                  </a:cubicBezTo>
                  <a:cubicBezTo>
                    <a:pt x="45892" y="426412"/>
                    <a:pt x="18032" y="502993"/>
                    <a:pt x="27290" y="583288"/>
                  </a:cubicBezTo>
                  <a:cubicBezTo>
                    <a:pt x="27376" y="591957"/>
                    <a:pt x="33605" y="609005"/>
                    <a:pt x="41187" y="610531"/>
                  </a:cubicBezTo>
                  <a:cubicBezTo>
                    <a:pt x="46302" y="611577"/>
                    <a:pt x="52283" y="599671"/>
                    <a:pt x="56436" y="595290"/>
                  </a:cubicBezTo>
                  <a:cubicBezTo>
                    <a:pt x="64980" y="585004"/>
                    <a:pt x="75353" y="597099"/>
                    <a:pt x="72562" y="607005"/>
                  </a:cubicBezTo>
                  <a:cubicBezTo>
                    <a:pt x="71667" y="631771"/>
                    <a:pt x="88650" y="634629"/>
                    <a:pt x="96584" y="634629"/>
                  </a:cubicBezTo>
                  <a:cubicBezTo>
                    <a:pt x="110138" y="635390"/>
                    <a:pt x="115796" y="610626"/>
                    <a:pt x="120235" y="611482"/>
                  </a:cubicBezTo>
                  <a:cubicBezTo>
                    <a:pt x="124683" y="612245"/>
                    <a:pt x="125045" y="620532"/>
                    <a:pt x="125159" y="620818"/>
                  </a:cubicBezTo>
                  <a:cubicBezTo>
                    <a:pt x="137542" y="653489"/>
                    <a:pt x="153248" y="641201"/>
                    <a:pt x="171994" y="639106"/>
                  </a:cubicBezTo>
                  <a:cubicBezTo>
                    <a:pt x="179537" y="638248"/>
                    <a:pt x="190501" y="641678"/>
                    <a:pt x="198835" y="648917"/>
                  </a:cubicBezTo>
                  <a:cubicBezTo>
                    <a:pt x="205645" y="655202"/>
                    <a:pt x="210437" y="662632"/>
                    <a:pt x="219161" y="666727"/>
                  </a:cubicBezTo>
                  <a:cubicBezTo>
                    <a:pt x="239640" y="677110"/>
                    <a:pt x="255804" y="658632"/>
                    <a:pt x="275368" y="656442"/>
                  </a:cubicBezTo>
                  <a:cubicBezTo>
                    <a:pt x="293447" y="655107"/>
                    <a:pt x="311325" y="661393"/>
                    <a:pt x="328661" y="665586"/>
                  </a:cubicBezTo>
                  <a:cubicBezTo>
                    <a:pt x="348911" y="670539"/>
                    <a:pt x="369323" y="673111"/>
                    <a:pt x="390116" y="670825"/>
                  </a:cubicBezTo>
                  <a:cubicBezTo>
                    <a:pt x="416710" y="667871"/>
                    <a:pt x="469983" y="658537"/>
                    <a:pt x="485680" y="648631"/>
                  </a:cubicBezTo>
                  <a:cubicBezTo>
                    <a:pt x="503445" y="660537"/>
                    <a:pt x="516551" y="652917"/>
                    <a:pt x="523704" y="631390"/>
                  </a:cubicBezTo>
                  <a:cubicBezTo>
                    <a:pt x="524542" y="628913"/>
                    <a:pt x="527429" y="627581"/>
                    <a:pt x="529876" y="628627"/>
                  </a:cubicBezTo>
                  <a:cubicBezTo>
                    <a:pt x="539716" y="633008"/>
                    <a:pt x="557394" y="632439"/>
                    <a:pt x="562414" y="623104"/>
                  </a:cubicBezTo>
                  <a:cubicBezTo>
                    <a:pt x="568329" y="610912"/>
                    <a:pt x="579378" y="592148"/>
                    <a:pt x="592084" y="595004"/>
                  </a:cubicBezTo>
                  <a:cubicBezTo>
                    <a:pt x="592970" y="595194"/>
                    <a:pt x="593818" y="595576"/>
                    <a:pt x="594580" y="596053"/>
                  </a:cubicBezTo>
                  <a:cubicBezTo>
                    <a:pt x="606457" y="606150"/>
                    <a:pt x="621793" y="598434"/>
                    <a:pt x="623526" y="583765"/>
                  </a:cubicBezTo>
                  <a:cubicBezTo>
                    <a:pt x="641576" y="512709"/>
                    <a:pt x="607343" y="404790"/>
                    <a:pt x="576806" y="315256"/>
                  </a:cubicBezTo>
                  <a:cubicBezTo>
                    <a:pt x="570129" y="296492"/>
                    <a:pt x="558213" y="271058"/>
                    <a:pt x="549479" y="2526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71" name="Grafikk 56" descr="Bære hode uten ansikt">
              <a:extLst>
                <a:ext uri="{FF2B5EF4-FFF2-40B4-BE49-F238E27FC236}">
                  <a16:creationId xmlns:a16="http://schemas.microsoft.com/office/drawing/2014/main" id="{25629C3A-1212-F616-525B-F6884BA135AF}"/>
                </a:ext>
              </a:extLst>
            </p:cNvPr>
            <p:cNvGrpSpPr/>
            <p:nvPr/>
          </p:nvGrpSpPr>
          <p:grpSpPr>
            <a:xfrm>
              <a:off x="6333211" y="1242836"/>
              <a:ext cx="652353" cy="692371"/>
              <a:chOff x="6333211" y="1242836"/>
              <a:chExt cx="652353" cy="692371"/>
            </a:xfrm>
            <a:solidFill>
              <a:srgbClr val="000000"/>
            </a:solidFill>
          </p:grpSpPr>
          <p:sp>
            <p:nvSpPr>
              <p:cNvPr id="72" name="Frihåndsform: figur 71">
                <a:extLst>
                  <a:ext uri="{FF2B5EF4-FFF2-40B4-BE49-F238E27FC236}">
                    <a16:creationId xmlns:a16="http://schemas.microsoft.com/office/drawing/2014/main" id="{8EF59E7F-9BC4-A650-3448-28E88392528B}"/>
                  </a:ext>
                </a:extLst>
              </p:cNvPr>
              <p:cNvSpPr/>
              <p:nvPr/>
            </p:nvSpPr>
            <p:spPr>
              <a:xfrm>
                <a:off x="6659518" y="1497856"/>
                <a:ext cx="326046" cy="437352"/>
              </a:xfrm>
              <a:custGeom>
                <a:avLst/>
                <a:gdLst>
                  <a:gd name="connsiteX0" fmla="*/ 84970 w 326046"/>
                  <a:gd name="connsiteY0" fmla="*/ 440134 h 437352"/>
                  <a:gd name="connsiteX1" fmla="*/ 1027 w 326046"/>
                  <a:gd name="connsiteY1" fmla="*/ 412989 h 437352"/>
                  <a:gd name="connsiteX2" fmla="*/ 122 w 326046"/>
                  <a:gd name="connsiteY2" fmla="*/ 410799 h 437352"/>
                  <a:gd name="connsiteX3" fmla="*/ 1893 w 326046"/>
                  <a:gd name="connsiteY3" fmla="*/ 409273 h 437352"/>
                  <a:gd name="connsiteX4" fmla="*/ 41308 w 326046"/>
                  <a:gd name="connsiteY4" fmla="*/ 420514 h 437352"/>
                  <a:gd name="connsiteX5" fmla="*/ 118613 w 326046"/>
                  <a:gd name="connsiteY5" fmla="*/ 414512 h 437352"/>
                  <a:gd name="connsiteX6" fmla="*/ 151922 w 326046"/>
                  <a:gd name="connsiteY6" fmla="*/ 403941 h 437352"/>
                  <a:gd name="connsiteX7" fmla="*/ 185945 w 326046"/>
                  <a:gd name="connsiteY7" fmla="*/ 400797 h 437352"/>
                  <a:gd name="connsiteX8" fmla="*/ 186174 w 326046"/>
                  <a:gd name="connsiteY8" fmla="*/ 400511 h 437352"/>
                  <a:gd name="connsiteX9" fmla="*/ 185983 w 326046"/>
                  <a:gd name="connsiteY9" fmla="*/ 400606 h 437352"/>
                  <a:gd name="connsiteX10" fmla="*/ 215406 w 326046"/>
                  <a:gd name="connsiteY10" fmla="*/ 370222 h 437352"/>
                  <a:gd name="connsiteX11" fmla="*/ 219654 w 326046"/>
                  <a:gd name="connsiteY11" fmla="*/ 374508 h 437352"/>
                  <a:gd name="connsiteX12" fmla="*/ 228760 w 326046"/>
                  <a:gd name="connsiteY12" fmla="*/ 380317 h 437352"/>
                  <a:gd name="connsiteX13" fmla="*/ 238790 w 326046"/>
                  <a:gd name="connsiteY13" fmla="*/ 367745 h 437352"/>
                  <a:gd name="connsiteX14" fmla="*/ 238790 w 326046"/>
                  <a:gd name="connsiteY14" fmla="*/ 367745 h 437352"/>
                  <a:gd name="connsiteX15" fmla="*/ 285719 w 326046"/>
                  <a:gd name="connsiteY15" fmla="*/ 347170 h 437352"/>
                  <a:gd name="connsiteX16" fmla="*/ 285729 w 326046"/>
                  <a:gd name="connsiteY16" fmla="*/ 347170 h 437352"/>
                  <a:gd name="connsiteX17" fmla="*/ 299674 w 326046"/>
                  <a:gd name="connsiteY17" fmla="*/ 331550 h 437352"/>
                  <a:gd name="connsiteX18" fmla="*/ 262155 w 326046"/>
                  <a:gd name="connsiteY18" fmla="*/ 102950 h 437352"/>
                  <a:gd name="connsiteX19" fmla="*/ 228293 w 326046"/>
                  <a:gd name="connsiteY19" fmla="*/ 4270 h 437352"/>
                  <a:gd name="connsiteX20" fmla="*/ 230493 w 326046"/>
                  <a:gd name="connsiteY20" fmla="*/ 3319 h 437352"/>
                  <a:gd name="connsiteX21" fmla="*/ 303141 w 326046"/>
                  <a:gd name="connsiteY21" fmla="*/ 176006 h 437352"/>
                  <a:gd name="connsiteX22" fmla="*/ 325172 w 326046"/>
                  <a:gd name="connsiteY22" fmla="*/ 317358 h 437352"/>
                  <a:gd name="connsiteX23" fmla="*/ 267517 w 326046"/>
                  <a:gd name="connsiteY23" fmla="*/ 366506 h 437352"/>
                  <a:gd name="connsiteX24" fmla="*/ 261802 w 326046"/>
                  <a:gd name="connsiteY24" fmla="*/ 371841 h 437352"/>
                  <a:gd name="connsiteX25" fmla="*/ 210710 w 326046"/>
                  <a:gd name="connsiteY25" fmla="*/ 398511 h 437352"/>
                  <a:gd name="connsiteX26" fmla="*/ 210691 w 326046"/>
                  <a:gd name="connsiteY26" fmla="*/ 398606 h 437352"/>
                  <a:gd name="connsiteX27" fmla="*/ 210691 w 326046"/>
                  <a:gd name="connsiteY27" fmla="*/ 398606 h 437352"/>
                  <a:gd name="connsiteX28" fmla="*/ 170886 w 326046"/>
                  <a:gd name="connsiteY28" fmla="*/ 419084 h 437352"/>
                  <a:gd name="connsiteX29" fmla="*/ 152141 w 326046"/>
                  <a:gd name="connsiteY29" fmla="*/ 423370 h 437352"/>
                  <a:gd name="connsiteX30" fmla="*/ 84970 w 326046"/>
                  <a:gd name="connsiteY30" fmla="*/ 440134 h 43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26046" h="437352">
                    <a:moveTo>
                      <a:pt x="84970" y="440134"/>
                    </a:moveTo>
                    <a:cubicBezTo>
                      <a:pt x="54710" y="439469"/>
                      <a:pt x="26144" y="431849"/>
                      <a:pt x="1027" y="412989"/>
                    </a:cubicBezTo>
                    <a:cubicBezTo>
                      <a:pt x="246" y="412608"/>
                      <a:pt x="-135" y="411654"/>
                      <a:pt x="122" y="410799"/>
                    </a:cubicBezTo>
                    <a:cubicBezTo>
                      <a:pt x="274" y="409941"/>
                      <a:pt x="1008" y="409273"/>
                      <a:pt x="1893" y="409273"/>
                    </a:cubicBezTo>
                    <a:cubicBezTo>
                      <a:pt x="15143" y="413180"/>
                      <a:pt x="27506" y="418608"/>
                      <a:pt x="41308" y="420514"/>
                    </a:cubicBezTo>
                    <a:cubicBezTo>
                      <a:pt x="67054" y="424133"/>
                      <a:pt x="93810" y="422705"/>
                      <a:pt x="118613" y="414512"/>
                    </a:cubicBezTo>
                    <a:cubicBezTo>
                      <a:pt x="129652" y="410989"/>
                      <a:pt x="140254" y="404797"/>
                      <a:pt x="151922" y="403941"/>
                    </a:cubicBezTo>
                    <a:cubicBezTo>
                      <a:pt x="159704" y="392318"/>
                      <a:pt x="175096" y="395558"/>
                      <a:pt x="185945" y="400797"/>
                    </a:cubicBezTo>
                    <a:cubicBezTo>
                      <a:pt x="186002" y="400702"/>
                      <a:pt x="186126" y="400511"/>
                      <a:pt x="186174" y="400511"/>
                    </a:cubicBezTo>
                    <a:cubicBezTo>
                      <a:pt x="186136" y="400511"/>
                      <a:pt x="186021" y="400702"/>
                      <a:pt x="185983" y="400606"/>
                    </a:cubicBezTo>
                    <a:cubicBezTo>
                      <a:pt x="189641" y="385556"/>
                      <a:pt x="196927" y="362983"/>
                      <a:pt x="215406" y="370222"/>
                    </a:cubicBezTo>
                    <a:cubicBezTo>
                      <a:pt x="217273" y="371173"/>
                      <a:pt x="218778" y="372603"/>
                      <a:pt x="219654" y="374508"/>
                    </a:cubicBezTo>
                    <a:cubicBezTo>
                      <a:pt x="221026" y="378317"/>
                      <a:pt x="224769" y="380603"/>
                      <a:pt x="228760" y="380317"/>
                    </a:cubicBezTo>
                    <a:cubicBezTo>
                      <a:pt x="235361" y="380603"/>
                      <a:pt x="236875" y="372889"/>
                      <a:pt x="238790" y="367745"/>
                    </a:cubicBezTo>
                    <a:lnTo>
                      <a:pt x="238790" y="367745"/>
                    </a:lnTo>
                    <a:cubicBezTo>
                      <a:pt x="244429" y="344219"/>
                      <a:pt x="264869" y="338598"/>
                      <a:pt x="285719" y="347170"/>
                    </a:cubicBezTo>
                    <a:lnTo>
                      <a:pt x="285729" y="347170"/>
                    </a:lnTo>
                    <a:cubicBezTo>
                      <a:pt x="297407" y="352695"/>
                      <a:pt x="297569" y="341933"/>
                      <a:pt x="299674" y="331550"/>
                    </a:cubicBezTo>
                    <a:cubicBezTo>
                      <a:pt x="312894" y="251350"/>
                      <a:pt x="283424" y="180864"/>
                      <a:pt x="262155" y="102950"/>
                    </a:cubicBezTo>
                    <a:cubicBezTo>
                      <a:pt x="252791" y="73326"/>
                      <a:pt x="242038" y="41991"/>
                      <a:pt x="228293" y="4270"/>
                    </a:cubicBezTo>
                    <a:cubicBezTo>
                      <a:pt x="227788" y="3033"/>
                      <a:pt x="229874" y="2175"/>
                      <a:pt x="230493" y="3319"/>
                    </a:cubicBezTo>
                    <a:cubicBezTo>
                      <a:pt x="258173" y="49800"/>
                      <a:pt x="285929" y="119237"/>
                      <a:pt x="303141" y="176006"/>
                    </a:cubicBezTo>
                    <a:cubicBezTo>
                      <a:pt x="316942" y="223250"/>
                      <a:pt x="329658" y="268493"/>
                      <a:pt x="325172" y="317358"/>
                    </a:cubicBezTo>
                    <a:cubicBezTo>
                      <a:pt x="319514" y="357648"/>
                      <a:pt x="314161" y="381556"/>
                      <a:pt x="267517" y="366506"/>
                    </a:cubicBezTo>
                    <a:cubicBezTo>
                      <a:pt x="264002" y="366506"/>
                      <a:pt x="262936" y="368697"/>
                      <a:pt x="261802" y="371841"/>
                    </a:cubicBezTo>
                    <a:cubicBezTo>
                      <a:pt x="255687" y="396890"/>
                      <a:pt x="235351" y="412227"/>
                      <a:pt x="210710" y="398511"/>
                    </a:cubicBezTo>
                    <a:lnTo>
                      <a:pt x="210691" y="398606"/>
                    </a:lnTo>
                    <a:lnTo>
                      <a:pt x="210691" y="398606"/>
                    </a:lnTo>
                    <a:cubicBezTo>
                      <a:pt x="207262" y="419561"/>
                      <a:pt x="190117" y="429563"/>
                      <a:pt x="170886" y="419084"/>
                    </a:cubicBezTo>
                    <a:cubicBezTo>
                      <a:pt x="169267" y="427846"/>
                      <a:pt x="157665" y="429658"/>
                      <a:pt x="152141" y="423370"/>
                    </a:cubicBezTo>
                    <a:cubicBezTo>
                      <a:pt x="132691" y="436420"/>
                      <a:pt x="107916" y="439564"/>
                      <a:pt x="84970" y="4401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3" name="Frihåndsform: figur 72">
                <a:extLst>
                  <a:ext uri="{FF2B5EF4-FFF2-40B4-BE49-F238E27FC236}">
                    <a16:creationId xmlns:a16="http://schemas.microsoft.com/office/drawing/2014/main" id="{9C18CD49-744A-D17E-B095-BF0589465687}"/>
                  </a:ext>
                </a:extLst>
              </p:cNvPr>
              <p:cNvSpPr/>
              <p:nvPr/>
            </p:nvSpPr>
            <p:spPr>
              <a:xfrm>
                <a:off x="6355678" y="1582158"/>
                <a:ext cx="200729" cy="342955"/>
              </a:xfrm>
              <a:custGeom>
                <a:avLst/>
                <a:gdLst>
                  <a:gd name="connsiteX0" fmla="*/ 191261 w 200729"/>
                  <a:gd name="connsiteY0" fmla="*/ 345737 h 342955"/>
                  <a:gd name="connsiteX1" fmla="*/ 178460 w 200729"/>
                  <a:gd name="connsiteY1" fmla="*/ 333449 h 342955"/>
                  <a:gd name="connsiteX2" fmla="*/ 161848 w 200729"/>
                  <a:gd name="connsiteY2" fmla="*/ 315445 h 342955"/>
                  <a:gd name="connsiteX3" fmla="*/ 104146 w 200729"/>
                  <a:gd name="connsiteY3" fmla="*/ 306397 h 342955"/>
                  <a:gd name="connsiteX4" fmla="*/ 51063 w 200729"/>
                  <a:gd name="connsiteY4" fmla="*/ 278394 h 342955"/>
                  <a:gd name="connsiteX5" fmla="*/ 5181 w 200729"/>
                  <a:gd name="connsiteY5" fmla="*/ 266011 h 342955"/>
                  <a:gd name="connsiteX6" fmla="*/ 2009 w 200729"/>
                  <a:gd name="connsiteY6" fmla="*/ 191144 h 342955"/>
                  <a:gd name="connsiteX7" fmla="*/ 55187 w 200729"/>
                  <a:gd name="connsiteY7" fmla="*/ 32553 h 342955"/>
                  <a:gd name="connsiteX8" fmla="*/ 76275 w 200729"/>
                  <a:gd name="connsiteY8" fmla="*/ 2837 h 342955"/>
                  <a:gd name="connsiteX9" fmla="*/ 61912 w 200729"/>
                  <a:gd name="connsiteY9" fmla="*/ 42269 h 342955"/>
                  <a:gd name="connsiteX10" fmla="*/ 29327 w 200729"/>
                  <a:gd name="connsiteY10" fmla="*/ 268583 h 342955"/>
                  <a:gd name="connsiteX11" fmla="*/ 44833 w 200729"/>
                  <a:gd name="connsiteY11" fmla="*/ 254582 h 342955"/>
                  <a:gd name="connsiteX12" fmla="*/ 72808 w 200729"/>
                  <a:gd name="connsiteY12" fmla="*/ 286489 h 342955"/>
                  <a:gd name="connsiteX13" fmla="*/ 94954 w 200729"/>
                  <a:gd name="connsiteY13" fmla="*/ 281538 h 342955"/>
                  <a:gd name="connsiteX14" fmla="*/ 105765 w 200729"/>
                  <a:gd name="connsiteY14" fmla="*/ 272964 h 342955"/>
                  <a:gd name="connsiteX15" fmla="*/ 118147 w 200729"/>
                  <a:gd name="connsiteY15" fmla="*/ 284775 h 342955"/>
                  <a:gd name="connsiteX16" fmla="*/ 133263 w 200729"/>
                  <a:gd name="connsiteY16" fmla="*/ 305539 h 342955"/>
                  <a:gd name="connsiteX17" fmla="*/ 162134 w 200729"/>
                  <a:gd name="connsiteY17" fmla="*/ 308778 h 342955"/>
                  <a:gd name="connsiteX18" fmla="*/ 200538 w 200729"/>
                  <a:gd name="connsiteY18" fmla="*/ 333735 h 342955"/>
                  <a:gd name="connsiteX19" fmla="*/ 191261 w 200729"/>
                  <a:gd name="connsiteY19" fmla="*/ 345737 h 34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0729" h="342955">
                    <a:moveTo>
                      <a:pt x="191261" y="345737"/>
                    </a:moveTo>
                    <a:cubicBezTo>
                      <a:pt x="184346" y="345737"/>
                      <a:pt x="181060" y="338876"/>
                      <a:pt x="178460" y="333449"/>
                    </a:cubicBezTo>
                    <a:cubicBezTo>
                      <a:pt x="175269" y="325638"/>
                      <a:pt x="169096" y="319543"/>
                      <a:pt x="161848" y="315445"/>
                    </a:cubicBezTo>
                    <a:cubicBezTo>
                      <a:pt x="150237" y="339449"/>
                      <a:pt x="112928" y="328019"/>
                      <a:pt x="104146" y="306397"/>
                    </a:cubicBezTo>
                    <a:cubicBezTo>
                      <a:pt x="79066" y="330686"/>
                      <a:pt x="49901" y="310113"/>
                      <a:pt x="51063" y="278394"/>
                    </a:cubicBezTo>
                    <a:cubicBezTo>
                      <a:pt x="31879" y="300588"/>
                      <a:pt x="13096" y="292014"/>
                      <a:pt x="5181" y="266011"/>
                    </a:cubicBezTo>
                    <a:cubicBezTo>
                      <a:pt x="-725" y="243247"/>
                      <a:pt x="-1191" y="217528"/>
                      <a:pt x="2009" y="191144"/>
                    </a:cubicBezTo>
                    <a:cubicBezTo>
                      <a:pt x="8800" y="135042"/>
                      <a:pt x="32098" y="75416"/>
                      <a:pt x="55187" y="32553"/>
                    </a:cubicBezTo>
                    <a:cubicBezTo>
                      <a:pt x="61273" y="21791"/>
                      <a:pt x="74218" y="1597"/>
                      <a:pt x="76275" y="2837"/>
                    </a:cubicBezTo>
                    <a:cubicBezTo>
                      <a:pt x="78342" y="4074"/>
                      <a:pt x="66131" y="29314"/>
                      <a:pt x="61912" y="42269"/>
                    </a:cubicBezTo>
                    <a:cubicBezTo>
                      <a:pt x="41147" y="97896"/>
                      <a:pt x="1466" y="212005"/>
                      <a:pt x="29327" y="268583"/>
                    </a:cubicBezTo>
                    <a:cubicBezTo>
                      <a:pt x="33384" y="264297"/>
                      <a:pt x="40690" y="258867"/>
                      <a:pt x="44833" y="254582"/>
                    </a:cubicBezTo>
                    <a:cubicBezTo>
                      <a:pt x="64083" y="242103"/>
                      <a:pt x="71370" y="272774"/>
                      <a:pt x="72808" y="286489"/>
                    </a:cubicBezTo>
                    <a:cubicBezTo>
                      <a:pt x="75466" y="301539"/>
                      <a:pt x="91249" y="295254"/>
                      <a:pt x="94954" y="281538"/>
                    </a:cubicBezTo>
                    <a:cubicBezTo>
                      <a:pt x="96297" y="276776"/>
                      <a:pt x="100631" y="272774"/>
                      <a:pt x="105765" y="272964"/>
                    </a:cubicBezTo>
                    <a:cubicBezTo>
                      <a:pt x="112527" y="272678"/>
                      <a:pt x="116566" y="278871"/>
                      <a:pt x="118147" y="284775"/>
                    </a:cubicBezTo>
                    <a:cubicBezTo>
                      <a:pt x="121367" y="293158"/>
                      <a:pt x="125462" y="302397"/>
                      <a:pt x="133263" y="305539"/>
                    </a:cubicBezTo>
                    <a:cubicBezTo>
                      <a:pt x="142884" y="311064"/>
                      <a:pt x="159229" y="292110"/>
                      <a:pt x="162134" y="308778"/>
                    </a:cubicBezTo>
                    <a:cubicBezTo>
                      <a:pt x="177450" y="307637"/>
                      <a:pt x="197024" y="318685"/>
                      <a:pt x="200538" y="333735"/>
                    </a:cubicBezTo>
                    <a:cubicBezTo>
                      <a:pt x="201862" y="339544"/>
                      <a:pt x="197376" y="345832"/>
                      <a:pt x="191261" y="3457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4" name="Frihåndsform: figur 73">
                <a:extLst>
                  <a:ext uri="{FF2B5EF4-FFF2-40B4-BE49-F238E27FC236}">
                    <a16:creationId xmlns:a16="http://schemas.microsoft.com/office/drawing/2014/main" id="{36F58723-F4AD-9552-799C-B42DEB419D3C}"/>
                  </a:ext>
                </a:extLst>
              </p:cNvPr>
              <p:cNvSpPr/>
              <p:nvPr/>
            </p:nvSpPr>
            <p:spPr>
              <a:xfrm>
                <a:off x="6333211" y="1414623"/>
                <a:ext cx="143010" cy="159697"/>
              </a:xfrm>
              <a:custGeom>
                <a:avLst/>
                <a:gdLst>
                  <a:gd name="connsiteX0" fmla="*/ 71930 w 143010"/>
                  <a:gd name="connsiteY0" fmla="*/ 162466 h 159697"/>
                  <a:gd name="connsiteX1" fmla="*/ 6303 w 143010"/>
                  <a:gd name="connsiteY1" fmla="*/ 54642 h 159697"/>
                  <a:gd name="connsiteX2" fmla="*/ 122346 w 143010"/>
                  <a:gd name="connsiteY2" fmla="*/ 15305 h 159697"/>
                  <a:gd name="connsiteX3" fmla="*/ 143053 w 143010"/>
                  <a:gd name="connsiteY3" fmla="*/ 39973 h 159697"/>
                  <a:gd name="connsiteX4" fmla="*/ 37268 w 143010"/>
                  <a:gd name="connsiteY4" fmla="*/ 41499 h 159697"/>
                  <a:gd name="connsiteX5" fmla="*/ 100267 w 143010"/>
                  <a:gd name="connsiteY5" fmla="*/ 137035 h 159697"/>
                  <a:gd name="connsiteX6" fmla="*/ 107144 w 143010"/>
                  <a:gd name="connsiteY6" fmla="*/ 139986 h 159697"/>
                  <a:gd name="connsiteX7" fmla="*/ 71930 w 143010"/>
                  <a:gd name="connsiteY7" fmla="*/ 162466 h 15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10" h="159697">
                    <a:moveTo>
                      <a:pt x="71930" y="162466"/>
                    </a:moveTo>
                    <a:cubicBezTo>
                      <a:pt x="18323" y="163133"/>
                      <a:pt x="-14357" y="101412"/>
                      <a:pt x="6303" y="54642"/>
                    </a:cubicBezTo>
                    <a:cubicBezTo>
                      <a:pt x="22400" y="9017"/>
                      <a:pt x="81941" y="-12795"/>
                      <a:pt x="122346" y="15305"/>
                    </a:cubicBezTo>
                    <a:cubicBezTo>
                      <a:pt x="130394" y="21114"/>
                      <a:pt x="141519" y="31021"/>
                      <a:pt x="143053" y="39973"/>
                    </a:cubicBezTo>
                    <a:cubicBezTo>
                      <a:pt x="115316" y="14542"/>
                      <a:pt x="63548" y="10161"/>
                      <a:pt x="37268" y="41499"/>
                    </a:cubicBezTo>
                    <a:cubicBezTo>
                      <a:pt x="-5775" y="90075"/>
                      <a:pt x="37125" y="160657"/>
                      <a:pt x="100267" y="137035"/>
                    </a:cubicBezTo>
                    <a:cubicBezTo>
                      <a:pt x="102943" y="136272"/>
                      <a:pt x="105982" y="137414"/>
                      <a:pt x="107144" y="139986"/>
                    </a:cubicBezTo>
                    <a:cubicBezTo>
                      <a:pt x="109658" y="155132"/>
                      <a:pt x="83960" y="162847"/>
                      <a:pt x="71930" y="1624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5" name="Frihåndsform: figur 74">
                <a:extLst>
                  <a:ext uri="{FF2B5EF4-FFF2-40B4-BE49-F238E27FC236}">
                    <a16:creationId xmlns:a16="http://schemas.microsoft.com/office/drawing/2014/main" id="{7623A322-101E-35E4-5535-95760FA64DB1}"/>
                  </a:ext>
                </a:extLst>
              </p:cNvPr>
              <p:cNvSpPr/>
              <p:nvPr/>
            </p:nvSpPr>
            <p:spPr>
              <a:xfrm>
                <a:off x="6377682" y="1469701"/>
                <a:ext cx="87705" cy="42220"/>
              </a:xfrm>
              <a:custGeom>
                <a:avLst/>
                <a:gdLst>
                  <a:gd name="connsiteX0" fmla="*/ 50491 w 87705"/>
                  <a:gd name="connsiteY0" fmla="*/ 44998 h 42220"/>
                  <a:gd name="connsiteX1" fmla="*/ 53882 w 87705"/>
                  <a:gd name="connsiteY1" fmla="*/ 23662 h 42220"/>
                  <a:gd name="connsiteX2" fmla="*/ 8895 w 87705"/>
                  <a:gd name="connsiteY2" fmla="*/ 29852 h 42220"/>
                  <a:gd name="connsiteX3" fmla="*/ 10295 w 87705"/>
                  <a:gd name="connsiteY3" fmla="*/ 30615 h 42220"/>
                  <a:gd name="connsiteX4" fmla="*/ 3409 w 87705"/>
                  <a:gd name="connsiteY4" fmla="*/ 31950 h 42220"/>
                  <a:gd name="connsiteX5" fmla="*/ 761 w 87705"/>
                  <a:gd name="connsiteY5" fmla="*/ 27471 h 42220"/>
                  <a:gd name="connsiteX6" fmla="*/ 77466 w 87705"/>
                  <a:gd name="connsiteY6" fmla="*/ 5375 h 42220"/>
                  <a:gd name="connsiteX7" fmla="*/ 86048 w 87705"/>
                  <a:gd name="connsiteY7" fmla="*/ 23185 h 42220"/>
                  <a:gd name="connsiteX8" fmla="*/ 57368 w 87705"/>
                  <a:gd name="connsiteY8" fmla="*/ 24329 h 42220"/>
                  <a:gd name="connsiteX9" fmla="*/ 54367 w 87705"/>
                  <a:gd name="connsiteY9" fmla="*/ 41759 h 42220"/>
                  <a:gd name="connsiteX10" fmla="*/ 50491 w 87705"/>
                  <a:gd name="connsiteY10" fmla="*/ 44998 h 42220"/>
                  <a:gd name="connsiteX11" fmla="*/ 50491 w 87705"/>
                  <a:gd name="connsiteY11" fmla="*/ 44998 h 4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705" h="42220">
                    <a:moveTo>
                      <a:pt x="50491" y="44998"/>
                    </a:moveTo>
                    <a:cubicBezTo>
                      <a:pt x="39823" y="43093"/>
                      <a:pt x="48567" y="27662"/>
                      <a:pt x="53882" y="23662"/>
                    </a:cubicBezTo>
                    <a:cubicBezTo>
                      <a:pt x="38642" y="21853"/>
                      <a:pt x="23202" y="24520"/>
                      <a:pt x="8895" y="29852"/>
                    </a:cubicBezTo>
                    <a:lnTo>
                      <a:pt x="10295" y="30615"/>
                    </a:lnTo>
                    <a:cubicBezTo>
                      <a:pt x="12629" y="32329"/>
                      <a:pt x="3713" y="31664"/>
                      <a:pt x="3409" y="31950"/>
                    </a:cubicBezTo>
                    <a:cubicBezTo>
                      <a:pt x="827" y="32806"/>
                      <a:pt x="-1049" y="29378"/>
                      <a:pt x="761" y="27471"/>
                    </a:cubicBezTo>
                    <a:cubicBezTo>
                      <a:pt x="18906" y="6230"/>
                      <a:pt x="50919" y="-1864"/>
                      <a:pt x="77466" y="5375"/>
                    </a:cubicBezTo>
                    <a:cubicBezTo>
                      <a:pt x="85114" y="8233"/>
                      <a:pt x="90705" y="16232"/>
                      <a:pt x="86048" y="23185"/>
                    </a:cubicBezTo>
                    <a:cubicBezTo>
                      <a:pt x="78542" y="31473"/>
                      <a:pt x="66626" y="26139"/>
                      <a:pt x="57368" y="24329"/>
                    </a:cubicBezTo>
                    <a:cubicBezTo>
                      <a:pt x="55806" y="30043"/>
                      <a:pt x="55091" y="35854"/>
                      <a:pt x="54367" y="41759"/>
                    </a:cubicBezTo>
                    <a:cubicBezTo>
                      <a:pt x="54158" y="43665"/>
                      <a:pt x="52443" y="45093"/>
                      <a:pt x="50491" y="44998"/>
                    </a:cubicBezTo>
                    <a:lnTo>
                      <a:pt x="50491" y="4499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6" name="Frihåndsform: figur 75">
                <a:extLst>
                  <a:ext uri="{FF2B5EF4-FFF2-40B4-BE49-F238E27FC236}">
                    <a16:creationId xmlns:a16="http://schemas.microsoft.com/office/drawing/2014/main" id="{EFF6AA31-BEC3-6EB4-B0EE-6C1CEC5A9734}"/>
                  </a:ext>
                </a:extLst>
              </p:cNvPr>
              <p:cNvSpPr/>
              <p:nvPr/>
            </p:nvSpPr>
            <p:spPr>
              <a:xfrm>
                <a:off x="6853141" y="1386560"/>
                <a:ext cx="96906" cy="115485"/>
              </a:xfrm>
              <a:custGeom>
                <a:avLst/>
                <a:gdLst>
                  <a:gd name="connsiteX0" fmla="*/ 54167 w 96906"/>
                  <a:gd name="connsiteY0" fmla="*/ 118233 h 115485"/>
                  <a:gd name="connsiteX1" fmla="*/ 43566 w 96906"/>
                  <a:gd name="connsiteY1" fmla="*/ 105946 h 115485"/>
                  <a:gd name="connsiteX2" fmla="*/ 69779 w 96906"/>
                  <a:gd name="connsiteY2" fmla="*/ 76610 h 115485"/>
                  <a:gd name="connsiteX3" fmla="*/ 17896 w 96906"/>
                  <a:gd name="connsiteY3" fmla="*/ 19270 h 115485"/>
                  <a:gd name="connsiteX4" fmla="*/ 1408 w 96906"/>
                  <a:gd name="connsiteY4" fmla="*/ 27936 h 115485"/>
                  <a:gd name="connsiteX5" fmla="*/ 65 w 96906"/>
                  <a:gd name="connsiteY5" fmla="*/ 27746 h 115485"/>
                  <a:gd name="connsiteX6" fmla="*/ 58968 w 96906"/>
                  <a:gd name="connsiteY6" fmla="*/ 4029 h 115485"/>
                  <a:gd name="connsiteX7" fmla="*/ 54167 w 96906"/>
                  <a:gd name="connsiteY7" fmla="*/ 118233 h 115485"/>
                  <a:gd name="connsiteX8" fmla="*/ 54167 w 96906"/>
                  <a:gd name="connsiteY8" fmla="*/ 118233 h 11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906" h="115485">
                    <a:moveTo>
                      <a:pt x="54167" y="118233"/>
                    </a:moveTo>
                    <a:cubicBezTo>
                      <a:pt x="46395" y="118710"/>
                      <a:pt x="39613" y="114233"/>
                      <a:pt x="43566" y="105946"/>
                    </a:cubicBezTo>
                    <a:cubicBezTo>
                      <a:pt x="48348" y="93374"/>
                      <a:pt x="63673" y="88802"/>
                      <a:pt x="69779" y="76610"/>
                    </a:cubicBezTo>
                    <a:cubicBezTo>
                      <a:pt x="92525" y="35652"/>
                      <a:pt x="59073" y="7268"/>
                      <a:pt x="17896" y="19270"/>
                    </a:cubicBezTo>
                    <a:cubicBezTo>
                      <a:pt x="11334" y="20507"/>
                      <a:pt x="5952" y="21937"/>
                      <a:pt x="1408" y="27936"/>
                    </a:cubicBezTo>
                    <a:cubicBezTo>
                      <a:pt x="1094" y="28508"/>
                      <a:pt x="208" y="28413"/>
                      <a:pt x="65" y="27746"/>
                    </a:cubicBezTo>
                    <a:cubicBezTo>
                      <a:pt x="-1116" y="5838"/>
                      <a:pt x="42633" y="-162"/>
                      <a:pt x="58968" y="4029"/>
                    </a:cubicBezTo>
                    <a:cubicBezTo>
                      <a:pt x="116051" y="16316"/>
                      <a:pt x="104117" y="105567"/>
                      <a:pt x="54167" y="118233"/>
                    </a:cubicBezTo>
                    <a:lnTo>
                      <a:pt x="54167" y="11823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7" name="Frihåndsform: figur 76">
                <a:extLst>
                  <a:ext uri="{FF2B5EF4-FFF2-40B4-BE49-F238E27FC236}">
                    <a16:creationId xmlns:a16="http://schemas.microsoft.com/office/drawing/2014/main" id="{02E74E3E-C1D1-AB58-AF2D-A42D7DA291B1}"/>
                  </a:ext>
                </a:extLst>
              </p:cNvPr>
              <p:cNvSpPr/>
              <p:nvPr/>
            </p:nvSpPr>
            <p:spPr>
              <a:xfrm>
                <a:off x="6805345" y="1375696"/>
                <a:ext cx="111623" cy="122315"/>
              </a:xfrm>
              <a:custGeom>
                <a:avLst/>
                <a:gdLst>
                  <a:gd name="connsiteX0" fmla="*/ 80209 w 111623"/>
                  <a:gd name="connsiteY0" fmla="*/ 125097 h 122315"/>
                  <a:gd name="connsiteX1" fmla="*/ 55005 w 111623"/>
                  <a:gd name="connsiteY1" fmla="*/ 93092 h 122315"/>
                  <a:gd name="connsiteX2" fmla="*/ 294 w 111623"/>
                  <a:gd name="connsiteY2" fmla="*/ 5653 h 122315"/>
                  <a:gd name="connsiteX3" fmla="*/ 1789 w 111623"/>
                  <a:gd name="connsiteY3" fmla="*/ 2795 h 122315"/>
                  <a:gd name="connsiteX4" fmla="*/ 66045 w 111623"/>
                  <a:gd name="connsiteY4" fmla="*/ 69089 h 122315"/>
                  <a:gd name="connsiteX5" fmla="*/ 100744 w 111623"/>
                  <a:gd name="connsiteY5" fmla="*/ 52802 h 122315"/>
                  <a:gd name="connsiteX6" fmla="*/ 101497 w 111623"/>
                  <a:gd name="connsiteY6" fmla="*/ 69470 h 122315"/>
                  <a:gd name="connsiteX7" fmla="*/ 68912 w 111623"/>
                  <a:gd name="connsiteY7" fmla="*/ 75091 h 122315"/>
                  <a:gd name="connsiteX8" fmla="*/ 85190 w 111623"/>
                  <a:gd name="connsiteY8" fmla="*/ 109096 h 122315"/>
                  <a:gd name="connsiteX9" fmla="*/ 80209 w 111623"/>
                  <a:gd name="connsiteY9" fmla="*/ 125097 h 12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623" h="122315">
                    <a:moveTo>
                      <a:pt x="80209" y="125097"/>
                    </a:moveTo>
                    <a:cubicBezTo>
                      <a:pt x="63692" y="124525"/>
                      <a:pt x="58711" y="105856"/>
                      <a:pt x="55005" y="93092"/>
                    </a:cubicBezTo>
                    <a:cubicBezTo>
                      <a:pt x="45776" y="58994"/>
                      <a:pt x="23192" y="31656"/>
                      <a:pt x="294" y="5653"/>
                    </a:cubicBezTo>
                    <a:cubicBezTo>
                      <a:pt x="-354" y="4511"/>
                      <a:pt x="284" y="2605"/>
                      <a:pt x="1789" y="2795"/>
                    </a:cubicBezTo>
                    <a:cubicBezTo>
                      <a:pt x="29726" y="13274"/>
                      <a:pt x="52529" y="42325"/>
                      <a:pt x="66045" y="69089"/>
                    </a:cubicBezTo>
                    <a:cubicBezTo>
                      <a:pt x="74941" y="59376"/>
                      <a:pt x="87362" y="53755"/>
                      <a:pt x="100744" y="52802"/>
                    </a:cubicBezTo>
                    <a:cubicBezTo>
                      <a:pt x="115003" y="51946"/>
                      <a:pt x="115346" y="70424"/>
                      <a:pt x="101497" y="69470"/>
                    </a:cubicBezTo>
                    <a:cubicBezTo>
                      <a:pt x="89962" y="68042"/>
                      <a:pt x="79189" y="71091"/>
                      <a:pt x="68912" y="75091"/>
                    </a:cubicBezTo>
                    <a:cubicBezTo>
                      <a:pt x="74627" y="86425"/>
                      <a:pt x="76532" y="99380"/>
                      <a:pt x="85190" y="109096"/>
                    </a:cubicBezTo>
                    <a:cubicBezTo>
                      <a:pt x="91258" y="114144"/>
                      <a:pt x="88286" y="124620"/>
                      <a:pt x="80209" y="1250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8" name="Frihåndsform: figur 77">
                <a:extLst>
                  <a:ext uri="{FF2B5EF4-FFF2-40B4-BE49-F238E27FC236}">
                    <a16:creationId xmlns:a16="http://schemas.microsoft.com/office/drawing/2014/main" id="{CF682E4A-DF15-7F89-1104-84AB53D6BA57}"/>
                  </a:ext>
                </a:extLst>
              </p:cNvPr>
              <p:cNvSpPr/>
              <p:nvPr/>
            </p:nvSpPr>
            <p:spPr>
              <a:xfrm>
                <a:off x="6452360" y="1242836"/>
                <a:ext cx="397670" cy="181547"/>
              </a:xfrm>
              <a:custGeom>
                <a:avLst/>
                <a:gdLst>
                  <a:gd name="connsiteX0" fmla="*/ 9321 w 397670"/>
                  <a:gd name="connsiteY0" fmla="*/ 184329 h 181547"/>
                  <a:gd name="connsiteX1" fmla="*/ 6683 w 397670"/>
                  <a:gd name="connsiteY1" fmla="*/ 152324 h 181547"/>
                  <a:gd name="connsiteX2" fmla="*/ 79740 w 397670"/>
                  <a:gd name="connsiteY2" fmla="*/ 78315 h 181547"/>
                  <a:gd name="connsiteX3" fmla="*/ 223338 w 397670"/>
                  <a:gd name="connsiteY3" fmla="*/ 29548 h 181547"/>
                  <a:gd name="connsiteX4" fmla="*/ 322160 w 397670"/>
                  <a:gd name="connsiteY4" fmla="*/ 2782 h 181547"/>
                  <a:gd name="connsiteX5" fmla="*/ 323684 w 397670"/>
                  <a:gd name="connsiteY5" fmla="*/ 36215 h 181547"/>
                  <a:gd name="connsiteX6" fmla="*/ 359651 w 397670"/>
                  <a:gd name="connsiteY6" fmla="*/ 27643 h 181547"/>
                  <a:gd name="connsiteX7" fmla="*/ 371595 w 397670"/>
                  <a:gd name="connsiteY7" fmla="*/ 39550 h 181547"/>
                  <a:gd name="connsiteX8" fmla="*/ 366042 w 397670"/>
                  <a:gd name="connsiteY8" fmla="*/ 60123 h 181547"/>
                  <a:gd name="connsiteX9" fmla="*/ 397598 w 397670"/>
                  <a:gd name="connsiteY9" fmla="*/ 67838 h 181547"/>
                  <a:gd name="connsiteX10" fmla="*/ 384911 w 397670"/>
                  <a:gd name="connsiteY10" fmla="*/ 110510 h 181547"/>
                  <a:gd name="connsiteX11" fmla="*/ 365251 w 397670"/>
                  <a:gd name="connsiteY11" fmla="*/ 135560 h 181547"/>
                  <a:gd name="connsiteX12" fmla="*/ 376043 w 397670"/>
                  <a:gd name="connsiteY12" fmla="*/ 77077 h 181547"/>
                  <a:gd name="connsiteX13" fmla="*/ 351364 w 397670"/>
                  <a:gd name="connsiteY13" fmla="*/ 88030 h 181547"/>
                  <a:gd name="connsiteX14" fmla="*/ 341868 w 397670"/>
                  <a:gd name="connsiteY14" fmla="*/ 75647 h 181547"/>
                  <a:gd name="connsiteX15" fmla="*/ 348649 w 397670"/>
                  <a:gd name="connsiteY15" fmla="*/ 50312 h 181547"/>
                  <a:gd name="connsiteX16" fmla="*/ 305206 w 397670"/>
                  <a:gd name="connsiteY16" fmla="*/ 28499 h 181547"/>
                  <a:gd name="connsiteX17" fmla="*/ 125479 w 397670"/>
                  <a:gd name="connsiteY17" fmla="*/ 76124 h 181547"/>
                  <a:gd name="connsiteX18" fmla="*/ 12931 w 397670"/>
                  <a:gd name="connsiteY18" fmla="*/ 162135 h 181547"/>
                  <a:gd name="connsiteX19" fmla="*/ 7483 w 397670"/>
                  <a:gd name="connsiteY19" fmla="*/ 176899 h 181547"/>
                  <a:gd name="connsiteX20" fmla="*/ 14579 w 397670"/>
                  <a:gd name="connsiteY20" fmla="*/ 181471 h 181547"/>
                  <a:gd name="connsiteX21" fmla="*/ 9321 w 397670"/>
                  <a:gd name="connsiteY21" fmla="*/ 184329 h 18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7670" h="181547">
                    <a:moveTo>
                      <a:pt x="9321" y="184329"/>
                    </a:moveTo>
                    <a:cubicBezTo>
                      <a:pt x="-6871" y="181566"/>
                      <a:pt x="2101" y="161563"/>
                      <a:pt x="6683" y="152324"/>
                    </a:cubicBezTo>
                    <a:cubicBezTo>
                      <a:pt x="23609" y="119559"/>
                      <a:pt x="49488" y="95937"/>
                      <a:pt x="79740" y="78315"/>
                    </a:cubicBezTo>
                    <a:cubicBezTo>
                      <a:pt x="123126" y="52979"/>
                      <a:pt x="175504" y="39836"/>
                      <a:pt x="223338" y="29548"/>
                    </a:cubicBezTo>
                    <a:cubicBezTo>
                      <a:pt x="256247" y="22595"/>
                      <a:pt x="289804" y="13546"/>
                      <a:pt x="322160" y="2782"/>
                    </a:cubicBezTo>
                    <a:cubicBezTo>
                      <a:pt x="341563" y="7258"/>
                      <a:pt x="323675" y="24309"/>
                      <a:pt x="323684" y="36215"/>
                    </a:cubicBezTo>
                    <a:lnTo>
                      <a:pt x="359651" y="27643"/>
                    </a:lnTo>
                    <a:cubicBezTo>
                      <a:pt x="366528" y="25736"/>
                      <a:pt x="373776" y="32596"/>
                      <a:pt x="371595" y="39550"/>
                    </a:cubicBezTo>
                    <a:cubicBezTo>
                      <a:pt x="371595" y="39550"/>
                      <a:pt x="366042" y="60123"/>
                      <a:pt x="366042" y="60123"/>
                    </a:cubicBezTo>
                    <a:cubicBezTo>
                      <a:pt x="376415" y="57074"/>
                      <a:pt x="399532" y="49454"/>
                      <a:pt x="397598" y="67838"/>
                    </a:cubicBezTo>
                    <a:cubicBezTo>
                      <a:pt x="394912" y="82412"/>
                      <a:pt x="390359" y="96795"/>
                      <a:pt x="384911" y="110510"/>
                    </a:cubicBezTo>
                    <a:cubicBezTo>
                      <a:pt x="380891" y="120131"/>
                      <a:pt x="376234" y="132797"/>
                      <a:pt x="365251" y="135560"/>
                    </a:cubicBezTo>
                    <a:cubicBezTo>
                      <a:pt x="346173" y="132988"/>
                      <a:pt x="376215" y="90030"/>
                      <a:pt x="376043" y="77077"/>
                    </a:cubicBezTo>
                    <a:cubicBezTo>
                      <a:pt x="366918" y="78696"/>
                      <a:pt x="359956" y="85840"/>
                      <a:pt x="351364" y="88030"/>
                    </a:cubicBezTo>
                    <a:cubicBezTo>
                      <a:pt x="345277" y="87935"/>
                      <a:pt x="340305" y="81554"/>
                      <a:pt x="341868" y="75647"/>
                    </a:cubicBezTo>
                    <a:cubicBezTo>
                      <a:pt x="341868" y="75647"/>
                      <a:pt x="348649" y="50312"/>
                      <a:pt x="348649" y="50312"/>
                    </a:cubicBezTo>
                    <a:cubicBezTo>
                      <a:pt x="321741" y="55074"/>
                      <a:pt x="296767" y="73078"/>
                      <a:pt x="305206" y="28499"/>
                    </a:cubicBezTo>
                    <a:cubicBezTo>
                      <a:pt x="247713" y="46121"/>
                      <a:pt x="182638" y="54502"/>
                      <a:pt x="125479" y="76124"/>
                    </a:cubicBezTo>
                    <a:cubicBezTo>
                      <a:pt x="80587" y="93079"/>
                      <a:pt x="40573" y="118131"/>
                      <a:pt x="12931" y="162135"/>
                    </a:cubicBezTo>
                    <a:cubicBezTo>
                      <a:pt x="10464" y="166612"/>
                      <a:pt x="6816" y="171565"/>
                      <a:pt x="7483" y="176899"/>
                    </a:cubicBezTo>
                    <a:cubicBezTo>
                      <a:pt x="8207" y="179281"/>
                      <a:pt x="11883" y="181852"/>
                      <a:pt x="14579" y="181471"/>
                    </a:cubicBezTo>
                    <a:cubicBezTo>
                      <a:pt x="13979" y="183376"/>
                      <a:pt x="11264" y="184329"/>
                      <a:pt x="9321" y="1843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106" name="Frihåndsform: figur 105">
            <a:extLst>
              <a:ext uri="{FF2B5EF4-FFF2-40B4-BE49-F238E27FC236}">
                <a16:creationId xmlns:a16="http://schemas.microsoft.com/office/drawing/2014/main" id="{96646D45-5E87-65D0-CEBF-72781001C15A}"/>
              </a:ext>
            </a:extLst>
          </p:cNvPr>
          <p:cNvSpPr/>
          <p:nvPr/>
        </p:nvSpPr>
        <p:spPr>
          <a:xfrm rot="1706509">
            <a:off x="5445292" y="-3487869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8B1AF608-03A7-C33B-F725-0F101C3F7912}"/>
              </a:ext>
            </a:extLst>
          </p:cNvPr>
          <p:cNvSpPr/>
          <p:nvPr/>
        </p:nvSpPr>
        <p:spPr>
          <a:xfrm rot="20329740">
            <a:off x="6275617" y="-5598833"/>
            <a:ext cx="566936" cy="308478"/>
          </a:xfrm>
          <a:custGeom>
            <a:avLst/>
            <a:gdLst>
              <a:gd name="connsiteX0" fmla="*/ 566937 w 566936"/>
              <a:gd name="connsiteY0" fmla="*/ 4383 h 308478"/>
              <a:gd name="connsiteX1" fmla="*/ 562774 w 566936"/>
              <a:gd name="connsiteY1" fmla="*/ 209 h 308478"/>
              <a:gd name="connsiteX2" fmla="*/ 562551 w 566936"/>
              <a:gd name="connsiteY2" fmla="*/ 215 h 308478"/>
              <a:gd name="connsiteX3" fmla="*/ 521382 w 566936"/>
              <a:gd name="connsiteY3" fmla="*/ 45561 h 308478"/>
              <a:gd name="connsiteX4" fmla="*/ 521382 w 566936"/>
              <a:gd name="connsiteY4" fmla="*/ 55691 h 308478"/>
              <a:gd name="connsiteX5" fmla="*/ 511260 w 566936"/>
              <a:gd name="connsiteY5" fmla="*/ 65813 h 308478"/>
              <a:gd name="connsiteX6" fmla="*/ 501130 w 566936"/>
              <a:gd name="connsiteY6" fmla="*/ 65813 h 308478"/>
              <a:gd name="connsiteX7" fmla="*/ 455574 w 566936"/>
              <a:gd name="connsiteY7" fmla="*/ 111382 h 308478"/>
              <a:gd name="connsiteX8" fmla="*/ 455792 w 566936"/>
              <a:gd name="connsiteY8" fmla="*/ 115836 h 308478"/>
              <a:gd name="connsiteX9" fmla="*/ 503090 w 566936"/>
              <a:gd name="connsiteY9" fmla="*/ 156914 h 308478"/>
              <a:gd name="connsiteX10" fmla="*/ 510076 w 566936"/>
              <a:gd name="connsiteY10" fmla="*/ 156914 h 308478"/>
              <a:gd name="connsiteX11" fmla="*/ 514267 w 566936"/>
              <a:gd name="connsiteY11" fmla="*/ 161144 h 308478"/>
              <a:gd name="connsiteX12" fmla="*/ 513178 w 566936"/>
              <a:gd name="connsiteY12" fmla="*/ 163951 h 308478"/>
              <a:gd name="connsiteX13" fmla="*/ 425202 w 566936"/>
              <a:gd name="connsiteY13" fmla="*/ 201285 h 308478"/>
              <a:gd name="connsiteX14" fmla="*/ 329132 w 566936"/>
              <a:gd name="connsiteY14" fmla="*/ 164001 h 308478"/>
              <a:gd name="connsiteX15" fmla="*/ 329330 w 566936"/>
              <a:gd name="connsiteY15" fmla="*/ 158050 h 308478"/>
              <a:gd name="connsiteX16" fmla="*/ 332200 w 566936"/>
              <a:gd name="connsiteY16" fmla="*/ 156914 h 308478"/>
              <a:gd name="connsiteX17" fmla="*/ 349275 w 566936"/>
              <a:gd name="connsiteY17" fmla="*/ 156914 h 308478"/>
              <a:gd name="connsiteX18" fmla="*/ 394833 w 566936"/>
              <a:gd name="connsiteY18" fmla="*/ 111363 h 308478"/>
              <a:gd name="connsiteX19" fmla="*/ 394613 w 566936"/>
              <a:gd name="connsiteY19" fmla="*/ 106890 h 308478"/>
              <a:gd name="connsiteX20" fmla="*/ 347315 w 566936"/>
              <a:gd name="connsiteY20" fmla="*/ 65813 h 308478"/>
              <a:gd name="connsiteX21" fmla="*/ 339153 w 566936"/>
              <a:gd name="connsiteY21" fmla="*/ 65813 h 308478"/>
              <a:gd name="connsiteX22" fmla="*/ 329023 w 566936"/>
              <a:gd name="connsiteY22" fmla="*/ 55691 h 308478"/>
              <a:gd name="connsiteX23" fmla="*/ 329023 w 566936"/>
              <a:gd name="connsiteY23" fmla="*/ 47521 h 308478"/>
              <a:gd name="connsiteX24" fmla="*/ 287937 w 566936"/>
              <a:gd name="connsiteY24" fmla="*/ 223 h 308478"/>
              <a:gd name="connsiteX25" fmla="*/ 238133 w 566936"/>
              <a:gd name="connsiteY25" fmla="*/ 41089 h 308478"/>
              <a:gd name="connsiteX26" fmla="*/ 237913 w 566936"/>
              <a:gd name="connsiteY26" fmla="*/ 45561 h 308478"/>
              <a:gd name="connsiteX27" fmla="*/ 237913 w 566936"/>
              <a:gd name="connsiteY27" fmla="*/ 55691 h 308478"/>
              <a:gd name="connsiteX28" fmla="*/ 227792 w 566936"/>
              <a:gd name="connsiteY28" fmla="*/ 65813 h 308478"/>
              <a:gd name="connsiteX29" fmla="*/ 219621 w 566936"/>
              <a:gd name="connsiteY29" fmla="*/ 65813 h 308478"/>
              <a:gd name="connsiteX30" fmla="*/ 172324 w 566936"/>
              <a:gd name="connsiteY30" fmla="*/ 106890 h 308478"/>
              <a:gd name="connsiteX31" fmla="*/ 213190 w 566936"/>
              <a:gd name="connsiteY31" fmla="*/ 156694 h 308478"/>
              <a:gd name="connsiteX32" fmla="*/ 217662 w 566936"/>
              <a:gd name="connsiteY32" fmla="*/ 156914 h 308478"/>
              <a:gd name="connsiteX33" fmla="*/ 234737 w 566936"/>
              <a:gd name="connsiteY33" fmla="*/ 156914 h 308478"/>
              <a:gd name="connsiteX34" fmla="*/ 238940 w 566936"/>
              <a:gd name="connsiteY34" fmla="*/ 161131 h 308478"/>
              <a:gd name="connsiteX35" fmla="*/ 237805 w 566936"/>
              <a:gd name="connsiteY35" fmla="*/ 164001 h 308478"/>
              <a:gd name="connsiteX36" fmla="*/ 141734 w 566936"/>
              <a:gd name="connsiteY36" fmla="*/ 201285 h 308478"/>
              <a:gd name="connsiteX37" fmla="*/ 53759 w 566936"/>
              <a:gd name="connsiteY37" fmla="*/ 163951 h 308478"/>
              <a:gd name="connsiteX38" fmla="*/ 54053 w 566936"/>
              <a:gd name="connsiteY38" fmla="*/ 158004 h 308478"/>
              <a:gd name="connsiteX39" fmla="*/ 56860 w 566936"/>
              <a:gd name="connsiteY39" fmla="*/ 156914 h 308478"/>
              <a:gd name="connsiteX40" fmla="*/ 63847 w 566936"/>
              <a:gd name="connsiteY40" fmla="*/ 156914 h 308478"/>
              <a:gd name="connsiteX41" fmla="*/ 111145 w 566936"/>
              <a:gd name="connsiteY41" fmla="*/ 115836 h 308478"/>
              <a:gd name="connsiteX42" fmla="*/ 70261 w 566936"/>
              <a:gd name="connsiteY42" fmla="*/ 66032 h 308478"/>
              <a:gd name="connsiteX43" fmla="*/ 65806 w 566936"/>
              <a:gd name="connsiteY43" fmla="*/ 65813 h 308478"/>
              <a:gd name="connsiteX44" fmla="*/ 55685 w 566936"/>
              <a:gd name="connsiteY44" fmla="*/ 65813 h 308478"/>
              <a:gd name="connsiteX45" fmla="*/ 45555 w 566936"/>
              <a:gd name="connsiteY45" fmla="*/ 55691 h 308478"/>
              <a:gd name="connsiteX46" fmla="*/ 45555 w 566936"/>
              <a:gd name="connsiteY46" fmla="*/ 45553 h 308478"/>
              <a:gd name="connsiteX47" fmla="*/ 4385 w 566936"/>
              <a:gd name="connsiteY47" fmla="*/ 206 h 308478"/>
              <a:gd name="connsiteX48" fmla="*/ 6 w 566936"/>
              <a:gd name="connsiteY48" fmla="*/ 4152 h 308478"/>
              <a:gd name="connsiteX49" fmla="*/ 0 w 566936"/>
              <a:gd name="connsiteY49" fmla="*/ 4375 h 308478"/>
              <a:gd name="connsiteX50" fmla="*/ 0 w 566936"/>
              <a:gd name="connsiteY50" fmla="*/ 308478 h 308478"/>
              <a:gd name="connsiteX51" fmla="*/ 566937 w 566936"/>
              <a:gd name="connsiteY51" fmla="*/ 308478 h 308478"/>
              <a:gd name="connsiteX52" fmla="*/ 283468 w 566936"/>
              <a:gd name="connsiteY52" fmla="*/ 133395 h 308478"/>
              <a:gd name="connsiteX53" fmla="*/ 258456 w 566936"/>
              <a:gd name="connsiteY53" fmla="*/ 108383 h 308478"/>
              <a:gd name="connsiteX54" fmla="*/ 283468 w 566936"/>
              <a:gd name="connsiteY54" fmla="*/ 83371 h 308478"/>
              <a:gd name="connsiteX55" fmla="*/ 308480 w 566936"/>
              <a:gd name="connsiteY55" fmla="*/ 108383 h 308478"/>
              <a:gd name="connsiteX56" fmla="*/ 283468 w 566936"/>
              <a:gd name="connsiteY56" fmla="*/ 133395 h 30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66936" h="308478">
                <a:moveTo>
                  <a:pt x="566937" y="4383"/>
                </a:moveTo>
                <a:cubicBezTo>
                  <a:pt x="566940" y="2081"/>
                  <a:pt x="565076" y="212"/>
                  <a:pt x="562774" y="209"/>
                </a:cubicBezTo>
                <a:cubicBezTo>
                  <a:pt x="562700" y="209"/>
                  <a:pt x="562625" y="210"/>
                  <a:pt x="562551" y="215"/>
                </a:cubicBezTo>
                <a:cubicBezTo>
                  <a:pt x="539200" y="2477"/>
                  <a:pt x="521384" y="22101"/>
                  <a:pt x="521382" y="45561"/>
                </a:cubicBezTo>
                <a:lnTo>
                  <a:pt x="521382" y="55691"/>
                </a:lnTo>
                <a:cubicBezTo>
                  <a:pt x="521377" y="61279"/>
                  <a:pt x="516848" y="65808"/>
                  <a:pt x="511260" y="65813"/>
                </a:cubicBezTo>
                <a:lnTo>
                  <a:pt x="501130" y="65813"/>
                </a:lnTo>
                <a:cubicBezTo>
                  <a:pt x="475967" y="65816"/>
                  <a:pt x="455569" y="86218"/>
                  <a:pt x="455574" y="111382"/>
                </a:cubicBezTo>
                <a:cubicBezTo>
                  <a:pt x="455574" y="112870"/>
                  <a:pt x="455646" y="114356"/>
                  <a:pt x="455792" y="115836"/>
                </a:cubicBezTo>
                <a:cubicBezTo>
                  <a:pt x="458746" y="139603"/>
                  <a:pt x="479143" y="157319"/>
                  <a:pt x="503090" y="156914"/>
                </a:cubicBezTo>
                <a:lnTo>
                  <a:pt x="510076" y="156914"/>
                </a:lnTo>
                <a:cubicBezTo>
                  <a:pt x="512401" y="156925"/>
                  <a:pt x="514278" y="158819"/>
                  <a:pt x="514267" y="161144"/>
                </a:cubicBezTo>
                <a:cubicBezTo>
                  <a:pt x="514262" y="162182"/>
                  <a:pt x="513875" y="163181"/>
                  <a:pt x="513178" y="163951"/>
                </a:cubicBezTo>
                <a:cubicBezTo>
                  <a:pt x="490435" y="188253"/>
                  <a:pt x="458482" y="201814"/>
                  <a:pt x="425202" y="201285"/>
                </a:cubicBezTo>
                <a:cubicBezTo>
                  <a:pt x="389410" y="201285"/>
                  <a:pt x="350750" y="186662"/>
                  <a:pt x="329132" y="164001"/>
                </a:cubicBezTo>
                <a:cubicBezTo>
                  <a:pt x="327543" y="162303"/>
                  <a:pt x="327632" y="159639"/>
                  <a:pt x="329330" y="158050"/>
                </a:cubicBezTo>
                <a:cubicBezTo>
                  <a:pt x="330108" y="157322"/>
                  <a:pt x="331134" y="156916"/>
                  <a:pt x="332200" y="156914"/>
                </a:cubicBezTo>
                <a:lnTo>
                  <a:pt x="349275" y="156914"/>
                </a:lnTo>
                <a:cubicBezTo>
                  <a:pt x="374434" y="156916"/>
                  <a:pt x="394831" y="136521"/>
                  <a:pt x="394833" y="111363"/>
                </a:cubicBezTo>
                <a:cubicBezTo>
                  <a:pt x="394833" y="109869"/>
                  <a:pt x="394760" y="108376"/>
                  <a:pt x="394613" y="106890"/>
                </a:cubicBezTo>
                <a:cubicBezTo>
                  <a:pt x="391659" y="83124"/>
                  <a:pt x="371262" y="65408"/>
                  <a:pt x="347315" y="65813"/>
                </a:cubicBezTo>
                <a:lnTo>
                  <a:pt x="339153" y="65813"/>
                </a:lnTo>
                <a:cubicBezTo>
                  <a:pt x="333562" y="65813"/>
                  <a:pt x="329028" y="61282"/>
                  <a:pt x="329023" y="55691"/>
                </a:cubicBezTo>
                <a:lnTo>
                  <a:pt x="329023" y="47521"/>
                </a:lnTo>
                <a:cubicBezTo>
                  <a:pt x="329424" y="23573"/>
                  <a:pt x="311705" y="3176"/>
                  <a:pt x="287937" y="223"/>
                </a:cubicBezTo>
                <a:cubicBezTo>
                  <a:pt x="262899" y="-2245"/>
                  <a:pt x="240601" y="16051"/>
                  <a:pt x="238133" y="41089"/>
                </a:cubicBezTo>
                <a:cubicBezTo>
                  <a:pt x="237987" y="42576"/>
                  <a:pt x="237913" y="44068"/>
                  <a:pt x="237913" y="45561"/>
                </a:cubicBezTo>
                <a:lnTo>
                  <a:pt x="237913" y="55691"/>
                </a:lnTo>
                <a:cubicBezTo>
                  <a:pt x="237908" y="61279"/>
                  <a:pt x="233379" y="65808"/>
                  <a:pt x="227792" y="65813"/>
                </a:cubicBezTo>
                <a:lnTo>
                  <a:pt x="219621" y="65813"/>
                </a:lnTo>
                <a:cubicBezTo>
                  <a:pt x="195675" y="65408"/>
                  <a:pt x="175278" y="83124"/>
                  <a:pt x="172324" y="106890"/>
                </a:cubicBezTo>
                <a:cubicBezTo>
                  <a:pt x="169856" y="131928"/>
                  <a:pt x="188152" y="154226"/>
                  <a:pt x="213190" y="156694"/>
                </a:cubicBezTo>
                <a:cubicBezTo>
                  <a:pt x="214676" y="156841"/>
                  <a:pt x="216169" y="156914"/>
                  <a:pt x="217662" y="156914"/>
                </a:cubicBezTo>
                <a:lnTo>
                  <a:pt x="234737" y="156914"/>
                </a:lnTo>
                <a:cubicBezTo>
                  <a:pt x="237062" y="156918"/>
                  <a:pt x="238944" y="158806"/>
                  <a:pt x="238940" y="161131"/>
                </a:cubicBezTo>
                <a:cubicBezTo>
                  <a:pt x="238939" y="162197"/>
                  <a:pt x="238533" y="163222"/>
                  <a:pt x="237805" y="164001"/>
                </a:cubicBezTo>
                <a:cubicBezTo>
                  <a:pt x="216186" y="186662"/>
                  <a:pt x="177526" y="201285"/>
                  <a:pt x="141734" y="201285"/>
                </a:cubicBezTo>
                <a:cubicBezTo>
                  <a:pt x="108454" y="201814"/>
                  <a:pt x="76501" y="188253"/>
                  <a:pt x="53759" y="163951"/>
                </a:cubicBezTo>
                <a:cubicBezTo>
                  <a:pt x="52198" y="162228"/>
                  <a:pt x="52330" y="159565"/>
                  <a:pt x="54053" y="158004"/>
                </a:cubicBezTo>
                <a:cubicBezTo>
                  <a:pt x="54823" y="157307"/>
                  <a:pt x="55822" y="156919"/>
                  <a:pt x="56860" y="156914"/>
                </a:cubicBezTo>
                <a:lnTo>
                  <a:pt x="63847" y="156914"/>
                </a:lnTo>
                <a:cubicBezTo>
                  <a:pt x="87793" y="157319"/>
                  <a:pt x="108191" y="139603"/>
                  <a:pt x="111145" y="115836"/>
                </a:cubicBezTo>
                <a:cubicBezTo>
                  <a:pt x="113608" y="90794"/>
                  <a:pt x="95304" y="68495"/>
                  <a:pt x="70261" y="66032"/>
                </a:cubicBezTo>
                <a:cubicBezTo>
                  <a:pt x="68780" y="65886"/>
                  <a:pt x="67294" y="65813"/>
                  <a:pt x="65806" y="65813"/>
                </a:cubicBezTo>
                <a:lnTo>
                  <a:pt x="55685" y="65813"/>
                </a:lnTo>
                <a:cubicBezTo>
                  <a:pt x="50094" y="65813"/>
                  <a:pt x="45560" y="61282"/>
                  <a:pt x="45555" y="55691"/>
                </a:cubicBezTo>
                <a:lnTo>
                  <a:pt x="45555" y="45553"/>
                </a:lnTo>
                <a:cubicBezTo>
                  <a:pt x="45553" y="22093"/>
                  <a:pt x="27737" y="2469"/>
                  <a:pt x="4385" y="206"/>
                </a:cubicBezTo>
                <a:cubicBezTo>
                  <a:pt x="2086" y="86"/>
                  <a:pt x="125" y="1854"/>
                  <a:pt x="6" y="4152"/>
                </a:cubicBezTo>
                <a:cubicBezTo>
                  <a:pt x="2" y="4227"/>
                  <a:pt x="0" y="4301"/>
                  <a:pt x="0" y="4375"/>
                </a:cubicBezTo>
                <a:lnTo>
                  <a:pt x="0" y="308478"/>
                </a:lnTo>
                <a:lnTo>
                  <a:pt x="566937" y="308478"/>
                </a:lnTo>
                <a:close/>
                <a:moveTo>
                  <a:pt x="283468" y="133395"/>
                </a:moveTo>
                <a:cubicBezTo>
                  <a:pt x="269654" y="133395"/>
                  <a:pt x="258456" y="122197"/>
                  <a:pt x="258456" y="108383"/>
                </a:cubicBezTo>
                <a:cubicBezTo>
                  <a:pt x="258456" y="94569"/>
                  <a:pt x="269654" y="83371"/>
                  <a:pt x="283468" y="83371"/>
                </a:cubicBezTo>
                <a:cubicBezTo>
                  <a:pt x="297282" y="83371"/>
                  <a:pt x="308480" y="94569"/>
                  <a:pt x="308480" y="108383"/>
                </a:cubicBezTo>
                <a:cubicBezTo>
                  <a:pt x="308480" y="122197"/>
                  <a:pt x="297282" y="133395"/>
                  <a:pt x="283468" y="133395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30" name="Frihåndsform: figur 29">
            <a:extLst>
              <a:ext uri="{FF2B5EF4-FFF2-40B4-BE49-F238E27FC236}">
                <a16:creationId xmlns:a16="http://schemas.microsoft.com/office/drawing/2014/main" id="{5C7E1E7B-58C5-1C5C-9F72-9DE6723E1A05}"/>
              </a:ext>
            </a:extLst>
          </p:cNvPr>
          <p:cNvSpPr/>
          <p:nvPr/>
        </p:nvSpPr>
        <p:spPr>
          <a:xfrm rot="20329740">
            <a:off x="6367454" y="-5274169"/>
            <a:ext cx="566936" cy="133396"/>
          </a:xfrm>
          <a:custGeom>
            <a:avLst/>
            <a:gdLst>
              <a:gd name="connsiteX0" fmla="*/ 0 w 566936"/>
              <a:gd name="connsiteY0" fmla="*/ 0 h 133396"/>
              <a:gd name="connsiteX1" fmla="*/ 0 w 566936"/>
              <a:gd name="connsiteY1" fmla="*/ 133397 h 133396"/>
              <a:gd name="connsiteX2" fmla="*/ 566937 w 566936"/>
              <a:gd name="connsiteY2" fmla="*/ 133397 h 133396"/>
              <a:gd name="connsiteX3" fmla="*/ 566937 w 566936"/>
              <a:gd name="connsiteY3" fmla="*/ 0 h 133396"/>
              <a:gd name="connsiteX4" fmla="*/ 116722 w 566936"/>
              <a:gd name="connsiteY4" fmla="*/ 91710 h 133396"/>
              <a:gd name="connsiteX5" fmla="*/ 91710 w 566936"/>
              <a:gd name="connsiteY5" fmla="*/ 66698 h 133396"/>
              <a:gd name="connsiteX6" fmla="*/ 116722 w 566936"/>
              <a:gd name="connsiteY6" fmla="*/ 41687 h 133396"/>
              <a:gd name="connsiteX7" fmla="*/ 141734 w 566936"/>
              <a:gd name="connsiteY7" fmla="*/ 66698 h 133396"/>
              <a:gd name="connsiteX8" fmla="*/ 116722 w 566936"/>
              <a:gd name="connsiteY8" fmla="*/ 91710 h 133396"/>
              <a:gd name="connsiteX9" fmla="*/ 283468 w 566936"/>
              <a:gd name="connsiteY9" fmla="*/ 91710 h 133396"/>
              <a:gd name="connsiteX10" fmla="*/ 258456 w 566936"/>
              <a:gd name="connsiteY10" fmla="*/ 66698 h 133396"/>
              <a:gd name="connsiteX11" fmla="*/ 283468 w 566936"/>
              <a:gd name="connsiteY11" fmla="*/ 41687 h 133396"/>
              <a:gd name="connsiteX12" fmla="*/ 308480 w 566936"/>
              <a:gd name="connsiteY12" fmla="*/ 66698 h 133396"/>
              <a:gd name="connsiteX13" fmla="*/ 283468 w 566936"/>
              <a:gd name="connsiteY13" fmla="*/ 91710 h 133396"/>
              <a:gd name="connsiteX14" fmla="*/ 450214 w 566936"/>
              <a:gd name="connsiteY14" fmla="*/ 91710 h 133396"/>
              <a:gd name="connsiteX15" fmla="*/ 425202 w 566936"/>
              <a:gd name="connsiteY15" fmla="*/ 66698 h 133396"/>
              <a:gd name="connsiteX16" fmla="*/ 450214 w 566936"/>
              <a:gd name="connsiteY16" fmla="*/ 41687 h 133396"/>
              <a:gd name="connsiteX17" fmla="*/ 475226 w 566936"/>
              <a:gd name="connsiteY17" fmla="*/ 66698 h 133396"/>
              <a:gd name="connsiteX18" fmla="*/ 450214 w 566936"/>
              <a:gd name="connsiteY18" fmla="*/ 91710 h 13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6936" h="133396">
                <a:moveTo>
                  <a:pt x="0" y="0"/>
                </a:moveTo>
                <a:lnTo>
                  <a:pt x="0" y="133397"/>
                </a:lnTo>
                <a:lnTo>
                  <a:pt x="566937" y="133397"/>
                </a:lnTo>
                <a:lnTo>
                  <a:pt x="566937" y="0"/>
                </a:lnTo>
                <a:close/>
                <a:moveTo>
                  <a:pt x="116722" y="91710"/>
                </a:moveTo>
                <a:cubicBezTo>
                  <a:pt x="102908" y="91710"/>
                  <a:pt x="91710" y="80512"/>
                  <a:pt x="91710" y="66698"/>
                </a:cubicBezTo>
                <a:cubicBezTo>
                  <a:pt x="91710" y="52884"/>
                  <a:pt x="102908" y="41687"/>
                  <a:pt x="116722" y="41687"/>
                </a:cubicBezTo>
                <a:cubicBezTo>
                  <a:pt x="130536" y="41687"/>
                  <a:pt x="141734" y="52884"/>
                  <a:pt x="141734" y="66698"/>
                </a:cubicBezTo>
                <a:cubicBezTo>
                  <a:pt x="141734" y="80512"/>
                  <a:pt x="130536" y="91710"/>
                  <a:pt x="116722" y="91710"/>
                </a:cubicBezTo>
                <a:close/>
                <a:moveTo>
                  <a:pt x="283468" y="91710"/>
                </a:moveTo>
                <a:cubicBezTo>
                  <a:pt x="269654" y="91710"/>
                  <a:pt x="258456" y="80512"/>
                  <a:pt x="258456" y="66698"/>
                </a:cubicBezTo>
                <a:cubicBezTo>
                  <a:pt x="258456" y="52884"/>
                  <a:pt x="269654" y="41687"/>
                  <a:pt x="283468" y="41687"/>
                </a:cubicBezTo>
                <a:cubicBezTo>
                  <a:pt x="297282" y="41687"/>
                  <a:pt x="308480" y="52884"/>
                  <a:pt x="308480" y="66698"/>
                </a:cubicBezTo>
                <a:cubicBezTo>
                  <a:pt x="308480" y="80512"/>
                  <a:pt x="297282" y="91710"/>
                  <a:pt x="283468" y="91710"/>
                </a:cubicBezTo>
                <a:close/>
                <a:moveTo>
                  <a:pt x="450214" y="91710"/>
                </a:moveTo>
                <a:cubicBezTo>
                  <a:pt x="436400" y="91710"/>
                  <a:pt x="425202" y="80512"/>
                  <a:pt x="425202" y="66698"/>
                </a:cubicBezTo>
                <a:cubicBezTo>
                  <a:pt x="425202" y="52884"/>
                  <a:pt x="436400" y="41687"/>
                  <a:pt x="450214" y="41687"/>
                </a:cubicBezTo>
                <a:cubicBezTo>
                  <a:pt x="464028" y="41687"/>
                  <a:pt x="475226" y="52884"/>
                  <a:pt x="475226" y="66698"/>
                </a:cubicBezTo>
                <a:cubicBezTo>
                  <a:pt x="475226" y="80512"/>
                  <a:pt x="464028" y="91710"/>
                  <a:pt x="450214" y="91710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pic>
        <p:nvPicPr>
          <p:cNvPr id="80" name="Grafikk 79" descr="Kvinne med Bangs">
            <a:extLst>
              <a:ext uri="{FF2B5EF4-FFF2-40B4-BE49-F238E27FC236}">
                <a16:creationId xmlns:a16="http://schemas.microsoft.com/office/drawing/2014/main" id="{8B624653-96A7-F249-085B-0290E2538F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26253" y="-4908437"/>
            <a:ext cx="405018" cy="365016"/>
          </a:xfrm>
          <a:prstGeom prst="rect">
            <a:avLst/>
          </a:prstGeom>
        </p:spPr>
      </p:pic>
      <p:pic>
        <p:nvPicPr>
          <p:cNvPr id="82" name="Grafikk 81" descr="Kvinne med uavgjort hår">
            <a:extLst>
              <a:ext uri="{FF2B5EF4-FFF2-40B4-BE49-F238E27FC236}">
                <a16:creationId xmlns:a16="http://schemas.microsoft.com/office/drawing/2014/main" id="{2582CB62-8C18-CC21-2931-D8B2913002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08831" y="-4348609"/>
            <a:ext cx="461349" cy="461349"/>
          </a:xfrm>
          <a:prstGeom prst="rect">
            <a:avLst/>
          </a:prstGeom>
        </p:spPr>
      </p:pic>
      <p:pic>
        <p:nvPicPr>
          <p:cNvPr id="84" name="Grafikk 83" descr="Et mann med bølget hår">
            <a:extLst>
              <a:ext uri="{FF2B5EF4-FFF2-40B4-BE49-F238E27FC236}">
                <a16:creationId xmlns:a16="http://schemas.microsoft.com/office/drawing/2014/main" id="{F7BC24B2-C5BE-6986-B060-23119FCCDD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05977" y="-4728265"/>
            <a:ext cx="349240" cy="448278"/>
          </a:xfrm>
          <a:prstGeom prst="rect">
            <a:avLst/>
          </a:prstGeom>
        </p:spPr>
      </p:pic>
      <p:pic>
        <p:nvPicPr>
          <p:cNvPr id="88" name="Grafikk 87" descr="Gutt med spiky hår">
            <a:extLst>
              <a:ext uri="{FF2B5EF4-FFF2-40B4-BE49-F238E27FC236}">
                <a16:creationId xmlns:a16="http://schemas.microsoft.com/office/drawing/2014/main" id="{F6CAC82E-AF80-752B-5526-D0161DB39D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347238">
            <a:off x="2166045" y="-4442126"/>
            <a:ext cx="370217" cy="461348"/>
          </a:xfrm>
          <a:prstGeom prst="rect">
            <a:avLst/>
          </a:prstGeom>
        </p:spPr>
      </p:pic>
      <p:pic>
        <p:nvPicPr>
          <p:cNvPr id="90" name="Grafikk 89" descr="En forvirret ansikt">
            <a:extLst>
              <a:ext uri="{FF2B5EF4-FFF2-40B4-BE49-F238E27FC236}">
                <a16:creationId xmlns:a16="http://schemas.microsoft.com/office/drawing/2014/main" id="{E13FFC3A-9C0A-E3DF-0208-681E9D5737D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60086" y="-4614535"/>
            <a:ext cx="200507" cy="250633"/>
          </a:xfrm>
          <a:prstGeom prst="rect">
            <a:avLst/>
          </a:prstGeom>
        </p:spPr>
      </p:pic>
      <p:pic>
        <p:nvPicPr>
          <p:cNvPr id="92" name="Grafikk 91" descr="En bekymret ansikt">
            <a:extLst>
              <a:ext uri="{FF2B5EF4-FFF2-40B4-BE49-F238E27FC236}">
                <a16:creationId xmlns:a16="http://schemas.microsoft.com/office/drawing/2014/main" id="{72802C46-F6CC-0C19-8BDE-4A1A1C6804D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076897" y="-4175286"/>
            <a:ext cx="200199" cy="218968"/>
          </a:xfrm>
          <a:prstGeom prst="rect">
            <a:avLst/>
          </a:prstGeom>
        </p:spPr>
      </p:pic>
      <p:pic>
        <p:nvPicPr>
          <p:cNvPr id="94" name="Grafikk 93" descr="En ansikts ansikt">
            <a:extLst>
              <a:ext uri="{FF2B5EF4-FFF2-40B4-BE49-F238E27FC236}">
                <a16:creationId xmlns:a16="http://schemas.microsoft.com/office/drawing/2014/main" id="{25FCBC78-D3DE-3D2A-3B74-34959E7653C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652681" y="-4544356"/>
            <a:ext cx="180296" cy="185760"/>
          </a:xfrm>
          <a:prstGeom prst="rect">
            <a:avLst/>
          </a:prstGeom>
        </p:spPr>
      </p:pic>
      <p:pic>
        <p:nvPicPr>
          <p:cNvPr id="96" name="Grafikk 95" descr="Et rolig ansikt">
            <a:extLst>
              <a:ext uri="{FF2B5EF4-FFF2-40B4-BE49-F238E27FC236}">
                <a16:creationId xmlns:a16="http://schemas.microsoft.com/office/drawing/2014/main" id="{037AC977-89E5-3010-5774-8F869C79A1E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578532" y="-4791233"/>
            <a:ext cx="211440" cy="218048"/>
          </a:xfrm>
          <a:prstGeom prst="rect">
            <a:avLst/>
          </a:prstGeom>
        </p:spPr>
      </p:pic>
      <p:pic>
        <p:nvPicPr>
          <p:cNvPr id="98" name="Grafikk 97" descr="En prate ansikt">
            <a:extLst>
              <a:ext uri="{FF2B5EF4-FFF2-40B4-BE49-F238E27FC236}">
                <a16:creationId xmlns:a16="http://schemas.microsoft.com/office/drawing/2014/main" id="{B0D20BAF-D37A-C633-8057-E82195C400D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327969" y="-4278443"/>
            <a:ext cx="202539" cy="240515"/>
          </a:xfrm>
          <a:prstGeom prst="rect">
            <a:avLst/>
          </a:prstGeom>
        </p:spPr>
      </p:pic>
      <p:sp>
        <p:nvSpPr>
          <p:cNvPr id="87" name="Sky 86">
            <a:extLst>
              <a:ext uri="{FF2B5EF4-FFF2-40B4-BE49-F238E27FC236}">
                <a16:creationId xmlns:a16="http://schemas.microsoft.com/office/drawing/2014/main" id="{15948B36-7E2F-4DE1-EFF8-48AB88C1EEDE}"/>
              </a:ext>
            </a:extLst>
          </p:cNvPr>
          <p:cNvSpPr/>
          <p:nvPr/>
        </p:nvSpPr>
        <p:spPr>
          <a:xfrm>
            <a:off x="1357724" y="-1927091"/>
            <a:ext cx="5824553" cy="2464146"/>
          </a:xfrm>
          <a:prstGeom prst="cloud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TekstSylinder 88">
            <a:extLst>
              <a:ext uri="{FF2B5EF4-FFF2-40B4-BE49-F238E27FC236}">
                <a16:creationId xmlns:a16="http://schemas.microsoft.com/office/drawing/2014/main" id="{07554561-FE69-E9C9-C418-D50B2CE61BD6}"/>
              </a:ext>
            </a:extLst>
          </p:cNvPr>
          <p:cNvSpPr txBox="1"/>
          <p:nvPr/>
        </p:nvSpPr>
        <p:spPr>
          <a:xfrm>
            <a:off x="1924409" y="-1542222"/>
            <a:ext cx="27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HVORFOR?</a:t>
            </a:r>
          </a:p>
        </p:txBody>
      </p:sp>
      <p:sp>
        <p:nvSpPr>
          <p:cNvPr id="97" name="TekstSylinder 96">
            <a:extLst>
              <a:ext uri="{FF2B5EF4-FFF2-40B4-BE49-F238E27FC236}">
                <a16:creationId xmlns:a16="http://schemas.microsoft.com/office/drawing/2014/main" id="{52EAC93F-D3C0-9A20-2C8F-D7AB8477EAE6}"/>
              </a:ext>
            </a:extLst>
          </p:cNvPr>
          <p:cNvSpPr txBox="1"/>
          <p:nvPr/>
        </p:nvSpPr>
        <p:spPr>
          <a:xfrm>
            <a:off x="1949387" y="-498208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Problemet med Gud</a:t>
            </a:r>
          </a:p>
        </p:txBody>
      </p:sp>
      <p:sp>
        <p:nvSpPr>
          <p:cNvPr id="93" name="TekstSylinder 92">
            <a:extLst>
              <a:ext uri="{FF2B5EF4-FFF2-40B4-BE49-F238E27FC236}">
                <a16:creationId xmlns:a16="http://schemas.microsoft.com/office/drawing/2014/main" id="{ED1DD067-2A4A-A0E7-EB7C-235265EFB460}"/>
              </a:ext>
            </a:extLst>
          </p:cNvPr>
          <p:cNvSpPr txBox="1"/>
          <p:nvPr/>
        </p:nvSpPr>
        <p:spPr>
          <a:xfrm>
            <a:off x="1921943" y="-1064995"/>
            <a:ext cx="558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Hvorfor tillater Gud lidelse?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F1F0B196-5E07-0BB3-8693-AB4212FDDCB7}"/>
              </a:ext>
            </a:extLst>
          </p:cNvPr>
          <p:cNvSpPr txBox="1"/>
          <p:nvPr/>
        </p:nvSpPr>
        <p:spPr>
          <a:xfrm>
            <a:off x="2167553" y="1532580"/>
            <a:ext cx="4625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Styrer Gud etter </a:t>
            </a:r>
          </a:p>
          <a:p>
            <a:r>
              <a:rPr lang="nb-NO" sz="3200" dirty="0">
                <a:solidFill>
                  <a:schemeClr val="bg1"/>
                </a:solidFill>
              </a:rPr>
              <a:t>rettferdige prinsipper?</a:t>
            </a:r>
          </a:p>
        </p:txBody>
      </p:sp>
      <p:sp>
        <p:nvSpPr>
          <p:cNvPr id="102" name="Bue 101">
            <a:extLst>
              <a:ext uri="{FF2B5EF4-FFF2-40B4-BE49-F238E27FC236}">
                <a16:creationId xmlns:a16="http://schemas.microsoft.com/office/drawing/2014/main" id="{CE9AF000-9ACF-65AC-98D6-A495FD24C7E8}"/>
              </a:ext>
            </a:extLst>
          </p:cNvPr>
          <p:cNvSpPr/>
          <p:nvPr/>
        </p:nvSpPr>
        <p:spPr>
          <a:xfrm>
            <a:off x="1949387" y="-1108076"/>
            <a:ext cx="1904474" cy="187079"/>
          </a:xfrm>
          <a:prstGeom prst="arc">
            <a:avLst>
              <a:gd name="adj1" fmla="val 10944435"/>
              <a:gd name="adj2" fmla="val 2134254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7" name="Frihåndsform: figur 106">
            <a:extLst>
              <a:ext uri="{FF2B5EF4-FFF2-40B4-BE49-F238E27FC236}">
                <a16:creationId xmlns:a16="http://schemas.microsoft.com/office/drawing/2014/main" id="{1F970FA0-3C27-C073-B2D2-19D26E82F47C}"/>
              </a:ext>
            </a:extLst>
          </p:cNvPr>
          <p:cNvSpPr/>
          <p:nvPr/>
        </p:nvSpPr>
        <p:spPr>
          <a:xfrm rot="1706509">
            <a:off x="6758871" y="-4639313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D06E9CD3-6FE8-D2E1-2DD5-B04CD74C4EB6}"/>
              </a:ext>
            </a:extLst>
          </p:cNvPr>
          <p:cNvSpPr txBox="1"/>
          <p:nvPr/>
        </p:nvSpPr>
        <p:spPr>
          <a:xfrm>
            <a:off x="2120505" y="475305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chemeClr val="bg1"/>
                </a:solidFill>
                <a:latin typeface="+mj-lt"/>
              </a:rPr>
              <a:t>SPØRSMÅLENE</a:t>
            </a: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3465310A-FC66-5B7C-12D2-F4A9B4640889}"/>
              </a:ext>
            </a:extLst>
          </p:cNvPr>
          <p:cNvSpPr txBox="1"/>
          <p:nvPr/>
        </p:nvSpPr>
        <p:spPr>
          <a:xfrm>
            <a:off x="2136047" y="992764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Er Gud rettferdig?</a:t>
            </a:r>
          </a:p>
        </p:txBody>
      </p:sp>
      <p:sp>
        <p:nvSpPr>
          <p:cNvPr id="109" name="Pil: sirkelformet 108">
            <a:extLst>
              <a:ext uri="{FF2B5EF4-FFF2-40B4-BE49-F238E27FC236}">
                <a16:creationId xmlns:a16="http://schemas.microsoft.com/office/drawing/2014/main" id="{A02CBA32-DDDB-0514-30D8-A776ABBC2A9A}"/>
              </a:ext>
            </a:extLst>
          </p:cNvPr>
          <p:cNvSpPr/>
          <p:nvPr/>
        </p:nvSpPr>
        <p:spPr>
          <a:xfrm rot="17477804" flipH="1">
            <a:off x="184827" y="-2099422"/>
            <a:ext cx="4127560" cy="2653629"/>
          </a:xfrm>
          <a:prstGeom prst="circularArrow">
            <a:avLst>
              <a:gd name="adj1" fmla="val 14071"/>
              <a:gd name="adj2" fmla="val 1153532"/>
              <a:gd name="adj3" fmla="val 21455312"/>
              <a:gd name="adj4" fmla="val 12794236"/>
              <a:gd name="adj5" fmla="val 16404"/>
            </a:avLst>
          </a:prstGeom>
          <a:solidFill>
            <a:srgbClr val="FAE0A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30" name="Bildeforklaring: pil ned 129">
            <a:extLst>
              <a:ext uri="{FF2B5EF4-FFF2-40B4-BE49-F238E27FC236}">
                <a16:creationId xmlns:a16="http://schemas.microsoft.com/office/drawing/2014/main" id="{AD6A60DD-9826-FF2C-B651-5294CD245A87}"/>
              </a:ext>
            </a:extLst>
          </p:cNvPr>
          <p:cNvSpPr/>
          <p:nvPr/>
        </p:nvSpPr>
        <p:spPr>
          <a:xfrm>
            <a:off x="1674293" y="2735433"/>
            <a:ext cx="161045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8D1C040C-DC8B-A7F2-B522-067BD70EFC60}"/>
              </a:ext>
            </a:extLst>
          </p:cNvPr>
          <p:cNvSpPr txBox="1"/>
          <p:nvPr/>
        </p:nvSpPr>
        <p:spPr>
          <a:xfrm>
            <a:off x="1616781" y="2735433"/>
            <a:ext cx="170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Jobs kone</a:t>
            </a:r>
          </a:p>
        </p:txBody>
      </p:sp>
      <p:grpSp>
        <p:nvGrpSpPr>
          <p:cNvPr id="124" name="Grafikk 109" descr="Kvinne som sitter på knær">
            <a:extLst>
              <a:ext uri="{FF2B5EF4-FFF2-40B4-BE49-F238E27FC236}">
                <a16:creationId xmlns:a16="http://schemas.microsoft.com/office/drawing/2014/main" id="{4B073CCA-C0F6-6930-D692-DC1EA45C71F2}"/>
              </a:ext>
            </a:extLst>
          </p:cNvPr>
          <p:cNvGrpSpPr/>
          <p:nvPr/>
        </p:nvGrpSpPr>
        <p:grpSpPr>
          <a:xfrm rot="438630">
            <a:off x="3115305" y="4602577"/>
            <a:ext cx="1447741" cy="1706066"/>
            <a:chOff x="3115305" y="4602577"/>
            <a:chExt cx="1447741" cy="1706066"/>
          </a:xfrm>
        </p:grpSpPr>
        <p:sp>
          <p:nvSpPr>
            <p:cNvPr id="126" name="Frihåndsform: figur 125">
              <a:extLst>
                <a:ext uri="{FF2B5EF4-FFF2-40B4-BE49-F238E27FC236}">
                  <a16:creationId xmlns:a16="http://schemas.microsoft.com/office/drawing/2014/main" id="{C229A577-A1BF-1FC2-D025-BFD2BD5A45B6}"/>
                </a:ext>
              </a:extLst>
            </p:cNvPr>
            <p:cNvSpPr/>
            <p:nvPr/>
          </p:nvSpPr>
          <p:spPr>
            <a:xfrm>
              <a:off x="3124247" y="4602577"/>
              <a:ext cx="1424376" cy="1698020"/>
            </a:xfrm>
            <a:custGeom>
              <a:avLst/>
              <a:gdLst>
                <a:gd name="connsiteX0" fmla="*/ 605279 w 1424376"/>
                <a:gd name="connsiteY0" fmla="*/ 1709105 h 1698020"/>
                <a:gd name="connsiteX1" fmla="*/ 392420 w 1424376"/>
                <a:gd name="connsiteY1" fmla="*/ 1542712 h 1698020"/>
                <a:gd name="connsiteX2" fmla="*/ 375175 w 1424376"/>
                <a:gd name="connsiteY2" fmla="*/ 1554214 h 1698020"/>
                <a:gd name="connsiteX3" fmla="*/ 300376 w 1424376"/>
                <a:gd name="connsiteY3" fmla="*/ 1566487 h 1698020"/>
                <a:gd name="connsiteX4" fmla="*/ 255281 w 1424376"/>
                <a:gd name="connsiteY4" fmla="*/ 1486738 h 1698020"/>
                <a:gd name="connsiteX5" fmla="*/ 233842 w 1424376"/>
                <a:gd name="connsiteY5" fmla="*/ 1493642 h 1698020"/>
                <a:gd name="connsiteX6" fmla="*/ 141307 w 1424376"/>
                <a:gd name="connsiteY6" fmla="*/ 1488273 h 1698020"/>
                <a:gd name="connsiteX7" fmla="*/ 13155 w 1424376"/>
                <a:gd name="connsiteY7" fmla="*/ 1509742 h 1698020"/>
                <a:gd name="connsiteX8" fmla="*/ 65833 w 1424376"/>
                <a:gd name="connsiteY8" fmla="*/ 1432300 h 1698020"/>
                <a:gd name="connsiteX9" fmla="*/ 100782 w 1424376"/>
                <a:gd name="connsiteY9" fmla="*/ 1320345 h 1698020"/>
                <a:gd name="connsiteX10" fmla="*/ 150025 w 1424376"/>
                <a:gd name="connsiteY10" fmla="*/ 1203793 h 1698020"/>
                <a:gd name="connsiteX11" fmla="*/ 179362 w 1424376"/>
                <a:gd name="connsiteY11" fmla="*/ 844177 h 1698020"/>
                <a:gd name="connsiteX12" fmla="*/ 227217 w 1424376"/>
                <a:gd name="connsiteY12" fmla="*/ 544361 h 1698020"/>
                <a:gd name="connsiteX13" fmla="*/ 202166 w 1424376"/>
                <a:gd name="connsiteY13" fmla="*/ 538228 h 1698020"/>
                <a:gd name="connsiteX14" fmla="*/ 555614 w 1424376"/>
                <a:gd name="connsiteY14" fmla="*/ 83528 h 1698020"/>
                <a:gd name="connsiteX15" fmla="*/ 610132 w 1424376"/>
                <a:gd name="connsiteY15" fmla="*/ 17588 h 1698020"/>
                <a:gd name="connsiteX16" fmla="*/ 721323 w 1424376"/>
                <a:gd name="connsiteY16" fmla="*/ 45189 h 1698020"/>
                <a:gd name="connsiteX17" fmla="*/ 733799 w 1424376"/>
                <a:gd name="connsiteY17" fmla="*/ 98100 h 1698020"/>
                <a:gd name="connsiteX18" fmla="*/ 746581 w 1424376"/>
                <a:gd name="connsiteY18" fmla="*/ 145634 h 1698020"/>
                <a:gd name="connsiteX19" fmla="*/ 973855 w 1424376"/>
                <a:gd name="connsiteY19" fmla="*/ 268320 h 1698020"/>
                <a:gd name="connsiteX20" fmla="*/ 1032905 w 1424376"/>
                <a:gd name="connsiteY20" fmla="*/ 499125 h 1698020"/>
                <a:gd name="connsiteX21" fmla="*/ 994512 w 1424376"/>
                <a:gd name="connsiteY21" fmla="*/ 510627 h 1698020"/>
                <a:gd name="connsiteX22" fmla="*/ 1002694 w 1424376"/>
                <a:gd name="connsiteY22" fmla="*/ 742196 h 1698020"/>
                <a:gd name="connsiteX23" fmla="*/ 1110043 w 1424376"/>
                <a:gd name="connsiteY23" fmla="*/ 1058876 h 1698020"/>
                <a:gd name="connsiteX24" fmla="*/ 1140714 w 1424376"/>
                <a:gd name="connsiteY24" fmla="*/ 1078045 h 1698020"/>
                <a:gd name="connsiteX25" fmla="*/ 1358994 w 1424376"/>
                <a:gd name="connsiteY25" fmla="*/ 1256704 h 1698020"/>
                <a:gd name="connsiteX26" fmla="*/ 1377397 w 1424376"/>
                <a:gd name="connsiteY26" fmla="*/ 1282006 h 1698020"/>
                <a:gd name="connsiteX27" fmla="*/ 1339571 w 1424376"/>
                <a:gd name="connsiteY27" fmla="*/ 1610187 h 1698020"/>
                <a:gd name="connsiteX28" fmla="*/ 1330370 w 1424376"/>
                <a:gd name="connsiteY28" fmla="*/ 1614792 h 1698020"/>
                <a:gd name="connsiteX29" fmla="*/ 1182565 w 1424376"/>
                <a:gd name="connsiteY29" fmla="*/ 1641630 h 1698020"/>
                <a:gd name="connsiteX30" fmla="*/ 1011404 w 1424376"/>
                <a:gd name="connsiteY30" fmla="*/ 1545782 h 1698020"/>
                <a:gd name="connsiteX31" fmla="*/ 892369 w 1424376"/>
                <a:gd name="connsiteY31" fmla="*/ 1483668 h 1698020"/>
                <a:gd name="connsiteX32" fmla="*/ 832330 w 1424376"/>
                <a:gd name="connsiteY32" fmla="*/ 1505144 h 1698020"/>
                <a:gd name="connsiteX33" fmla="*/ 811443 w 1424376"/>
                <a:gd name="connsiteY33" fmla="*/ 1661563 h 1698020"/>
                <a:gd name="connsiteX34" fmla="*/ 605279 w 1424376"/>
                <a:gd name="connsiteY34" fmla="*/ 1709105 h 1698020"/>
                <a:gd name="connsiteX35" fmla="*/ 318326 w 1424376"/>
                <a:gd name="connsiteY35" fmla="*/ 1042005 h 1698020"/>
                <a:gd name="connsiteX36" fmla="*/ 238818 w 1424376"/>
                <a:gd name="connsiteY36" fmla="*/ 1230630 h 1698020"/>
                <a:gd name="connsiteX37" fmla="*/ 242476 w 1424376"/>
                <a:gd name="connsiteY37" fmla="*/ 1283541 h 1698020"/>
                <a:gd name="connsiteX38" fmla="*/ 327727 w 1424376"/>
                <a:gd name="connsiteY38" fmla="*/ 1248272 h 1698020"/>
                <a:gd name="connsiteX39" fmla="*/ 340547 w 1424376"/>
                <a:gd name="connsiteY39" fmla="*/ 1242132 h 1698020"/>
                <a:gd name="connsiteX40" fmla="*/ 340540 w 1424376"/>
                <a:gd name="connsiteY40" fmla="*/ 1242132 h 1698020"/>
                <a:gd name="connsiteX41" fmla="*/ 353675 w 1424376"/>
                <a:gd name="connsiteY41" fmla="*/ 1096444 h 1698020"/>
                <a:gd name="connsiteX42" fmla="*/ 345278 w 1424376"/>
                <a:gd name="connsiteY42" fmla="*/ 1059640 h 1698020"/>
                <a:gd name="connsiteX43" fmla="*/ 318326 w 1424376"/>
                <a:gd name="connsiteY43" fmla="*/ 1042005 h 169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24376" h="1698020">
                  <a:moveTo>
                    <a:pt x="605279" y="1709105"/>
                  </a:moveTo>
                  <a:cubicBezTo>
                    <a:pt x="505022" y="1710640"/>
                    <a:pt x="440620" y="1620925"/>
                    <a:pt x="392420" y="1542712"/>
                  </a:cubicBezTo>
                  <a:cubicBezTo>
                    <a:pt x="386731" y="1546546"/>
                    <a:pt x="380742" y="1550380"/>
                    <a:pt x="375175" y="1554214"/>
                  </a:cubicBezTo>
                  <a:cubicBezTo>
                    <a:pt x="359111" y="1576453"/>
                    <a:pt x="323433" y="1578752"/>
                    <a:pt x="300376" y="1566487"/>
                  </a:cubicBezTo>
                  <a:cubicBezTo>
                    <a:pt x="272357" y="1550380"/>
                    <a:pt x="265326" y="1515874"/>
                    <a:pt x="255281" y="1486738"/>
                  </a:cubicBezTo>
                  <a:cubicBezTo>
                    <a:pt x="248173" y="1495170"/>
                    <a:pt x="244155" y="1496705"/>
                    <a:pt x="233842" y="1493642"/>
                  </a:cubicBezTo>
                  <a:cubicBezTo>
                    <a:pt x="201852" y="1485975"/>
                    <a:pt x="175038" y="1480606"/>
                    <a:pt x="141307" y="1488273"/>
                  </a:cubicBezTo>
                  <a:cubicBezTo>
                    <a:pt x="101503" y="1495941"/>
                    <a:pt x="53196" y="1516646"/>
                    <a:pt x="13155" y="1509742"/>
                  </a:cubicBezTo>
                  <a:cubicBezTo>
                    <a:pt x="-30130" y="1482904"/>
                    <a:pt x="46372" y="1449163"/>
                    <a:pt x="65833" y="1432300"/>
                  </a:cubicBezTo>
                  <a:cubicBezTo>
                    <a:pt x="93651" y="1401629"/>
                    <a:pt x="87632" y="1357149"/>
                    <a:pt x="100782" y="1320345"/>
                  </a:cubicBezTo>
                  <a:cubicBezTo>
                    <a:pt x="113841" y="1275873"/>
                    <a:pt x="125956" y="1239069"/>
                    <a:pt x="150025" y="1203793"/>
                  </a:cubicBezTo>
                  <a:cubicBezTo>
                    <a:pt x="152280" y="1084942"/>
                    <a:pt x="154741" y="962257"/>
                    <a:pt x="179362" y="844177"/>
                  </a:cubicBezTo>
                  <a:cubicBezTo>
                    <a:pt x="201883" y="745259"/>
                    <a:pt x="239440" y="647876"/>
                    <a:pt x="227217" y="544361"/>
                  </a:cubicBezTo>
                  <a:cubicBezTo>
                    <a:pt x="227217" y="544361"/>
                    <a:pt x="205832" y="539763"/>
                    <a:pt x="202166" y="538228"/>
                  </a:cubicBezTo>
                  <a:cubicBezTo>
                    <a:pt x="150593" y="111129"/>
                    <a:pt x="390863" y="318932"/>
                    <a:pt x="555614" y="83528"/>
                  </a:cubicBezTo>
                  <a:cubicBezTo>
                    <a:pt x="568918" y="57455"/>
                    <a:pt x="580120" y="26783"/>
                    <a:pt x="610132" y="17588"/>
                  </a:cubicBezTo>
                  <a:cubicBezTo>
                    <a:pt x="646094" y="4551"/>
                    <a:pt x="701924" y="9920"/>
                    <a:pt x="721323" y="45189"/>
                  </a:cubicBezTo>
                  <a:cubicBezTo>
                    <a:pt x="734313" y="68193"/>
                    <a:pt x="729904" y="81993"/>
                    <a:pt x="733799" y="98100"/>
                  </a:cubicBezTo>
                  <a:cubicBezTo>
                    <a:pt x="737686" y="114963"/>
                    <a:pt x="740355" y="134133"/>
                    <a:pt x="746581" y="145634"/>
                  </a:cubicBezTo>
                  <a:cubicBezTo>
                    <a:pt x="790150" y="224619"/>
                    <a:pt x="872095" y="203143"/>
                    <a:pt x="973855" y="268320"/>
                  </a:cubicBezTo>
                  <a:cubicBezTo>
                    <a:pt x="1031854" y="312799"/>
                    <a:pt x="1026456" y="430879"/>
                    <a:pt x="1032905" y="499125"/>
                  </a:cubicBezTo>
                  <a:cubicBezTo>
                    <a:pt x="1036693" y="499889"/>
                    <a:pt x="992434" y="495291"/>
                    <a:pt x="994512" y="510627"/>
                  </a:cubicBezTo>
                  <a:cubicBezTo>
                    <a:pt x="1004733" y="586534"/>
                    <a:pt x="991522" y="669352"/>
                    <a:pt x="1002694" y="742196"/>
                  </a:cubicBezTo>
                  <a:cubicBezTo>
                    <a:pt x="1030183" y="851073"/>
                    <a:pt x="1065347" y="956124"/>
                    <a:pt x="1110043" y="1058876"/>
                  </a:cubicBezTo>
                  <a:lnTo>
                    <a:pt x="1140714" y="1078045"/>
                  </a:lnTo>
                  <a:cubicBezTo>
                    <a:pt x="1227905" y="1124052"/>
                    <a:pt x="1303272" y="1186158"/>
                    <a:pt x="1358994" y="1256704"/>
                  </a:cubicBezTo>
                  <a:cubicBezTo>
                    <a:pt x="1358994" y="1256704"/>
                    <a:pt x="1372282" y="1270504"/>
                    <a:pt x="1377397" y="1282006"/>
                  </a:cubicBezTo>
                  <a:cubicBezTo>
                    <a:pt x="1438739" y="1358684"/>
                    <a:pt x="1453408" y="1542712"/>
                    <a:pt x="1339571" y="1610187"/>
                  </a:cubicBezTo>
                  <a:cubicBezTo>
                    <a:pt x="1339111" y="1610958"/>
                    <a:pt x="1330684" y="1613257"/>
                    <a:pt x="1330370" y="1614792"/>
                  </a:cubicBezTo>
                  <a:cubicBezTo>
                    <a:pt x="1298165" y="1626294"/>
                    <a:pt x="1234154" y="1650061"/>
                    <a:pt x="1182565" y="1641630"/>
                  </a:cubicBezTo>
                  <a:cubicBezTo>
                    <a:pt x="1116653" y="1630128"/>
                    <a:pt x="1065217" y="1581051"/>
                    <a:pt x="1011404" y="1545782"/>
                  </a:cubicBezTo>
                  <a:cubicBezTo>
                    <a:pt x="978548" y="1522007"/>
                    <a:pt x="931168" y="1500539"/>
                    <a:pt x="892369" y="1483668"/>
                  </a:cubicBezTo>
                  <a:cubicBezTo>
                    <a:pt x="903396" y="1518173"/>
                    <a:pt x="849613" y="1515874"/>
                    <a:pt x="832330" y="1505144"/>
                  </a:cubicBezTo>
                  <a:cubicBezTo>
                    <a:pt x="828749" y="1554985"/>
                    <a:pt x="850902" y="1621689"/>
                    <a:pt x="811443" y="1661563"/>
                  </a:cubicBezTo>
                  <a:cubicBezTo>
                    <a:pt x="749763" y="1693006"/>
                    <a:pt x="671429" y="1708341"/>
                    <a:pt x="605279" y="1709105"/>
                  </a:cubicBezTo>
                  <a:close/>
                  <a:moveTo>
                    <a:pt x="318326" y="1042005"/>
                  </a:moveTo>
                  <a:cubicBezTo>
                    <a:pt x="293413" y="1105646"/>
                    <a:pt x="263938" y="1174657"/>
                    <a:pt x="238818" y="1230630"/>
                  </a:cubicBezTo>
                  <a:cubicBezTo>
                    <a:pt x="240850" y="1247501"/>
                    <a:pt x="248365" y="1265907"/>
                    <a:pt x="242476" y="1283541"/>
                  </a:cubicBezTo>
                  <a:cubicBezTo>
                    <a:pt x="268324" y="1266671"/>
                    <a:pt x="297930" y="1255940"/>
                    <a:pt x="327727" y="1248272"/>
                  </a:cubicBezTo>
                  <a:cubicBezTo>
                    <a:pt x="327727" y="1248272"/>
                    <a:pt x="340877" y="1246737"/>
                    <a:pt x="340547" y="1242132"/>
                  </a:cubicBezTo>
                  <a:lnTo>
                    <a:pt x="340540" y="1242132"/>
                  </a:lnTo>
                  <a:cubicBezTo>
                    <a:pt x="335939" y="1199959"/>
                    <a:pt x="345056" y="1136318"/>
                    <a:pt x="353675" y="1096444"/>
                  </a:cubicBezTo>
                  <a:cubicBezTo>
                    <a:pt x="355224" y="1084942"/>
                    <a:pt x="353222" y="1069606"/>
                    <a:pt x="345278" y="1059640"/>
                  </a:cubicBezTo>
                  <a:cubicBezTo>
                    <a:pt x="341153" y="1055042"/>
                    <a:pt x="321247" y="1045075"/>
                    <a:pt x="318326" y="1042005"/>
                  </a:cubicBezTo>
                  <a:close/>
                </a:path>
              </a:pathLst>
            </a:custGeom>
            <a:solidFill>
              <a:srgbClr val="FFFFFF"/>
            </a:solidFill>
            <a:ln w="7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7" name="Frihåndsform: figur 126">
              <a:extLst>
                <a:ext uri="{FF2B5EF4-FFF2-40B4-BE49-F238E27FC236}">
                  <a16:creationId xmlns:a16="http://schemas.microsoft.com/office/drawing/2014/main" id="{BF36C89E-876D-1761-0AF6-5F028E1FE010}"/>
                </a:ext>
              </a:extLst>
            </p:cNvPr>
            <p:cNvSpPr/>
            <p:nvPr/>
          </p:nvSpPr>
          <p:spPr>
            <a:xfrm>
              <a:off x="3340105" y="5836676"/>
              <a:ext cx="681650" cy="318219"/>
            </a:xfrm>
            <a:custGeom>
              <a:avLst/>
              <a:gdLst>
                <a:gd name="connsiteX0" fmla="*/ 112229 w 681650"/>
                <a:gd name="connsiteY0" fmla="*/ 329318 h 318219"/>
                <a:gd name="connsiteX1" fmla="*/ 29049 w 681650"/>
                <a:gd name="connsiteY1" fmla="*/ 222732 h 318219"/>
                <a:gd name="connsiteX2" fmla="*/ 9925 w 681650"/>
                <a:gd name="connsiteY2" fmla="*/ 205869 h 318219"/>
                <a:gd name="connsiteX3" fmla="*/ 1123 w 681650"/>
                <a:gd name="connsiteY3" fmla="*/ 155257 h 318219"/>
                <a:gd name="connsiteX4" fmla="*/ 120150 w 681650"/>
                <a:gd name="connsiteY4" fmla="*/ 11103 h 318219"/>
                <a:gd name="connsiteX5" fmla="*/ 125088 w 681650"/>
                <a:gd name="connsiteY5" fmla="*/ 16472 h 318219"/>
                <a:gd name="connsiteX6" fmla="*/ 131529 w 681650"/>
                <a:gd name="connsiteY6" fmla="*/ 60180 h 318219"/>
                <a:gd name="connsiteX7" fmla="*/ 94678 w 681650"/>
                <a:gd name="connsiteY7" fmla="*/ 182865 h 318219"/>
                <a:gd name="connsiteX8" fmla="*/ 175374 w 681650"/>
                <a:gd name="connsiteY8" fmla="*/ 307849 h 318219"/>
                <a:gd name="connsiteX9" fmla="*/ 112229 w 681650"/>
                <a:gd name="connsiteY9" fmla="*/ 329318 h 318219"/>
                <a:gd name="connsiteX10" fmla="*/ 625513 w 681650"/>
                <a:gd name="connsiteY10" fmla="*/ 277942 h 318219"/>
                <a:gd name="connsiteX11" fmla="*/ 612500 w 681650"/>
                <a:gd name="connsiteY11" fmla="*/ 276407 h 318219"/>
                <a:gd name="connsiteX12" fmla="*/ 607777 w 681650"/>
                <a:gd name="connsiteY12" fmla="*/ 225038 h 318219"/>
                <a:gd name="connsiteX13" fmla="*/ 681741 w 681650"/>
                <a:gd name="connsiteY13" fmla="*/ 251876 h 318219"/>
                <a:gd name="connsiteX14" fmla="*/ 625513 w 681650"/>
                <a:gd name="connsiteY14" fmla="*/ 277942 h 31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1650" h="318219">
                  <a:moveTo>
                    <a:pt x="112229" y="329318"/>
                  </a:moveTo>
                  <a:cubicBezTo>
                    <a:pt x="53026" y="330081"/>
                    <a:pt x="60840" y="251876"/>
                    <a:pt x="29049" y="222732"/>
                  </a:cubicBezTo>
                  <a:cubicBezTo>
                    <a:pt x="22409" y="217371"/>
                    <a:pt x="13061" y="212765"/>
                    <a:pt x="9925" y="205869"/>
                  </a:cubicBezTo>
                  <a:cubicBezTo>
                    <a:pt x="3055" y="192061"/>
                    <a:pt x="3063" y="171364"/>
                    <a:pt x="1123" y="155257"/>
                  </a:cubicBezTo>
                  <a:cubicBezTo>
                    <a:pt x="-7442" y="69376"/>
                    <a:pt x="37713" y="25675"/>
                    <a:pt x="120150" y="11103"/>
                  </a:cubicBezTo>
                  <a:lnTo>
                    <a:pt x="125088" y="16472"/>
                  </a:lnTo>
                  <a:cubicBezTo>
                    <a:pt x="126491" y="31037"/>
                    <a:pt x="128539" y="45608"/>
                    <a:pt x="131529" y="60180"/>
                  </a:cubicBezTo>
                  <a:cubicBezTo>
                    <a:pt x="97522" y="86246"/>
                    <a:pt x="72203" y="144526"/>
                    <a:pt x="94678" y="182865"/>
                  </a:cubicBezTo>
                  <a:cubicBezTo>
                    <a:pt x="115342" y="218898"/>
                    <a:pt x="175374" y="307849"/>
                    <a:pt x="175374" y="307849"/>
                  </a:cubicBezTo>
                  <a:cubicBezTo>
                    <a:pt x="171080" y="310148"/>
                    <a:pt x="122957" y="329318"/>
                    <a:pt x="112229" y="329318"/>
                  </a:cubicBezTo>
                  <a:close/>
                  <a:moveTo>
                    <a:pt x="625513" y="277942"/>
                  </a:moveTo>
                  <a:cubicBezTo>
                    <a:pt x="621924" y="277942"/>
                    <a:pt x="616135" y="277178"/>
                    <a:pt x="612500" y="276407"/>
                  </a:cubicBezTo>
                  <a:cubicBezTo>
                    <a:pt x="611051" y="257237"/>
                    <a:pt x="610177" y="243437"/>
                    <a:pt x="607777" y="225038"/>
                  </a:cubicBezTo>
                  <a:cubicBezTo>
                    <a:pt x="629554" y="236540"/>
                    <a:pt x="654949" y="241138"/>
                    <a:pt x="681741" y="251876"/>
                  </a:cubicBezTo>
                  <a:cubicBezTo>
                    <a:pt x="663836" y="261071"/>
                    <a:pt x="647266" y="278713"/>
                    <a:pt x="625513" y="277942"/>
                  </a:cubicBezTo>
                  <a:close/>
                </a:path>
              </a:pathLst>
            </a:custGeom>
            <a:solidFill>
              <a:srgbClr val="FFFFFF"/>
            </a:solidFill>
            <a:ln w="7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8" name="Frihåndsform: figur 127">
              <a:extLst>
                <a:ext uri="{FF2B5EF4-FFF2-40B4-BE49-F238E27FC236}">
                  <a16:creationId xmlns:a16="http://schemas.microsoft.com/office/drawing/2014/main" id="{6E6F3F1C-0377-A257-564B-E1710EC23264}"/>
                </a:ext>
              </a:extLst>
            </p:cNvPr>
            <p:cNvSpPr/>
            <p:nvPr/>
          </p:nvSpPr>
          <p:spPr>
            <a:xfrm>
              <a:off x="3425823" y="5591306"/>
              <a:ext cx="1115518" cy="701059"/>
            </a:xfrm>
            <a:custGeom>
              <a:avLst/>
              <a:gdLst>
                <a:gd name="connsiteX0" fmla="*/ 675039 w 1115518"/>
                <a:gd name="connsiteY0" fmla="*/ 11103 h 701059"/>
                <a:gd name="connsiteX1" fmla="*/ 905588 w 1115518"/>
                <a:gd name="connsiteY1" fmla="*/ 133025 h 701059"/>
                <a:gd name="connsiteX2" fmla="*/ 1111085 w 1115518"/>
                <a:gd name="connsiteY2" fmla="*/ 488807 h 701059"/>
                <a:gd name="connsiteX3" fmla="*/ 1044628 w 1115518"/>
                <a:gd name="connsiteY3" fmla="*/ 615326 h 701059"/>
                <a:gd name="connsiteX4" fmla="*/ 941189 w 1115518"/>
                <a:gd name="connsiteY4" fmla="*/ 643698 h 701059"/>
                <a:gd name="connsiteX5" fmla="*/ 797464 w 1115518"/>
                <a:gd name="connsiteY5" fmla="*/ 605359 h 701059"/>
                <a:gd name="connsiteX6" fmla="*/ 623841 w 1115518"/>
                <a:gd name="connsiteY6" fmla="*/ 508747 h 701059"/>
                <a:gd name="connsiteX7" fmla="*/ 516569 w 1115518"/>
                <a:gd name="connsiteY7" fmla="*/ 469637 h 701059"/>
                <a:gd name="connsiteX8" fmla="*/ 525686 w 1115518"/>
                <a:gd name="connsiteY8" fmla="*/ 619160 h 701059"/>
                <a:gd name="connsiteX9" fmla="*/ 515257 w 1115518"/>
                <a:gd name="connsiteY9" fmla="*/ 659797 h 701059"/>
                <a:gd name="connsiteX10" fmla="*/ 370221 w 1115518"/>
                <a:gd name="connsiteY10" fmla="*/ 706576 h 701059"/>
                <a:gd name="connsiteX11" fmla="*/ 125510 w 1115518"/>
                <a:gd name="connsiteY11" fmla="*/ 590787 h 701059"/>
                <a:gd name="connsiteX12" fmla="*/ 75117 w 1115518"/>
                <a:gd name="connsiteY12" fmla="*/ 507212 h 701059"/>
                <a:gd name="connsiteX13" fmla="*/ 21190 w 1115518"/>
                <a:gd name="connsiteY13" fmla="*/ 428999 h 701059"/>
                <a:gd name="connsiteX14" fmla="*/ 4550 w 1115518"/>
                <a:gd name="connsiteY14" fmla="*/ 417497 h 701059"/>
                <a:gd name="connsiteX15" fmla="*/ 48449 w 1115518"/>
                <a:gd name="connsiteY15" fmla="*/ 295576 h 701059"/>
                <a:gd name="connsiteX16" fmla="*/ 55963 w 1115518"/>
                <a:gd name="connsiteY16" fmla="*/ 50977 h 701059"/>
                <a:gd name="connsiteX17" fmla="*/ 248525 w 1115518"/>
                <a:gd name="connsiteY17" fmla="*/ 103881 h 701059"/>
                <a:gd name="connsiteX18" fmla="*/ 368496 w 1115518"/>
                <a:gd name="connsiteY18" fmla="*/ 97748 h 701059"/>
                <a:gd name="connsiteX19" fmla="*/ 648455 w 1115518"/>
                <a:gd name="connsiteY19" fmla="*/ 25675 h 701059"/>
                <a:gd name="connsiteX20" fmla="*/ 675039 w 1115518"/>
                <a:gd name="connsiteY20" fmla="*/ 11103 h 70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15518" h="701059">
                  <a:moveTo>
                    <a:pt x="675039" y="11103"/>
                  </a:moveTo>
                  <a:cubicBezTo>
                    <a:pt x="741098" y="47907"/>
                    <a:pt x="827207" y="84711"/>
                    <a:pt x="905588" y="133025"/>
                  </a:cubicBezTo>
                  <a:cubicBezTo>
                    <a:pt x="1034568" y="212765"/>
                    <a:pt x="1138896" y="324720"/>
                    <a:pt x="1111085" y="488807"/>
                  </a:cubicBezTo>
                  <a:cubicBezTo>
                    <a:pt x="1101055" y="536349"/>
                    <a:pt x="1082377" y="583119"/>
                    <a:pt x="1044628" y="615326"/>
                  </a:cubicBezTo>
                  <a:cubicBezTo>
                    <a:pt x="1011043" y="622993"/>
                    <a:pt x="972390" y="637565"/>
                    <a:pt x="941189" y="643698"/>
                  </a:cubicBezTo>
                  <a:cubicBezTo>
                    <a:pt x="885199" y="655200"/>
                    <a:pt x="844720" y="637565"/>
                    <a:pt x="797464" y="605359"/>
                  </a:cubicBezTo>
                  <a:cubicBezTo>
                    <a:pt x="784198" y="596927"/>
                    <a:pt x="652128" y="518714"/>
                    <a:pt x="623841" y="508747"/>
                  </a:cubicBezTo>
                  <a:cubicBezTo>
                    <a:pt x="590517" y="495711"/>
                    <a:pt x="515940" y="469637"/>
                    <a:pt x="516569" y="469637"/>
                  </a:cubicBezTo>
                  <a:cubicBezTo>
                    <a:pt x="517673" y="499545"/>
                    <a:pt x="527986" y="592322"/>
                    <a:pt x="525686" y="619160"/>
                  </a:cubicBezTo>
                  <a:cubicBezTo>
                    <a:pt x="525586" y="633731"/>
                    <a:pt x="523240" y="650602"/>
                    <a:pt x="515257" y="659797"/>
                  </a:cubicBezTo>
                  <a:cubicBezTo>
                    <a:pt x="508916" y="668237"/>
                    <a:pt x="397771" y="701970"/>
                    <a:pt x="370221" y="706576"/>
                  </a:cubicBezTo>
                  <a:cubicBezTo>
                    <a:pt x="263262" y="728808"/>
                    <a:pt x="179239" y="683572"/>
                    <a:pt x="125510" y="590787"/>
                  </a:cubicBezTo>
                  <a:cubicBezTo>
                    <a:pt x="113694" y="573924"/>
                    <a:pt x="87440" y="524847"/>
                    <a:pt x="75117" y="507212"/>
                  </a:cubicBezTo>
                  <a:cubicBezTo>
                    <a:pt x="75117" y="507212"/>
                    <a:pt x="21190" y="428999"/>
                    <a:pt x="21190" y="428999"/>
                  </a:cubicBezTo>
                  <a:cubicBezTo>
                    <a:pt x="18422" y="422866"/>
                    <a:pt x="4550" y="417497"/>
                    <a:pt x="4550" y="417497"/>
                  </a:cubicBezTo>
                  <a:cubicBezTo>
                    <a:pt x="-14880" y="380693"/>
                    <a:pt x="34631" y="317816"/>
                    <a:pt x="48449" y="295576"/>
                  </a:cubicBezTo>
                  <a:cubicBezTo>
                    <a:pt x="40443" y="202799"/>
                    <a:pt x="56270" y="114619"/>
                    <a:pt x="55963" y="50977"/>
                  </a:cubicBezTo>
                  <a:cubicBezTo>
                    <a:pt x="105850" y="82412"/>
                    <a:pt x="170996" y="103117"/>
                    <a:pt x="248525" y="103881"/>
                  </a:cubicBezTo>
                  <a:cubicBezTo>
                    <a:pt x="259582" y="103881"/>
                    <a:pt x="303664" y="103881"/>
                    <a:pt x="368496" y="97748"/>
                  </a:cubicBezTo>
                  <a:cubicBezTo>
                    <a:pt x="466981" y="87781"/>
                    <a:pt x="560099" y="67848"/>
                    <a:pt x="648455" y="25675"/>
                  </a:cubicBezTo>
                  <a:cubicBezTo>
                    <a:pt x="654589" y="23369"/>
                    <a:pt x="675039" y="11103"/>
                    <a:pt x="675039" y="11103"/>
                  </a:cubicBezTo>
                  <a:close/>
                </a:path>
              </a:pathLst>
            </a:custGeom>
            <a:solidFill>
              <a:srgbClr val="FFFFFF"/>
            </a:solidFill>
            <a:ln w="7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9" name="Frihåndsform: figur 128">
              <a:extLst>
                <a:ext uri="{FF2B5EF4-FFF2-40B4-BE49-F238E27FC236}">
                  <a16:creationId xmlns:a16="http://schemas.microsoft.com/office/drawing/2014/main" id="{9C66D5A8-A7E6-3BF1-9E0A-54B031AB153C}"/>
                </a:ext>
              </a:extLst>
            </p:cNvPr>
            <p:cNvSpPr/>
            <p:nvPr/>
          </p:nvSpPr>
          <p:spPr>
            <a:xfrm>
              <a:off x="3115305" y="4638198"/>
              <a:ext cx="1447741" cy="1670445"/>
            </a:xfrm>
            <a:custGeom>
              <a:avLst/>
              <a:gdLst>
                <a:gd name="connsiteX0" fmla="*/ 622846 w 1447741"/>
                <a:gd name="connsiteY0" fmla="*/ 1681152 h 1670445"/>
                <a:gd name="connsiteX1" fmla="*/ 403163 w 1447741"/>
                <a:gd name="connsiteY1" fmla="*/ 1525497 h 1670445"/>
                <a:gd name="connsiteX2" fmla="*/ 403163 w 1447741"/>
                <a:gd name="connsiteY2" fmla="*/ 1525497 h 1670445"/>
                <a:gd name="connsiteX3" fmla="*/ 397612 w 1447741"/>
                <a:gd name="connsiteY3" fmla="*/ 1517829 h 1670445"/>
                <a:gd name="connsiteX4" fmla="*/ 387536 w 1447741"/>
                <a:gd name="connsiteY4" fmla="*/ 1523962 h 1670445"/>
                <a:gd name="connsiteX5" fmla="*/ 299947 w 1447741"/>
                <a:gd name="connsiteY5" fmla="*/ 1534700 h 1670445"/>
                <a:gd name="connsiteX6" fmla="*/ 259553 w 1447741"/>
                <a:gd name="connsiteY6" fmla="*/ 1464154 h 1670445"/>
                <a:gd name="connsiteX7" fmla="*/ 248726 w 1447741"/>
                <a:gd name="connsiteY7" fmla="*/ 1467217 h 1670445"/>
                <a:gd name="connsiteX8" fmla="*/ 182967 w 1447741"/>
                <a:gd name="connsiteY8" fmla="*/ 1457250 h 1670445"/>
                <a:gd name="connsiteX9" fmla="*/ 74621 w 1447741"/>
                <a:gd name="connsiteY9" fmla="*/ 1478719 h 1670445"/>
                <a:gd name="connsiteX10" fmla="*/ 7335 w 1447741"/>
                <a:gd name="connsiteY10" fmla="*/ 1439616 h 1670445"/>
                <a:gd name="connsiteX11" fmla="*/ 68180 w 1447741"/>
                <a:gd name="connsiteY11" fmla="*/ 1392074 h 1670445"/>
                <a:gd name="connsiteX12" fmla="*/ 101205 w 1447741"/>
                <a:gd name="connsiteY12" fmla="*/ 1283961 h 1670445"/>
                <a:gd name="connsiteX13" fmla="*/ 151046 w 1447741"/>
                <a:gd name="connsiteY13" fmla="*/ 1171242 h 1670445"/>
                <a:gd name="connsiteX14" fmla="*/ 176288 w 1447741"/>
                <a:gd name="connsiteY14" fmla="*/ 827726 h 1670445"/>
                <a:gd name="connsiteX15" fmla="*/ 230101 w 1447741"/>
                <a:gd name="connsiteY15" fmla="*/ 515644 h 1670445"/>
                <a:gd name="connsiteX16" fmla="*/ 223714 w 1447741"/>
                <a:gd name="connsiteY16" fmla="*/ 513345 h 1670445"/>
                <a:gd name="connsiteX17" fmla="*/ 215954 w 1447741"/>
                <a:gd name="connsiteY17" fmla="*/ 511810 h 1670445"/>
                <a:gd name="connsiteX18" fmla="*/ 203026 w 1447741"/>
                <a:gd name="connsiteY18" fmla="*/ 507212 h 1670445"/>
                <a:gd name="connsiteX19" fmla="*/ 196953 w 1447741"/>
                <a:gd name="connsiteY19" fmla="*/ 389889 h 1670445"/>
                <a:gd name="connsiteX20" fmla="*/ 197114 w 1447741"/>
                <a:gd name="connsiteY20" fmla="*/ 385291 h 1670445"/>
                <a:gd name="connsiteX21" fmla="*/ 345647 w 1447741"/>
                <a:gd name="connsiteY21" fmla="*/ 182094 h 1670445"/>
                <a:gd name="connsiteX22" fmla="*/ 565813 w 1447741"/>
                <a:gd name="connsiteY22" fmla="*/ 27203 h 1670445"/>
                <a:gd name="connsiteX23" fmla="*/ 565813 w 1447741"/>
                <a:gd name="connsiteY23" fmla="*/ 27203 h 1670445"/>
                <a:gd name="connsiteX24" fmla="*/ 578480 w 1447741"/>
                <a:gd name="connsiteY24" fmla="*/ 11103 h 1670445"/>
                <a:gd name="connsiteX25" fmla="*/ 587498 w 1447741"/>
                <a:gd name="connsiteY25" fmla="*/ 22605 h 1670445"/>
                <a:gd name="connsiteX26" fmla="*/ 492171 w 1447741"/>
                <a:gd name="connsiteY26" fmla="*/ 136087 h 1670445"/>
                <a:gd name="connsiteX27" fmla="*/ 493444 w 1447741"/>
                <a:gd name="connsiteY27" fmla="*/ 158327 h 1670445"/>
                <a:gd name="connsiteX28" fmla="*/ 491397 w 1447741"/>
                <a:gd name="connsiteY28" fmla="*/ 164460 h 1670445"/>
                <a:gd name="connsiteX29" fmla="*/ 745179 w 1447741"/>
                <a:gd name="connsiteY29" fmla="*/ 112320 h 1670445"/>
                <a:gd name="connsiteX30" fmla="*/ 742387 w 1447741"/>
                <a:gd name="connsiteY30" fmla="*/ 86246 h 1670445"/>
                <a:gd name="connsiteX31" fmla="*/ 740332 w 1447741"/>
                <a:gd name="connsiteY31" fmla="*/ 49442 h 1670445"/>
                <a:gd name="connsiteX32" fmla="*/ 741644 w 1447741"/>
                <a:gd name="connsiteY32" fmla="*/ 48671 h 1670445"/>
                <a:gd name="connsiteX33" fmla="*/ 747678 w 1447741"/>
                <a:gd name="connsiteY33" fmla="*/ 64007 h 1670445"/>
                <a:gd name="connsiteX34" fmla="*/ 1003124 w 1447741"/>
                <a:gd name="connsiteY34" fmla="*/ 244972 h 1670445"/>
                <a:gd name="connsiteX35" fmla="*/ 1047735 w 1447741"/>
                <a:gd name="connsiteY35" fmla="*/ 457372 h 1670445"/>
                <a:gd name="connsiteX36" fmla="*/ 1058892 w 1447741"/>
                <a:gd name="connsiteY36" fmla="*/ 467338 h 1670445"/>
                <a:gd name="connsiteX37" fmla="*/ 1008468 w 1447741"/>
                <a:gd name="connsiteY37" fmla="*/ 484973 h 1670445"/>
                <a:gd name="connsiteX38" fmla="*/ 1019633 w 1447741"/>
                <a:gd name="connsiteY38" fmla="*/ 700435 h 1670445"/>
                <a:gd name="connsiteX39" fmla="*/ 1115365 w 1447741"/>
                <a:gd name="connsiteY39" fmla="*/ 990285 h 1670445"/>
                <a:gd name="connsiteX40" fmla="*/ 1144112 w 1447741"/>
                <a:gd name="connsiteY40" fmla="*/ 1030923 h 1670445"/>
                <a:gd name="connsiteX41" fmla="*/ 1176002 w 1447741"/>
                <a:gd name="connsiteY41" fmla="*/ 1047022 h 1670445"/>
                <a:gd name="connsiteX42" fmla="*/ 1428971 w 1447741"/>
                <a:gd name="connsiteY42" fmla="*/ 1288558 h 1670445"/>
                <a:gd name="connsiteX43" fmla="*/ 1391644 w 1447741"/>
                <a:gd name="connsiteY43" fmla="*/ 1547729 h 1670445"/>
                <a:gd name="connsiteX44" fmla="*/ 1391637 w 1447741"/>
                <a:gd name="connsiteY44" fmla="*/ 1547729 h 1670445"/>
                <a:gd name="connsiteX45" fmla="*/ 1354018 w 1447741"/>
                <a:gd name="connsiteY45" fmla="*/ 1582234 h 1670445"/>
                <a:gd name="connsiteX46" fmla="*/ 1351496 w 1447741"/>
                <a:gd name="connsiteY46" fmla="*/ 1586068 h 1670445"/>
                <a:gd name="connsiteX47" fmla="*/ 1345668 w 1447741"/>
                <a:gd name="connsiteY47" fmla="*/ 1587603 h 1670445"/>
                <a:gd name="connsiteX48" fmla="*/ 1339028 w 1447741"/>
                <a:gd name="connsiteY48" fmla="*/ 1589138 h 1670445"/>
                <a:gd name="connsiteX49" fmla="*/ 992903 w 1447741"/>
                <a:gd name="connsiteY49" fmla="*/ 1501722 h 1670445"/>
                <a:gd name="connsiteX50" fmla="*/ 992895 w 1447741"/>
                <a:gd name="connsiteY50" fmla="*/ 1501722 h 1670445"/>
                <a:gd name="connsiteX51" fmla="*/ 992895 w 1447741"/>
                <a:gd name="connsiteY51" fmla="*/ 1501722 h 1670445"/>
                <a:gd name="connsiteX52" fmla="*/ 907744 w 1447741"/>
                <a:gd name="connsiteY52" fmla="*/ 1460320 h 1670445"/>
                <a:gd name="connsiteX53" fmla="*/ 846317 w 1447741"/>
                <a:gd name="connsiteY53" fmla="*/ 1480254 h 1670445"/>
                <a:gd name="connsiteX54" fmla="*/ 810309 w 1447741"/>
                <a:gd name="connsiteY54" fmla="*/ 1639743 h 1670445"/>
                <a:gd name="connsiteX55" fmla="*/ 622846 w 1447741"/>
                <a:gd name="connsiteY55" fmla="*/ 1681152 h 1670445"/>
                <a:gd name="connsiteX56" fmla="*/ 321179 w 1447741"/>
                <a:gd name="connsiteY56" fmla="*/ 1368307 h 1670445"/>
                <a:gd name="connsiteX57" fmla="*/ 351314 w 1447741"/>
                <a:gd name="connsiteY57" fmla="*/ 1401277 h 1670445"/>
                <a:gd name="connsiteX58" fmla="*/ 387161 w 1447741"/>
                <a:gd name="connsiteY58" fmla="*/ 1454188 h 1670445"/>
                <a:gd name="connsiteX59" fmla="*/ 572269 w 1447741"/>
                <a:gd name="connsiteY59" fmla="*/ 1648182 h 1670445"/>
                <a:gd name="connsiteX60" fmla="*/ 770429 w 1447741"/>
                <a:gd name="connsiteY60" fmla="*/ 1625942 h 1670445"/>
                <a:gd name="connsiteX61" fmla="*/ 813338 w 1447741"/>
                <a:gd name="connsiteY61" fmla="*/ 1606009 h 1670445"/>
                <a:gd name="connsiteX62" fmla="*/ 822202 w 1447741"/>
                <a:gd name="connsiteY62" fmla="*/ 1559231 h 1670445"/>
                <a:gd name="connsiteX63" fmla="*/ 800486 w 1447741"/>
                <a:gd name="connsiteY63" fmla="*/ 1333801 h 1670445"/>
                <a:gd name="connsiteX64" fmla="*/ 723816 w 1447741"/>
                <a:gd name="connsiteY64" fmla="*/ 1116804 h 1670445"/>
                <a:gd name="connsiteX65" fmla="*/ 774600 w 1447741"/>
                <a:gd name="connsiteY65" fmla="*/ 1195781 h 1670445"/>
                <a:gd name="connsiteX66" fmla="*/ 831319 w 1447741"/>
                <a:gd name="connsiteY66" fmla="*/ 1147475 h 1670445"/>
                <a:gd name="connsiteX67" fmla="*/ 831319 w 1447741"/>
                <a:gd name="connsiteY67" fmla="*/ 1147475 h 1670445"/>
                <a:gd name="connsiteX68" fmla="*/ 785956 w 1447741"/>
                <a:gd name="connsiteY68" fmla="*/ 1221083 h 1670445"/>
                <a:gd name="connsiteX69" fmla="*/ 830698 w 1447741"/>
                <a:gd name="connsiteY69" fmla="*/ 1364473 h 1670445"/>
                <a:gd name="connsiteX70" fmla="*/ 923401 w 1447741"/>
                <a:gd name="connsiteY70" fmla="*/ 1416612 h 1670445"/>
                <a:gd name="connsiteX71" fmla="*/ 833650 w 1447741"/>
                <a:gd name="connsiteY71" fmla="*/ 1379808 h 1670445"/>
                <a:gd name="connsiteX72" fmla="*/ 835007 w 1447741"/>
                <a:gd name="connsiteY72" fmla="*/ 1386705 h 1670445"/>
                <a:gd name="connsiteX73" fmla="*/ 839332 w 1447741"/>
                <a:gd name="connsiteY73" fmla="*/ 1389011 h 1670445"/>
                <a:gd name="connsiteX74" fmla="*/ 840229 w 1447741"/>
                <a:gd name="connsiteY74" fmla="*/ 1392074 h 1670445"/>
                <a:gd name="connsiteX75" fmla="*/ 841808 w 1447741"/>
                <a:gd name="connsiteY75" fmla="*/ 1415077 h 1670445"/>
                <a:gd name="connsiteX76" fmla="*/ 839178 w 1447741"/>
                <a:gd name="connsiteY76" fmla="*/ 1412778 h 1670445"/>
                <a:gd name="connsiteX77" fmla="*/ 840765 w 1447741"/>
                <a:gd name="connsiteY77" fmla="*/ 1424280 h 1670445"/>
                <a:gd name="connsiteX78" fmla="*/ 999635 w 1447741"/>
                <a:gd name="connsiteY78" fmla="*/ 1479490 h 1670445"/>
                <a:gd name="connsiteX79" fmla="*/ 1001912 w 1447741"/>
                <a:gd name="connsiteY79" fmla="*/ 1478719 h 1670445"/>
                <a:gd name="connsiteX80" fmla="*/ 1173334 w 1447741"/>
                <a:gd name="connsiteY80" fmla="*/ 1583769 h 1670445"/>
                <a:gd name="connsiteX81" fmla="*/ 1351871 w 1447741"/>
                <a:gd name="connsiteY81" fmla="*/ 1560002 h 1670445"/>
                <a:gd name="connsiteX82" fmla="*/ 1397088 w 1447741"/>
                <a:gd name="connsiteY82" fmla="*/ 1289330 h 1670445"/>
                <a:gd name="connsiteX83" fmla="*/ 1061299 w 1447741"/>
                <a:gd name="connsiteY83" fmla="*/ 1009454 h 1670445"/>
                <a:gd name="connsiteX84" fmla="*/ 987880 w 1447741"/>
                <a:gd name="connsiteY84" fmla="*/ 971115 h 1670445"/>
                <a:gd name="connsiteX85" fmla="*/ 985856 w 1447741"/>
                <a:gd name="connsiteY85" fmla="*/ 969580 h 1670445"/>
                <a:gd name="connsiteX86" fmla="*/ 948805 w 1447741"/>
                <a:gd name="connsiteY86" fmla="*/ 993347 h 1670445"/>
                <a:gd name="connsiteX87" fmla="*/ 945983 w 1447741"/>
                <a:gd name="connsiteY87" fmla="*/ 992584 h 1670445"/>
                <a:gd name="connsiteX88" fmla="*/ 680830 w 1447741"/>
                <a:gd name="connsiteY88" fmla="*/ 1056989 h 1670445"/>
                <a:gd name="connsiteX89" fmla="*/ 377499 w 1447741"/>
                <a:gd name="connsiteY89" fmla="*/ 1025554 h 1670445"/>
                <a:gd name="connsiteX90" fmla="*/ 373872 w 1447741"/>
                <a:gd name="connsiteY90" fmla="*/ 1097634 h 1670445"/>
                <a:gd name="connsiteX91" fmla="*/ 366634 w 1447741"/>
                <a:gd name="connsiteY91" fmla="*/ 1132139 h 1670445"/>
                <a:gd name="connsiteX92" fmla="*/ 371035 w 1447741"/>
                <a:gd name="connsiteY92" fmla="*/ 1248684 h 1670445"/>
                <a:gd name="connsiteX93" fmla="*/ 373918 w 1447741"/>
                <a:gd name="connsiteY93" fmla="*/ 1251754 h 1670445"/>
                <a:gd name="connsiteX94" fmla="*/ 373865 w 1447741"/>
                <a:gd name="connsiteY94" fmla="*/ 1261721 h 1670445"/>
                <a:gd name="connsiteX95" fmla="*/ 529644 w 1447741"/>
                <a:gd name="connsiteY95" fmla="*/ 1494825 h 1670445"/>
                <a:gd name="connsiteX96" fmla="*/ 541491 w 1447741"/>
                <a:gd name="connsiteY96" fmla="*/ 1530866 h 1670445"/>
                <a:gd name="connsiteX97" fmla="*/ 511433 w 1447741"/>
                <a:gd name="connsiteY97" fmla="*/ 1513995 h 1670445"/>
                <a:gd name="connsiteX98" fmla="*/ 511433 w 1447741"/>
                <a:gd name="connsiteY98" fmla="*/ 1513995 h 1670445"/>
                <a:gd name="connsiteX99" fmla="*/ 352947 w 1447741"/>
                <a:gd name="connsiteY99" fmla="*/ 1280890 h 1670445"/>
                <a:gd name="connsiteX100" fmla="*/ 318081 w 1447741"/>
                <a:gd name="connsiteY100" fmla="*/ 1369070 h 1670445"/>
                <a:gd name="connsiteX101" fmla="*/ 321179 w 1447741"/>
                <a:gd name="connsiteY101" fmla="*/ 1368307 h 1670445"/>
                <a:gd name="connsiteX102" fmla="*/ 341706 w 1447741"/>
                <a:gd name="connsiteY102" fmla="*/ 1218784 h 1670445"/>
                <a:gd name="connsiteX103" fmla="*/ 236779 w 1447741"/>
                <a:gd name="connsiteY103" fmla="*/ 1374439 h 1670445"/>
                <a:gd name="connsiteX104" fmla="*/ 273562 w 1447741"/>
                <a:gd name="connsiteY104" fmla="*/ 1432712 h 1670445"/>
                <a:gd name="connsiteX105" fmla="*/ 364541 w 1447741"/>
                <a:gd name="connsiteY105" fmla="*/ 1510161 h 1670445"/>
                <a:gd name="connsiteX106" fmla="*/ 384699 w 1447741"/>
                <a:gd name="connsiteY106" fmla="*/ 1505556 h 1670445"/>
                <a:gd name="connsiteX107" fmla="*/ 388035 w 1447741"/>
                <a:gd name="connsiteY107" fmla="*/ 1503257 h 1670445"/>
                <a:gd name="connsiteX108" fmla="*/ 384584 w 1447741"/>
                <a:gd name="connsiteY108" fmla="*/ 1498659 h 1670445"/>
                <a:gd name="connsiteX109" fmla="*/ 309670 w 1447741"/>
                <a:gd name="connsiteY109" fmla="*/ 1389011 h 1670445"/>
                <a:gd name="connsiteX110" fmla="*/ 309723 w 1447741"/>
                <a:gd name="connsiteY110" fmla="*/ 1375203 h 1670445"/>
                <a:gd name="connsiteX111" fmla="*/ 346874 w 1447741"/>
                <a:gd name="connsiteY111" fmla="*/ 1254824 h 1670445"/>
                <a:gd name="connsiteX112" fmla="*/ 341706 w 1447741"/>
                <a:gd name="connsiteY112" fmla="*/ 1218784 h 1670445"/>
                <a:gd name="connsiteX113" fmla="*/ 841709 w 1447741"/>
                <a:gd name="connsiteY113" fmla="*/ 1431948 h 1670445"/>
                <a:gd name="connsiteX114" fmla="*/ 845320 w 1447741"/>
                <a:gd name="connsiteY114" fmla="*/ 1467217 h 1670445"/>
                <a:gd name="connsiteX115" fmla="*/ 882218 w 1447741"/>
                <a:gd name="connsiteY115" fmla="*/ 1454951 h 1670445"/>
                <a:gd name="connsiteX116" fmla="*/ 882225 w 1447741"/>
                <a:gd name="connsiteY116" fmla="*/ 1454951 h 1670445"/>
                <a:gd name="connsiteX117" fmla="*/ 887248 w 1447741"/>
                <a:gd name="connsiteY117" fmla="*/ 1451881 h 1670445"/>
                <a:gd name="connsiteX118" fmla="*/ 841709 w 1447741"/>
                <a:gd name="connsiteY118" fmla="*/ 1431948 h 1670445"/>
                <a:gd name="connsiteX119" fmla="*/ 841709 w 1447741"/>
                <a:gd name="connsiteY119" fmla="*/ 1431948 h 1670445"/>
                <a:gd name="connsiteX120" fmla="*/ 157655 w 1447741"/>
                <a:gd name="connsiteY120" fmla="*/ 1182744 h 1670445"/>
                <a:gd name="connsiteX121" fmla="*/ 55060 w 1447741"/>
                <a:gd name="connsiteY121" fmla="*/ 1430413 h 1670445"/>
                <a:gd name="connsiteX122" fmla="*/ 26398 w 1447741"/>
                <a:gd name="connsiteY122" fmla="*/ 1457250 h 1670445"/>
                <a:gd name="connsiteX123" fmla="*/ 131692 w 1447741"/>
                <a:gd name="connsiteY123" fmla="*/ 1438852 h 1670445"/>
                <a:gd name="connsiteX124" fmla="*/ 250282 w 1447741"/>
                <a:gd name="connsiteY124" fmla="*/ 1443450 h 1670445"/>
                <a:gd name="connsiteX125" fmla="*/ 215593 w 1447741"/>
                <a:gd name="connsiteY125" fmla="*/ 1398207 h 1670445"/>
                <a:gd name="connsiteX126" fmla="*/ 242392 w 1447741"/>
                <a:gd name="connsiteY126" fmla="*/ 1247920 h 1670445"/>
                <a:gd name="connsiteX127" fmla="*/ 242492 w 1447741"/>
                <a:gd name="connsiteY127" fmla="*/ 1244086 h 1670445"/>
                <a:gd name="connsiteX128" fmla="*/ 236342 w 1447741"/>
                <a:gd name="connsiteY128" fmla="*/ 1204984 h 1670445"/>
                <a:gd name="connsiteX129" fmla="*/ 235238 w 1447741"/>
                <a:gd name="connsiteY129" fmla="*/ 1177375 h 1670445"/>
                <a:gd name="connsiteX130" fmla="*/ 235238 w 1447741"/>
                <a:gd name="connsiteY130" fmla="*/ 1177375 h 1670445"/>
                <a:gd name="connsiteX131" fmla="*/ 352333 w 1447741"/>
                <a:gd name="connsiteY131" fmla="*/ 518714 h 1670445"/>
                <a:gd name="connsiteX132" fmla="*/ 241342 w 1447741"/>
                <a:gd name="connsiteY132" fmla="*/ 513345 h 1670445"/>
                <a:gd name="connsiteX133" fmla="*/ 199652 w 1447741"/>
                <a:gd name="connsiteY133" fmla="*/ 841526 h 1670445"/>
                <a:gd name="connsiteX134" fmla="*/ 178788 w 1447741"/>
                <a:gd name="connsiteY134" fmla="*/ 1112199 h 1670445"/>
                <a:gd name="connsiteX135" fmla="*/ 178266 w 1447741"/>
                <a:gd name="connsiteY135" fmla="*/ 1165109 h 1670445"/>
                <a:gd name="connsiteX136" fmla="*/ 157655 w 1447741"/>
                <a:gd name="connsiteY136" fmla="*/ 1182744 h 1670445"/>
                <a:gd name="connsiteX137" fmla="*/ 157655 w 1447741"/>
                <a:gd name="connsiteY137" fmla="*/ 1182744 h 1670445"/>
                <a:gd name="connsiteX138" fmla="*/ 327612 w 1447741"/>
                <a:gd name="connsiteY138" fmla="*/ 1020956 h 1670445"/>
                <a:gd name="connsiteX139" fmla="*/ 253089 w 1447741"/>
                <a:gd name="connsiteY139" fmla="*/ 1196545 h 1670445"/>
                <a:gd name="connsiteX140" fmla="*/ 259185 w 1447741"/>
                <a:gd name="connsiteY140" fmla="*/ 1234884 h 1670445"/>
                <a:gd name="connsiteX141" fmla="*/ 340525 w 1447741"/>
                <a:gd name="connsiteY141" fmla="*/ 1204212 h 1670445"/>
                <a:gd name="connsiteX142" fmla="*/ 353890 w 1447741"/>
                <a:gd name="connsiteY142" fmla="*/ 1060823 h 1670445"/>
                <a:gd name="connsiteX143" fmla="*/ 336108 w 1447741"/>
                <a:gd name="connsiteY143" fmla="*/ 1024019 h 1670445"/>
                <a:gd name="connsiteX144" fmla="*/ 327612 w 1447741"/>
                <a:gd name="connsiteY144" fmla="*/ 1020956 h 1670445"/>
                <a:gd name="connsiteX145" fmla="*/ 327612 w 1447741"/>
                <a:gd name="connsiteY145" fmla="*/ 1020956 h 1670445"/>
                <a:gd name="connsiteX146" fmla="*/ 341414 w 1447741"/>
                <a:gd name="connsiteY146" fmla="*/ 1215714 h 1670445"/>
                <a:gd name="connsiteX147" fmla="*/ 336308 w 1447741"/>
                <a:gd name="connsiteY147" fmla="*/ 1217249 h 1670445"/>
                <a:gd name="connsiteX148" fmla="*/ 341529 w 1447741"/>
                <a:gd name="connsiteY148" fmla="*/ 1217249 h 1670445"/>
                <a:gd name="connsiteX149" fmla="*/ 341414 w 1447741"/>
                <a:gd name="connsiteY149" fmla="*/ 1215714 h 1670445"/>
                <a:gd name="connsiteX150" fmla="*/ 341414 w 1447741"/>
                <a:gd name="connsiteY150" fmla="*/ 1215714 h 1670445"/>
                <a:gd name="connsiteX151" fmla="*/ 1041800 w 1447741"/>
                <a:gd name="connsiteY151" fmla="*/ 985680 h 1670445"/>
                <a:gd name="connsiteX152" fmla="*/ 1100996 w 1447741"/>
                <a:gd name="connsiteY152" fmla="*/ 1014052 h 1670445"/>
                <a:gd name="connsiteX153" fmla="*/ 1101310 w 1447741"/>
                <a:gd name="connsiteY153" fmla="*/ 1013288 h 1670445"/>
                <a:gd name="connsiteX154" fmla="*/ 1087033 w 1447741"/>
                <a:gd name="connsiteY154" fmla="*/ 983381 h 1670445"/>
                <a:gd name="connsiteX155" fmla="*/ 1077525 w 1447741"/>
                <a:gd name="connsiteY155" fmla="*/ 955008 h 1670445"/>
                <a:gd name="connsiteX156" fmla="*/ 1034907 w 1447741"/>
                <a:gd name="connsiteY156" fmla="*/ 827726 h 1670445"/>
                <a:gd name="connsiteX157" fmla="*/ 997189 w 1447741"/>
                <a:gd name="connsiteY157" fmla="*/ 689705 h 1670445"/>
                <a:gd name="connsiteX158" fmla="*/ 1001874 w 1447741"/>
                <a:gd name="connsiteY158" fmla="*/ 485737 h 1670445"/>
                <a:gd name="connsiteX159" fmla="*/ 937917 w 1447741"/>
                <a:gd name="connsiteY159" fmla="*/ 476541 h 1670445"/>
                <a:gd name="connsiteX160" fmla="*/ 943108 w 1447741"/>
                <a:gd name="connsiteY160" fmla="*/ 791685 h 1670445"/>
                <a:gd name="connsiteX161" fmla="*/ 997197 w 1447741"/>
                <a:gd name="connsiteY161" fmla="*/ 935839 h 1670445"/>
                <a:gd name="connsiteX162" fmla="*/ 996767 w 1447741"/>
                <a:gd name="connsiteY162" fmla="*/ 964211 h 1670445"/>
                <a:gd name="connsiteX163" fmla="*/ 1041800 w 1447741"/>
                <a:gd name="connsiteY163" fmla="*/ 985680 h 1670445"/>
                <a:gd name="connsiteX164" fmla="*/ 596216 w 1447741"/>
                <a:gd name="connsiteY164" fmla="*/ 1596042 h 1670445"/>
                <a:gd name="connsiteX165" fmla="*/ 601668 w 1447741"/>
                <a:gd name="connsiteY165" fmla="*/ 1464918 h 1670445"/>
                <a:gd name="connsiteX166" fmla="*/ 586516 w 1447741"/>
                <a:gd name="connsiteY166" fmla="*/ 1531630 h 1670445"/>
                <a:gd name="connsiteX167" fmla="*/ 604881 w 1447741"/>
                <a:gd name="connsiteY167" fmla="*/ 1579171 h 1670445"/>
                <a:gd name="connsiteX168" fmla="*/ 596216 w 1447741"/>
                <a:gd name="connsiteY168" fmla="*/ 1596042 h 1670445"/>
                <a:gd name="connsiteX169" fmla="*/ 1325065 w 1447741"/>
                <a:gd name="connsiteY169" fmla="*/ 1433483 h 1670445"/>
                <a:gd name="connsiteX170" fmla="*/ 1304914 w 1447741"/>
                <a:gd name="connsiteY170" fmla="*/ 1391310 h 1670445"/>
                <a:gd name="connsiteX171" fmla="*/ 1234078 w 1447741"/>
                <a:gd name="connsiteY171" fmla="*/ 1297761 h 1670445"/>
                <a:gd name="connsiteX172" fmla="*/ 1293634 w 1447741"/>
                <a:gd name="connsiteY172" fmla="*/ 1349901 h 1670445"/>
                <a:gd name="connsiteX173" fmla="*/ 1325065 w 1447741"/>
                <a:gd name="connsiteY173" fmla="*/ 1433483 h 1670445"/>
                <a:gd name="connsiteX174" fmla="*/ 1325065 w 1447741"/>
                <a:gd name="connsiteY174" fmla="*/ 1433483 h 1670445"/>
                <a:gd name="connsiteX175" fmla="*/ 980803 w 1447741"/>
                <a:gd name="connsiteY175" fmla="*/ 1310798 h 1670445"/>
                <a:gd name="connsiteX176" fmla="*/ 972284 w 1447741"/>
                <a:gd name="connsiteY176" fmla="*/ 1283189 h 1670445"/>
                <a:gd name="connsiteX177" fmla="*/ 1033573 w 1447741"/>
                <a:gd name="connsiteY177" fmla="*/ 1134438 h 1670445"/>
                <a:gd name="connsiteX178" fmla="*/ 1001084 w 1447741"/>
                <a:gd name="connsiteY178" fmla="*/ 1218784 h 1670445"/>
                <a:gd name="connsiteX179" fmla="*/ 986454 w 1447741"/>
                <a:gd name="connsiteY179" fmla="*/ 1306964 h 1670445"/>
                <a:gd name="connsiteX180" fmla="*/ 980803 w 1447741"/>
                <a:gd name="connsiteY180" fmla="*/ 1310798 h 1670445"/>
                <a:gd name="connsiteX181" fmla="*/ 980803 w 1447741"/>
                <a:gd name="connsiteY181" fmla="*/ 1310798 h 1670445"/>
                <a:gd name="connsiteX182" fmla="*/ 447085 w 1447741"/>
                <a:gd name="connsiteY182" fmla="*/ 1240253 h 1670445"/>
                <a:gd name="connsiteX183" fmla="*/ 549289 w 1447741"/>
                <a:gd name="connsiteY183" fmla="*/ 1166645 h 1670445"/>
                <a:gd name="connsiteX184" fmla="*/ 599099 w 1447741"/>
                <a:gd name="connsiteY184" fmla="*/ 1172777 h 1670445"/>
                <a:gd name="connsiteX185" fmla="*/ 447085 w 1447741"/>
                <a:gd name="connsiteY185" fmla="*/ 1240253 h 1670445"/>
                <a:gd name="connsiteX186" fmla="*/ 337964 w 1447741"/>
                <a:gd name="connsiteY186" fmla="*/ 720376 h 1670445"/>
                <a:gd name="connsiteX187" fmla="*/ 232171 w 1447741"/>
                <a:gd name="connsiteY187" fmla="*/ 710410 h 1670445"/>
                <a:gd name="connsiteX188" fmla="*/ 231627 w 1447741"/>
                <a:gd name="connsiteY188" fmla="*/ 705804 h 1670445"/>
                <a:gd name="connsiteX189" fmla="*/ 336607 w 1447741"/>
                <a:gd name="connsiteY189" fmla="*/ 698908 h 1670445"/>
                <a:gd name="connsiteX190" fmla="*/ 337964 w 1447741"/>
                <a:gd name="connsiteY190" fmla="*/ 720376 h 167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1447741" h="1670445">
                  <a:moveTo>
                    <a:pt x="622846" y="1681152"/>
                  </a:moveTo>
                  <a:cubicBezTo>
                    <a:pt x="521255" y="1688056"/>
                    <a:pt x="450167" y="1603710"/>
                    <a:pt x="403163" y="1525497"/>
                  </a:cubicBezTo>
                  <a:lnTo>
                    <a:pt x="403163" y="1525497"/>
                  </a:lnTo>
                  <a:lnTo>
                    <a:pt x="397612" y="1517829"/>
                  </a:lnTo>
                  <a:cubicBezTo>
                    <a:pt x="394246" y="1520128"/>
                    <a:pt x="390849" y="1521663"/>
                    <a:pt x="387536" y="1523962"/>
                  </a:cubicBezTo>
                  <a:cubicBezTo>
                    <a:pt x="367761" y="1549264"/>
                    <a:pt x="326194" y="1551563"/>
                    <a:pt x="299947" y="1534700"/>
                  </a:cubicBezTo>
                  <a:cubicBezTo>
                    <a:pt x="274766" y="1520128"/>
                    <a:pt x="268225" y="1490220"/>
                    <a:pt x="259553" y="1464154"/>
                  </a:cubicBezTo>
                  <a:cubicBezTo>
                    <a:pt x="256785" y="1467217"/>
                    <a:pt x="252529" y="1467988"/>
                    <a:pt x="248726" y="1467217"/>
                  </a:cubicBezTo>
                  <a:cubicBezTo>
                    <a:pt x="226949" y="1462619"/>
                    <a:pt x="205495" y="1456486"/>
                    <a:pt x="182967" y="1457250"/>
                  </a:cubicBezTo>
                  <a:cubicBezTo>
                    <a:pt x="145187" y="1456486"/>
                    <a:pt x="110652" y="1470287"/>
                    <a:pt x="74621" y="1478719"/>
                  </a:cubicBezTo>
                  <a:cubicBezTo>
                    <a:pt x="43919" y="1487158"/>
                    <a:pt x="-21710" y="1488693"/>
                    <a:pt x="7335" y="1439616"/>
                  </a:cubicBezTo>
                  <a:cubicBezTo>
                    <a:pt x="21207" y="1416612"/>
                    <a:pt x="49301" y="1409708"/>
                    <a:pt x="68180" y="1392074"/>
                  </a:cubicBezTo>
                  <a:cubicBezTo>
                    <a:pt x="93575" y="1363701"/>
                    <a:pt x="88484" y="1319230"/>
                    <a:pt x="101205" y="1283961"/>
                  </a:cubicBezTo>
                  <a:cubicBezTo>
                    <a:pt x="112454" y="1244086"/>
                    <a:pt x="127851" y="1204212"/>
                    <a:pt x="151046" y="1171242"/>
                  </a:cubicBezTo>
                  <a:cubicBezTo>
                    <a:pt x="150540" y="1056989"/>
                    <a:pt x="154289" y="939673"/>
                    <a:pt x="176288" y="827726"/>
                  </a:cubicBezTo>
                  <a:cubicBezTo>
                    <a:pt x="195634" y="723439"/>
                    <a:pt x="241089" y="622993"/>
                    <a:pt x="230101" y="515644"/>
                  </a:cubicBezTo>
                  <a:cubicBezTo>
                    <a:pt x="227800" y="515644"/>
                    <a:pt x="225953" y="514109"/>
                    <a:pt x="223714" y="513345"/>
                  </a:cubicBezTo>
                  <a:cubicBezTo>
                    <a:pt x="221175" y="513345"/>
                    <a:pt x="217618" y="514109"/>
                    <a:pt x="215954" y="511810"/>
                  </a:cubicBezTo>
                  <a:cubicBezTo>
                    <a:pt x="212012" y="510275"/>
                    <a:pt x="205065" y="511810"/>
                    <a:pt x="203026" y="507212"/>
                  </a:cubicBezTo>
                  <a:cubicBezTo>
                    <a:pt x="198479" y="468102"/>
                    <a:pt x="195795" y="427464"/>
                    <a:pt x="196953" y="389889"/>
                  </a:cubicBezTo>
                  <a:cubicBezTo>
                    <a:pt x="196270" y="388361"/>
                    <a:pt x="196324" y="386826"/>
                    <a:pt x="197114" y="385291"/>
                  </a:cubicBezTo>
                  <a:cubicBezTo>
                    <a:pt x="200028" y="273344"/>
                    <a:pt x="232854" y="207396"/>
                    <a:pt x="345647" y="182094"/>
                  </a:cubicBezTo>
                  <a:cubicBezTo>
                    <a:pt x="432746" y="156792"/>
                    <a:pt x="526032" y="113848"/>
                    <a:pt x="565813" y="27203"/>
                  </a:cubicBezTo>
                  <a:lnTo>
                    <a:pt x="565813" y="27203"/>
                  </a:lnTo>
                  <a:cubicBezTo>
                    <a:pt x="569279" y="21834"/>
                    <a:pt x="570513" y="11867"/>
                    <a:pt x="578480" y="11103"/>
                  </a:cubicBezTo>
                  <a:cubicBezTo>
                    <a:pt x="584039" y="11103"/>
                    <a:pt x="589338" y="16472"/>
                    <a:pt x="587498" y="22605"/>
                  </a:cubicBezTo>
                  <a:cubicBezTo>
                    <a:pt x="571127" y="70147"/>
                    <a:pt x="532734" y="107715"/>
                    <a:pt x="492171" y="136087"/>
                  </a:cubicBezTo>
                  <a:cubicBezTo>
                    <a:pt x="489948" y="142991"/>
                    <a:pt x="490400" y="151423"/>
                    <a:pt x="493444" y="158327"/>
                  </a:cubicBezTo>
                  <a:cubicBezTo>
                    <a:pt x="494533" y="160626"/>
                    <a:pt x="493613" y="162925"/>
                    <a:pt x="491397" y="164460"/>
                  </a:cubicBezTo>
                  <a:cubicBezTo>
                    <a:pt x="525910" y="383756"/>
                    <a:pt x="847904" y="338520"/>
                    <a:pt x="745179" y="112320"/>
                  </a:cubicBezTo>
                  <a:cubicBezTo>
                    <a:pt x="740532" y="104652"/>
                    <a:pt x="739014" y="94678"/>
                    <a:pt x="742387" y="86246"/>
                  </a:cubicBezTo>
                  <a:cubicBezTo>
                    <a:pt x="741283" y="73981"/>
                    <a:pt x="740839" y="61708"/>
                    <a:pt x="740332" y="49442"/>
                  </a:cubicBezTo>
                  <a:cubicBezTo>
                    <a:pt x="740325" y="48671"/>
                    <a:pt x="741306" y="47907"/>
                    <a:pt x="741644" y="48671"/>
                  </a:cubicBezTo>
                  <a:cubicBezTo>
                    <a:pt x="745263" y="54040"/>
                    <a:pt x="745915" y="58645"/>
                    <a:pt x="747678" y="64007"/>
                  </a:cubicBezTo>
                  <a:cubicBezTo>
                    <a:pt x="767316" y="192061"/>
                    <a:pt x="932833" y="164460"/>
                    <a:pt x="1003124" y="244972"/>
                  </a:cubicBezTo>
                  <a:cubicBezTo>
                    <a:pt x="1041563" y="291742"/>
                    <a:pt x="1040075" y="396793"/>
                    <a:pt x="1047735" y="457372"/>
                  </a:cubicBezTo>
                  <a:cubicBezTo>
                    <a:pt x="1053064" y="457372"/>
                    <a:pt x="1058792" y="461206"/>
                    <a:pt x="1058892" y="467338"/>
                  </a:cubicBezTo>
                  <a:cubicBezTo>
                    <a:pt x="1057864" y="484973"/>
                    <a:pt x="1021396" y="482674"/>
                    <a:pt x="1008468" y="484973"/>
                  </a:cubicBezTo>
                  <a:cubicBezTo>
                    <a:pt x="1020162" y="556282"/>
                    <a:pt x="1008990" y="629126"/>
                    <a:pt x="1019633" y="700435"/>
                  </a:cubicBezTo>
                  <a:cubicBezTo>
                    <a:pt x="1041493" y="799353"/>
                    <a:pt x="1082884" y="894437"/>
                    <a:pt x="1115365" y="990285"/>
                  </a:cubicBezTo>
                  <a:cubicBezTo>
                    <a:pt x="1121147" y="1007148"/>
                    <a:pt x="1129359" y="1020185"/>
                    <a:pt x="1144112" y="1030923"/>
                  </a:cubicBezTo>
                  <a:cubicBezTo>
                    <a:pt x="1155874" y="1038590"/>
                    <a:pt x="1166908" y="1043188"/>
                    <a:pt x="1176002" y="1047022"/>
                  </a:cubicBezTo>
                  <a:cubicBezTo>
                    <a:pt x="1258393" y="1099933"/>
                    <a:pt x="1390847" y="1196545"/>
                    <a:pt x="1428971" y="1288558"/>
                  </a:cubicBezTo>
                  <a:cubicBezTo>
                    <a:pt x="1454881" y="1371369"/>
                    <a:pt x="1463645" y="1484859"/>
                    <a:pt x="1391644" y="1547729"/>
                  </a:cubicBezTo>
                  <a:lnTo>
                    <a:pt x="1391637" y="1547729"/>
                  </a:lnTo>
                  <a:cubicBezTo>
                    <a:pt x="1383286" y="1559231"/>
                    <a:pt x="1371831" y="1574566"/>
                    <a:pt x="1354018" y="1582234"/>
                  </a:cubicBezTo>
                  <a:cubicBezTo>
                    <a:pt x="1353466" y="1583005"/>
                    <a:pt x="1352040" y="1585304"/>
                    <a:pt x="1351496" y="1586068"/>
                  </a:cubicBezTo>
                  <a:lnTo>
                    <a:pt x="1345668" y="1587603"/>
                  </a:lnTo>
                  <a:cubicBezTo>
                    <a:pt x="1344088" y="1589138"/>
                    <a:pt x="1341351" y="1590673"/>
                    <a:pt x="1339028" y="1589138"/>
                  </a:cubicBezTo>
                  <a:cubicBezTo>
                    <a:pt x="1156779" y="1646647"/>
                    <a:pt x="1138231" y="1599876"/>
                    <a:pt x="992903" y="1501722"/>
                  </a:cubicBezTo>
                  <a:lnTo>
                    <a:pt x="992895" y="1501722"/>
                  </a:lnTo>
                  <a:lnTo>
                    <a:pt x="992895" y="1501722"/>
                  </a:lnTo>
                  <a:cubicBezTo>
                    <a:pt x="964463" y="1487158"/>
                    <a:pt x="935187" y="1471822"/>
                    <a:pt x="907744" y="1460320"/>
                  </a:cubicBezTo>
                  <a:cubicBezTo>
                    <a:pt x="906249" y="1486386"/>
                    <a:pt x="865441" y="1488693"/>
                    <a:pt x="846317" y="1480254"/>
                  </a:cubicBezTo>
                  <a:cubicBezTo>
                    <a:pt x="844270" y="1530094"/>
                    <a:pt x="866713" y="1612142"/>
                    <a:pt x="810309" y="1639743"/>
                  </a:cubicBezTo>
                  <a:cubicBezTo>
                    <a:pt x="750224" y="1662746"/>
                    <a:pt x="686589" y="1679617"/>
                    <a:pt x="622846" y="1681152"/>
                  </a:cubicBezTo>
                  <a:close/>
                  <a:moveTo>
                    <a:pt x="321179" y="1368307"/>
                  </a:moveTo>
                  <a:cubicBezTo>
                    <a:pt x="332650" y="1366771"/>
                    <a:pt x="345225" y="1395144"/>
                    <a:pt x="351314" y="1401277"/>
                  </a:cubicBezTo>
                  <a:cubicBezTo>
                    <a:pt x="351314" y="1401277"/>
                    <a:pt x="387161" y="1454188"/>
                    <a:pt x="387161" y="1454188"/>
                  </a:cubicBezTo>
                  <a:cubicBezTo>
                    <a:pt x="439424" y="1522427"/>
                    <a:pt x="481590" y="1625942"/>
                    <a:pt x="572269" y="1648182"/>
                  </a:cubicBezTo>
                  <a:cubicBezTo>
                    <a:pt x="640590" y="1663517"/>
                    <a:pt x="702668" y="1645112"/>
                    <a:pt x="770429" y="1625942"/>
                  </a:cubicBezTo>
                  <a:cubicBezTo>
                    <a:pt x="785159" y="1621344"/>
                    <a:pt x="803531" y="1618274"/>
                    <a:pt x="813338" y="1606009"/>
                  </a:cubicBezTo>
                  <a:cubicBezTo>
                    <a:pt x="822669" y="1594507"/>
                    <a:pt x="821880" y="1573802"/>
                    <a:pt x="822202" y="1559231"/>
                  </a:cubicBezTo>
                  <a:cubicBezTo>
                    <a:pt x="824640" y="1483324"/>
                    <a:pt x="817348" y="1407409"/>
                    <a:pt x="800486" y="1333801"/>
                  </a:cubicBezTo>
                  <a:cubicBezTo>
                    <a:pt x="784307" y="1257123"/>
                    <a:pt x="757631" y="1184279"/>
                    <a:pt x="723816" y="1116804"/>
                  </a:cubicBezTo>
                  <a:cubicBezTo>
                    <a:pt x="737051" y="1098398"/>
                    <a:pt x="767262" y="1185814"/>
                    <a:pt x="774600" y="1195781"/>
                  </a:cubicBezTo>
                  <a:cubicBezTo>
                    <a:pt x="798646" y="1106066"/>
                    <a:pt x="885553" y="1089966"/>
                    <a:pt x="831319" y="1147475"/>
                  </a:cubicBezTo>
                  <a:lnTo>
                    <a:pt x="831319" y="1147475"/>
                  </a:lnTo>
                  <a:cubicBezTo>
                    <a:pt x="810186" y="1167408"/>
                    <a:pt x="796622" y="1194246"/>
                    <a:pt x="785956" y="1221083"/>
                  </a:cubicBezTo>
                  <a:cubicBezTo>
                    <a:pt x="805616" y="1267090"/>
                    <a:pt x="820637" y="1315396"/>
                    <a:pt x="830698" y="1364473"/>
                  </a:cubicBezTo>
                  <a:cubicBezTo>
                    <a:pt x="859168" y="1385941"/>
                    <a:pt x="892631" y="1399742"/>
                    <a:pt x="923401" y="1416612"/>
                  </a:cubicBezTo>
                  <a:cubicBezTo>
                    <a:pt x="933853" y="1451117"/>
                    <a:pt x="840114" y="1389011"/>
                    <a:pt x="833650" y="1379808"/>
                  </a:cubicBezTo>
                  <a:cubicBezTo>
                    <a:pt x="833964" y="1381343"/>
                    <a:pt x="834723" y="1385177"/>
                    <a:pt x="835007" y="1386705"/>
                  </a:cubicBezTo>
                  <a:cubicBezTo>
                    <a:pt x="836295" y="1387476"/>
                    <a:pt x="837706" y="1388240"/>
                    <a:pt x="839332" y="1389011"/>
                  </a:cubicBezTo>
                  <a:cubicBezTo>
                    <a:pt x="839623" y="1389775"/>
                    <a:pt x="839930" y="1391310"/>
                    <a:pt x="840229" y="1392074"/>
                  </a:cubicBezTo>
                  <a:cubicBezTo>
                    <a:pt x="836410" y="1396679"/>
                    <a:pt x="842253" y="1408181"/>
                    <a:pt x="841808" y="1415077"/>
                  </a:cubicBezTo>
                  <a:lnTo>
                    <a:pt x="839178" y="1412778"/>
                  </a:lnTo>
                  <a:cubicBezTo>
                    <a:pt x="839776" y="1416612"/>
                    <a:pt x="840313" y="1421210"/>
                    <a:pt x="840765" y="1424280"/>
                  </a:cubicBezTo>
                  <a:cubicBezTo>
                    <a:pt x="894540" y="1430413"/>
                    <a:pt x="950039" y="1454188"/>
                    <a:pt x="999635" y="1479490"/>
                  </a:cubicBezTo>
                  <a:lnTo>
                    <a:pt x="1001912" y="1478719"/>
                  </a:lnTo>
                  <a:cubicBezTo>
                    <a:pt x="1060525" y="1507091"/>
                    <a:pt x="1110297" y="1564600"/>
                    <a:pt x="1173334" y="1583769"/>
                  </a:cubicBezTo>
                  <a:cubicBezTo>
                    <a:pt x="1233871" y="1601404"/>
                    <a:pt x="1292530" y="1571504"/>
                    <a:pt x="1351871" y="1560002"/>
                  </a:cubicBezTo>
                  <a:cubicBezTo>
                    <a:pt x="1419126" y="1490992"/>
                    <a:pt x="1432744" y="1377509"/>
                    <a:pt x="1397088" y="1289330"/>
                  </a:cubicBezTo>
                  <a:cubicBezTo>
                    <a:pt x="1335355" y="1150538"/>
                    <a:pt x="1194098" y="1073859"/>
                    <a:pt x="1061299" y="1009454"/>
                  </a:cubicBezTo>
                  <a:cubicBezTo>
                    <a:pt x="1036885" y="996418"/>
                    <a:pt x="1007763" y="990285"/>
                    <a:pt x="987880" y="971115"/>
                  </a:cubicBezTo>
                  <a:cubicBezTo>
                    <a:pt x="987190" y="970344"/>
                    <a:pt x="986531" y="970344"/>
                    <a:pt x="985856" y="969580"/>
                  </a:cubicBezTo>
                  <a:cubicBezTo>
                    <a:pt x="978173" y="984145"/>
                    <a:pt x="963036" y="987978"/>
                    <a:pt x="948805" y="993347"/>
                  </a:cubicBezTo>
                  <a:cubicBezTo>
                    <a:pt x="947854" y="993347"/>
                    <a:pt x="946903" y="992584"/>
                    <a:pt x="945983" y="992584"/>
                  </a:cubicBezTo>
                  <a:cubicBezTo>
                    <a:pt x="860096" y="1024790"/>
                    <a:pt x="774638" y="1050856"/>
                    <a:pt x="680830" y="1056989"/>
                  </a:cubicBezTo>
                  <a:cubicBezTo>
                    <a:pt x="577522" y="1064657"/>
                    <a:pt x="468462" y="1076930"/>
                    <a:pt x="377499" y="1025554"/>
                  </a:cubicBezTo>
                  <a:cubicBezTo>
                    <a:pt x="377231" y="1049321"/>
                    <a:pt x="378580" y="1073859"/>
                    <a:pt x="373872" y="1097634"/>
                  </a:cubicBezTo>
                  <a:cubicBezTo>
                    <a:pt x="370798" y="1108365"/>
                    <a:pt x="374271" y="1122936"/>
                    <a:pt x="366634" y="1132139"/>
                  </a:cubicBezTo>
                  <a:cubicBezTo>
                    <a:pt x="362608" y="1173541"/>
                    <a:pt x="364088" y="1213415"/>
                    <a:pt x="371035" y="1248684"/>
                  </a:cubicBezTo>
                  <a:cubicBezTo>
                    <a:pt x="372170" y="1249455"/>
                    <a:pt x="373159" y="1250219"/>
                    <a:pt x="373918" y="1251754"/>
                  </a:cubicBezTo>
                  <a:cubicBezTo>
                    <a:pt x="374279" y="1254824"/>
                    <a:pt x="376326" y="1258658"/>
                    <a:pt x="373865" y="1261721"/>
                  </a:cubicBezTo>
                  <a:cubicBezTo>
                    <a:pt x="392168" y="1358340"/>
                    <a:pt x="476552" y="1418911"/>
                    <a:pt x="529644" y="1494825"/>
                  </a:cubicBezTo>
                  <a:cubicBezTo>
                    <a:pt x="535564" y="1505556"/>
                    <a:pt x="548867" y="1518593"/>
                    <a:pt x="541491" y="1530866"/>
                  </a:cubicBezTo>
                  <a:cubicBezTo>
                    <a:pt x="528908" y="1545430"/>
                    <a:pt x="517559" y="1523962"/>
                    <a:pt x="511433" y="1513995"/>
                  </a:cubicBezTo>
                  <a:lnTo>
                    <a:pt x="511433" y="1513995"/>
                  </a:lnTo>
                  <a:cubicBezTo>
                    <a:pt x="459299" y="1436546"/>
                    <a:pt x="374984" y="1376738"/>
                    <a:pt x="352947" y="1280890"/>
                  </a:cubicBezTo>
                  <a:cubicBezTo>
                    <a:pt x="328594" y="1303130"/>
                    <a:pt x="317391" y="1336864"/>
                    <a:pt x="318081" y="1369070"/>
                  </a:cubicBezTo>
                  <a:cubicBezTo>
                    <a:pt x="319101" y="1368307"/>
                    <a:pt x="320136" y="1368307"/>
                    <a:pt x="321179" y="1368307"/>
                  </a:cubicBezTo>
                  <a:close/>
                  <a:moveTo>
                    <a:pt x="341706" y="1218784"/>
                  </a:moveTo>
                  <a:cubicBezTo>
                    <a:pt x="254868" y="1233349"/>
                    <a:pt x="221781" y="1289330"/>
                    <a:pt x="236779" y="1374439"/>
                  </a:cubicBezTo>
                  <a:cubicBezTo>
                    <a:pt x="236304" y="1410480"/>
                    <a:pt x="259476" y="1406646"/>
                    <a:pt x="273562" y="1432712"/>
                  </a:cubicBezTo>
                  <a:cubicBezTo>
                    <a:pt x="292141" y="1473357"/>
                    <a:pt x="302776" y="1546201"/>
                    <a:pt x="364541" y="1510161"/>
                  </a:cubicBezTo>
                  <a:cubicBezTo>
                    <a:pt x="369463" y="1507091"/>
                    <a:pt x="377883" y="1501722"/>
                    <a:pt x="384699" y="1505556"/>
                  </a:cubicBezTo>
                  <a:cubicBezTo>
                    <a:pt x="386026" y="1504792"/>
                    <a:pt x="387053" y="1504028"/>
                    <a:pt x="388035" y="1503257"/>
                  </a:cubicBezTo>
                  <a:cubicBezTo>
                    <a:pt x="386923" y="1501722"/>
                    <a:pt x="385773" y="1500194"/>
                    <a:pt x="384584" y="1498659"/>
                  </a:cubicBezTo>
                  <a:lnTo>
                    <a:pt x="309670" y="1389011"/>
                  </a:lnTo>
                  <a:cubicBezTo>
                    <a:pt x="306894" y="1385177"/>
                    <a:pt x="307316" y="1379808"/>
                    <a:pt x="309723" y="1375203"/>
                  </a:cubicBezTo>
                  <a:cubicBezTo>
                    <a:pt x="294687" y="1333030"/>
                    <a:pt x="313718" y="1283189"/>
                    <a:pt x="346874" y="1254824"/>
                  </a:cubicBezTo>
                  <a:cubicBezTo>
                    <a:pt x="344497" y="1242551"/>
                    <a:pt x="342902" y="1231821"/>
                    <a:pt x="341706" y="1218784"/>
                  </a:cubicBezTo>
                  <a:close/>
                  <a:moveTo>
                    <a:pt x="841709" y="1431948"/>
                  </a:moveTo>
                  <a:cubicBezTo>
                    <a:pt x="843112" y="1443450"/>
                    <a:pt x="844331" y="1454951"/>
                    <a:pt x="845320" y="1467217"/>
                  </a:cubicBezTo>
                  <a:cubicBezTo>
                    <a:pt x="858701" y="1468752"/>
                    <a:pt x="871897" y="1463383"/>
                    <a:pt x="882218" y="1454951"/>
                  </a:cubicBezTo>
                  <a:lnTo>
                    <a:pt x="882225" y="1454951"/>
                  </a:lnTo>
                  <a:cubicBezTo>
                    <a:pt x="883828" y="1454188"/>
                    <a:pt x="885507" y="1452653"/>
                    <a:pt x="887248" y="1451881"/>
                  </a:cubicBezTo>
                  <a:cubicBezTo>
                    <a:pt x="872388" y="1445748"/>
                    <a:pt x="857328" y="1439616"/>
                    <a:pt x="841709" y="1431948"/>
                  </a:cubicBezTo>
                  <a:lnTo>
                    <a:pt x="841709" y="1431948"/>
                  </a:lnTo>
                  <a:close/>
                  <a:moveTo>
                    <a:pt x="157655" y="1182744"/>
                  </a:moveTo>
                  <a:cubicBezTo>
                    <a:pt x="91321" y="1272459"/>
                    <a:pt x="138463" y="1388240"/>
                    <a:pt x="55060" y="1430413"/>
                  </a:cubicBezTo>
                  <a:cubicBezTo>
                    <a:pt x="44187" y="1437317"/>
                    <a:pt x="31052" y="1444213"/>
                    <a:pt x="26398" y="1457250"/>
                  </a:cubicBezTo>
                  <a:cubicBezTo>
                    <a:pt x="62574" y="1462619"/>
                    <a:pt x="96972" y="1446520"/>
                    <a:pt x="131692" y="1438852"/>
                  </a:cubicBezTo>
                  <a:cubicBezTo>
                    <a:pt x="171258" y="1430413"/>
                    <a:pt x="210809" y="1429649"/>
                    <a:pt x="250282" y="1443450"/>
                  </a:cubicBezTo>
                  <a:cubicBezTo>
                    <a:pt x="240169" y="1427350"/>
                    <a:pt x="217349" y="1420446"/>
                    <a:pt x="215593" y="1398207"/>
                  </a:cubicBezTo>
                  <a:cubicBezTo>
                    <a:pt x="207596" y="1347602"/>
                    <a:pt x="204444" y="1287023"/>
                    <a:pt x="242392" y="1247920"/>
                  </a:cubicBezTo>
                  <a:cubicBezTo>
                    <a:pt x="242454" y="1246385"/>
                    <a:pt x="242484" y="1245622"/>
                    <a:pt x="242492" y="1244086"/>
                  </a:cubicBezTo>
                  <a:cubicBezTo>
                    <a:pt x="227900" y="1237954"/>
                    <a:pt x="236020" y="1217249"/>
                    <a:pt x="236342" y="1204984"/>
                  </a:cubicBezTo>
                  <a:cubicBezTo>
                    <a:pt x="225025" y="1200378"/>
                    <a:pt x="231320" y="1185814"/>
                    <a:pt x="235238" y="1177375"/>
                  </a:cubicBezTo>
                  <a:lnTo>
                    <a:pt x="235238" y="1177375"/>
                  </a:lnTo>
                  <a:cubicBezTo>
                    <a:pt x="372454" y="872197"/>
                    <a:pt x="402013" y="860696"/>
                    <a:pt x="352333" y="518714"/>
                  </a:cubicBezTo>
                  <a:cubicBezTo>
                    <a:pt x="315482" y="514880"/>
                    <a:pt x="278416" y="513345"/>
                    <a:pt x="241342" y="513345"/>
                  </a:cubicBezTo>
                  <a:cubicBezTo>
                    <a:pt x="250160" y="623757"/>
                    <a:pt x="219734" y="732642"/>
                    <a:pt x="199652" y="841526"/>
                  </a:cubicBezTo>
                  <a:cubicBezTo>
                    <a:pt x="182553" y="935075"/>
                    <a:pt x="180636" y="1015587"/>
                    <a:pt x="178788" y="1112199"/>
                  </a:cubicBezTo>
                  <a:cubicBezTo>
                    <a:pt x="178573" y="1127534"/>
                    <a:pt x="178335" y="1148239"/>
                    <a:pt x="178266" y="1165109"/>
                  </a:cubicBezTo>
                  <a:cubicBezTo>
                    <a:pt x="179838" y="1175840"/>
                    <a:pt x="168237" y="1191947"/>
                    <a:pt x="157655" y="1182744"/>
                  </a:cubicBezTo>
                  <a:lnTo>
                    <a:pt x="157655" y="1182744"/>
                  </a:lnTo>
                  <a:close/>
                  <a:moveTo>
                    <a:pt x="327612" y="1020956"/>
                  </a:moveTo>
                  <a:cubicBezTo>
                    <a:pt x="303919" y="1079992"/>
                    <a:pt x="278377" y="1139036"/>
                    <a:pt x="253089" y="1196545"/>
                  </a:cubicBezTo>
                  <a:cubicBezTo>
                    <a:pt x="254285" y="1209581"/>
                    <a:pt x="259077" y="1221847"/>
                    <a:pt x="259185" y="1234884"/>
                  </a:cubicBezTo>
                  <a:cubicBezTo>
                    <a:pt x="284650" y="1220319"/>
                    <a:pt x="312315" y="1211880"/>
                    <a:pt x="340525" y="1204212"/>
                  </a:cubicBezTo>
                  <a:cubicBezTo>
                    <a:pt x="336806" y="1155907"/>
                    <a:pt x="344489" y="1107601"/>
                    <a:pt x="353890" y="1060823"/>
                  </a:cubicBezTo>
                  <a:cubicBezTo>
                    <a:pt x="355355" y="1047793"/>
                    <a:pt x="352909" y="1025554"/>
                    <a:pt x="336108" y="1024019"/>
                  </a:cubicBezTo>
                  <a:cubicBezTo>
                    <a:pt x="332896" y="1024019"/>
                    <a:pt x="329767" y="1023255"/>
                    <a:pt x="327612" y="1020956"/>
                  </a:cubicBezTo>
                  <a:lnTo>
                    <a:pt x="327612" y="1020956"/>
                  </a:lnTo>
                  <a:close/>
                  <a:moveTo>
                    <a:pt x="341414" y="1215714"/>
                  </a:moveTo>
                  <a:lnTo>
                    <a:pt x="336308" y="1217249"/>
                  </a:lnTo>
                  <a:cubicBezTo>
                    <a:pt x="338025" y="1217249"/>
                    <a:pt x="339789" y="1217249"/>
                    <a:pt x="341529" y="1217249"/>
                  </a:cubicBezTo>
                  <a:cubicBezTo>
                    <a:pt x="341483" y="1216485"/>
                    <a:pt x="341453" y="1216485"/>
                    <a:pt x="341414" y="1215714"/>
                  </a:cubicBezTo>
                  <a:lnTo>
                    <a:pt x="341414" y="1215714"/>
                  </a:lnTo>
                  <a:close/>
                  <a:moveTo>
                    <a:pt x="1041800" y="985680"/>
                  </a:moveTo>
                  <a:cubicBezTo>
                    <a:pt x="1064190" y="994882"/>
                    <a:pt x="1081811" y="1004849"/>
                    <a:pt x="1100996" y="1014052"/>
                  </a:cubicBezTo>
                  <a:cubicBezTo>
                    <a:pt x="1102108" y="1014816"/>
                    <a:pt x="1102077" y="1013288"/>
                    <a:pt x="1101310" y="1013288"/>
                  </a:cubicBezTo>
                  <a:cubicBezTo>
                    <a:pt x="1092155" y="1006384"/>
                    <a:pt x="1090453" y="993347"/>
                    <a:pt x="1087033" y="983381"/>
                  </a:cubicBezTo>
                  <a:cubicBezTo>
                    <a:pt x="1087033" y="983381"/>
                    <a:pt x="1077525" y="955008"/>
                    <a:pt x="1077525" y="955008"/>
                  </a:cubicBezTo>
                  <a:cubicBezTo>
                    <a:pt x="1063002" y="910536"/>
                    <a:pt x="1049721" y="869899"/>
                    <a:pt x="1034907" y="827726"/>
                  </a:cubicBezTo>
                  <a:cubicBezTo>
                    <a:pt x="1020123" y="784018"/>
                    <a:pt x="1002518" y="738011"/>
                    <a:pt x="997189" y="689705"/>
                  </a:cubicBezTo>
                  <a:cubicBezTo>
                    <a:pt x="993094" y="622230"/>
                    <a:pt x="992818" y="552448"/>
                    <a:pt x="1001874" y="485737"/>
                  </a:cubicBezTo>
                  <a:cubicBezTo>
                    <a:pt x="980780" y="485737"/>
                    <a:pt x="956987" y="484973"/>
                    <a:pt x="937917" y="476541"/>
                  </a:cubicBezTo>
                  <a:cubicBezTo>
                    <a:pt x="937932" y="582356"/>
                    <a:pt x="916723" y="687406"/>
                    <a:pt x="943108" y="791685"/>
                  </a:cubicBezTo>
                  <a:cubicBezTo>
                    <a:pt x="955154" y="841526"/>
                    <a:pt x="1003262" y="882164"/>
                    <a:pt x="997197" y="935839"/>
                  </a:cubicBezTo>
                  <a:cubicBezTo>
                    <a:pt x="998814" y="945042"/>
                    <a:pt x="990104" y="955008"/>
                    <a:pt x="996767" y="964211"/>
                  </a:cubicBezTo>
                  <a:cubicBezTo>
                    <a:pt x="1009680" y="969580"/>
                    <a:pt x="1041800" y="985680"/>
                    <a:pt x="1041800" y="985680"/>
                  </a:cubicBezTo>
                  <a:close/>
                  <a:moveTo>
                    <a:pt x="596216" y="1596042"/>
                  </a:moveTo>
                  <a:cubicBezTo>
                    <a:pt x="533056" y="1581470"/>
                    <a:pt x="580712" y="1498659"/>
                    <a:pt x="601668" y="1464918"/>
                  </a:cubicBezTo>
                  <a:cubicBezTo>
                    <a:pt x="596254" y="1486386"/>
                    <a:pt x="587743" y="1508626"/>
                    <a:pt x="586516" y="1531630"/>
                  </a:cubicBezTo>
                  <a:cubicBezTo>
                    <a:pt x="583633" y="1549264"/>
                    <a:pt x="585634" y="1572267"/>
                    <a:pt x="604881" y="1579171"/>
                  </a:cubicBezTo>
                  <a:cubicBezTo>
                    <a:pt x="618345" y="1583769"/>
                    <a:pt x="606790" y="1597570"/>
                    <a:pt x="596216" y="1596042"/>
                  </a:cubicBezTo>
                  <a:close/>
                  <a:moveTo>
                    <a:pt x="1325065" y="1433483"/>
                  </a:moveTo>
                  <a:cubicBezTo>
                    <a:pt x="1312167" y="1430413"/>
                    <a:pt x="1312865" y="1402040"/>
                    <a:pt x="1304914" y="1391310"/>
                  </a:cubicBezTo>
                  <a:cubicBezTo>
                    <a:pt x="1289846" y="1354506"/>
                    <a:pt x="1264435" y="1322300"/>
                    <a:pt x="1234078" y="1297761"/>
                  </a:cubicBezTo>
                  <a:cubicBezTo>
                    <a:pt x="1256269" y="1308499"/>
                    <a:pt x="1277202" y="1329967"/>
                    <a:pt x="1293634" y="1349901"/>
                  </a:cubicBezTo>
                  <a:cubicBezTo>
                    <a:pt x="1301425" y="1361403"/>
                    <a:pt x="1351334" y="1431184"/>
                    <a:pt x="1325065" y="1433483"/>
                  </a:cubicBezTo>
                  <a:lnTo>
                    <a:pt x="1325065" y="1433483"/>
                  </a:lnTo>
                  <a:close/>
                  <a:moveTo>
                    <a:pt x="980803" y="1310798"/>
                  </a:moveTo>
                  <a:cubicBezTo>
                    <a:pt x="969945" y="1309263"/>
                    <a:pt x="974055" y="1291628"/>
                    <a:pt x="972284" y="1283189"/>
                  </a:cubicBezTo>
                  <a:cubicBezTo>
                    <a:pt x="973058" y="1228751"/>
                    <a:pt x="995954" y="1171242"/>
                    <a:pt x="1033573" y="1134438"/>
                  </a:cubicBezTo>
                  <a:cubicBezTo>
                    <a:pt x="1019663" y="1161276"/>
                    <a:pt x="1008990" y="1189648"/>
                    <a:pt x="1001084" y="1218784"/>
                  </a:cubicBezTo>
                  <a:cubicBezTo>
                    <a:pt x="993577" y="1247920"/>
                    <a:pt x="991584" y="1277057"/>
                    <a:pt x="986454" y="1306964"/>
                  </a:cubicBezTo>
                  <a:cubicBezTo>
                    <a:pt x="986078" y="1309263"/>
                    <a:pt x="983371" y="1310798"/>
                    <a:pt x="980803" y="1310798"/>
                  </a:cubicBezTo>
                  <a:lnTo>
                    <a:pt x="980803" y="1310798"/>
                  </a:lnTo>
                  <a:close/>
                  <a:moveTo>
                    <a:pt x="447085" y="1240253"/>
                  </a:moveTo>
                  <a:cubicBezTo>
                    <a:pt x="464514" y="1204984"/>
                    <a:pt x="511318" y="1180445"/>
                    <a:pt x="549289" y="1166645"/>
                  </a:cubicBezTo>
                  <a:cubicBezTo>
                    <a:pt x="560009" y="1164338"/>
                    <a:pt x="606353" y="1150538"/>
                    <a:pt x="599099" y="1172777"/>
                  </a:cubicBezTo>
                  <a:cubicBezTo>
                    <a:pt x="546107" y="1188113"/>
                    <a:pt x="490285" y="1202677"/>
                    <a:pt x="447085" y="1240253"/>
                  </a:cubicBezTo>
                  <a:close/>
                  <a:moveTo>
                    <a:pt x="337964" y="720376"/>
                  </a:moveTo>
                  <a:cubicBezTo>
                    <a:pt x="303198" y="712708"/>
                    <a:pt x="267681" y="708874"/>
                    <a:pt x="232171" y="710410"/>
                  </a:cubicBezTo>
                  <a:cubicBezTo>
                    <a:pt x="229832" y="710410"/>
                    <a:pt x="229579" y="706576"/>
                    <a:pt x="231627" y="705804"/>
                  </a:cubicBezTo>
                  <a:cubicBezTo>
                    <a:pt x="261531" y="693539"/>
                    <a:pt x="303160" y="692004"/>
                    <a:pt x="336607" y="698908"/>
                  </a:cubicBezTo>
                  <a:cubicBezTo>
                    <a:pt x="352073" y="701970"/>
                    <a:pt x="358253" y="720376"/>
                    <a:pt x="337964" y="720376"/>
                  </a:cubicBezTo>
                  <a:close/>
                </a:path>
              </a:pathLst>
            </a:custGeom>
            <a:solidFill>
              <a:srgbClr val="000000"/>
            </a:solidFill>
            <a:ln w="7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3" name="Snakkeboble: oval 2">
            <a:extLst>
              <a:ext uri="{FF2B5EF4-FFF2-40B4-BE49-F238E27FC236}">
                <a16:creationId xmlns:a16="http://schemas.microsoft.com/office/drawing/2014/main" id="{A1C6A82D-4963-CB68-11EF-FD77CCD0BD42}"/>
              </a:ext>
            </a:extLst>
          </p:cNvPr>
          <p:cNvSpPr/>
          <p:nvPr/>
        </p:nvSpPr>
        <p:spPr>
          <a:xfrm>
            <a:off x="3038207" y="2823179"/>
            <a:ext cx="2991804" cy="1153001"/>
          </a:xfrm>
          <a:prstGeom prst="wedgeEllipseCallout">
            <a:avLst>
              <a:gd name="adj1" fmla="val -58366"/>
              <a:gd name="adj2" fmla="val 34982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oppgi Gud og dø!</a:t>
            </a:r>
          </a:p>
        </p:txBody>
      </p:sp>
      <p:grpSp>
        <p:nvGrpSpPr>
          <p:cNvPr id="100" name="Grafikk 110" descr="Eldre mann med sideburns">
            <a:extLst>
              <a:ext uri="{FF2B5EF4-FFF2-40B4-BE49-F238E27FC236}">
                <a16:creationId xmlns:a16="http://schemas.microsoft.com/office/drawing/2014/main" id="{8349CB51-F0DC-561E-7ACD-E64CB632099E}"/>
              </a:ext>
            </a:extLst>
          </p:cNvPr>
          <p:cNvGrpSpPr/>
          <p:nvPr/>
        </p:nvGrpSpPr>
        <p:grpSpPr>
          <a:xfrm rot="1411257">
            <a:off x="3613879" y="4139945"/>
            <a:ext cx="620929" cy="621122"/>
            <a:chOff x="3613879" y="4139945"/>
            <a:chExt cx="620929" cy="621122"/>
          </a:xfrm>
        </p:grpSpPr>
        <p:sp>
          <p:nvSpPr>
            <p:cNvPr id="101" name="Frihåndsform: figur 100">
              <a:extLst>
                <a:ext uri="{FF2B5EF4-FFF2-40B4-BE49-F238E27FC236}">
                  <a16:creationId xmlns:a16="http://schemas.microsoft.com/office/drawing/2014/main" id="{B09C0F22-3ABB-073B-C1B0-43C242BE92B8}"/>
                </a:ext>
              </a:extLst>
            </p:cNvPr>
            <p:cNvSpPr/>
            <p:nvPr/>
          </p:nvSpPr>
          <p:spPr>
            <a:xfrm>
              <a:off x="3618135" y="4148570"/>
              <a:ext cx="608938" cy="608899"/>
            </a:xfrm>
            <a:custGeom>
              <a:avLst/>
              <a:gdLst>
                <a:gd name="connsiteX0" fmla="*/ 579503 w 608938"/>
                <a:gd name="connsiteY0" fmla="*/ 180030 h 608899"/>
                <a:gd name="connsiteX1" fmla="*/ 472794 w 608938"/>
                <a:gd name="connsiteY1" fmla="*/ 35493 h 608899"/>
                <a:gd name="connsiteX2" fmla="*/ 320900 w 608938"/>
                <a:gd name="connsiteY2" fmla="*/ 4136 h 608899"/>
                <a:gd name="connsiteX3" fmla="*/ 280136 w 608938"/>
                <a:gd name="connsiteY3" fmla="*/ 16845 h 608899"/>
                <a:gd name="connsiteX4" fmla="*/ 137739 w 608938"/>
                <a:gd name="connsiteY4" fmla="*/ 177218 h 608899"/>
                <a:gd name="connsiteX5" fmla="*/ 122334 w 608938"/>
                <a:gd name="connsiteY5" fmla="*/ 233475 h 608899"/>
                <a:gd name="connsiteX6" fmla="*/ 71150 w 608938"/>
                <a:gd name="connsiteY6" fmla="*/ 251616 h 608899"/>
                <a:gd name="connsiteX7" fmla="*/ 6407 w 608938"/>
                <a:gd name="connsiteY7" fmla="*/ 331189 h 608899"/>
                <a:gd name="connsiteX8" fmla="*/ 16368 w 608938"/>
                <a:gd name="connsiteY8" fmla="*/ 355482 h 608899"/>
                <a:gd name="connsiteX9" fmla="*/ 29463 w 608938"/>
                <a:gd name="connsiteY9" fmla="*/ 352604 h 608899"/>
                <a:gd name="connsiteX10" fmla="*/ 25316 w 608938"/>
                <a:gd name="connsiteY10" fmla="*/ 368034 h 608899"/>
                <a:gd name="connsiteX11" fmla="*/ 42838 w 608938"/>
                <a:gd name="connsiteY11" fmla="*/ 386728 h 608899"/>
                <a:gd name="connsiteX12" fmla="*/ 46711 w 608938"/>
                <a:gd name="connsiteY12" fmla="*/ 392013 h 608899"/>
                <a:gd name="connsiteX13" fmla="*/ 57685 w 608938"/>
                <a:gd name="connsiteY13" fmla="*/ 409978 h 608899"/>
                <a:gd name="connsiteX14" fmla="*/ 82034 w 608938"/>
                <a:gd name="connsiteY14" fmla="*/ 390565 h 608899"/>
                <a:gd name="connsiteX15" fmla="*/ 92455 w 608938"/>
                <a:gd name="connsiteY15" fmla="*/ 390832 h 608899"/>
                <a:gd name="connsiteX16" fmla="*/ 96053 w 608938"/>
                <a:gd name="connsiteY16" fmla="*/ 409019 h 608899"/>
                <a:gd name="connsiteX17" fmla="*/ 156739 w 608938"/>
                <a:gd name="connsiteY17" fmla="*/ 447450 h 608899"/>
                <a:gd name="connsiteX18" fmla="*/ 166974 w 608938"/>
                <a:gd name="connsiteY18" fmla="*/ 478254 h 608899"/>
                <a:gd name="connsiteX19" fmla="*/ 225629 w 608938"/>
                <a:gd name="connsiteY19" fmla="*/ 555226 h 608899"/>
                <a:gd name="connsiteX20" fmla="*/ 232456 w 608938"/>
                <a:gd name="connsiteY20" fmla="*/ 574898 h 608899"/>
                <a:gd name="connsiteX21" fmla="*/ 414603 w 608938"/>
                <a:gd name="connsiteY21" fmla="*/ 605037 h 608899"/>
                <a:gd name="connsiteX22" fmla="*/ 486538 w 608938"/>
                <a:gd name="connsiteY22" fmla="*/ 586084 h 608899"/>
                <a:gd name="connsiteX23" fmla="*/ 534034 w 608938"/>
                <a:gd name="connsiteY23" fmla="*/ 555032 h 608899"/>
                <a:gd name="connsiteX24" fmla="*/ 577382 w 608938"/>
                <a:gd name="connsiteY24" fmla="*/ 517846 h 608899"/>
                <a:gd name="connsiteX25" fmla="*/ 609846 w 608938"/>
                <a:gd name="connsiteY25" fmla="*/ 462815 h 608899"/>
                <a:gd name="connsiteX26" fmla="*/ 598777 w 608938"/>
                <a:gd name="connsiteY26" fmla="*/ 315253 h 608899"/>
                <a:gd name="connsiteX27" fmla="*/ 579503 w 608938"/>
                <a:gd name="connsiteY27" fmla="*/ 180030 h 60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8938" h="608899">
                  <a:moveTo>
                    <a:pt x="579503" y="180030"/>
                  </a:moveTo>
                  <a:cubicBezTo>
                    <a:pt x="557185" y="112142"/>
                    <a:pt x="518633" y="65125"/>
                    <a:pt x="472794" y="35493"/>
                  </a:cubicBezTo>
                  <a:cubicBezTo>
                    <a:pt x="428068" y="6599"/>
                    <a:pt x="376420" y="-5880"/>
                    <a:pt x="320900" y="4136"/>
                  </a:cubicBezTo>
                  <a:cubicBezTo>
                    <a:pt x="311677" y="7825"/>
                    <a:pt x="284748" y="13783"/>
                    <a:pt x="280136" y="16845"/>
                  </a:cubicBezTo>
                  <a:cubicBezTo>
                    <a:pt x="207184" y="56705"/>
                    <a:pt x="166511" y="110556"/>
                    <a:pt x="137739" y="177218"/>
                  </a:cubicBezTo>
                  <a:cubicBezTo>
                    <a:pt x="130174" y="194704"/>
                    <a:pt x="126301" y="214108"/>
                    <a:pt x="122334" y="233475"/>
                  </a:cubicBezTo>
                  <a:cubicBezTo>
                    <a:pt x="106933" y="236159"/>
                    <a:pt x="84430" y="243519"/>
                    <a:pt x="71150" y="251616"/>
                  </a:cubicBezTo>
                  <a:cubicBezTo>
                    <a:pt x="42284" y="269702"/>
                    <a:pt x="24667" y="303161"/>
                    <a:pt x="6407" y="331189"/>
                  </a:cubicBezTo>
                  <a:cubicBezTo>
                    <a:pt x="967" y="339619"/>
                    <a:pt x="6038" y="353563"/>
                    <a:pt x="16368" y="355482"/>
                  </a:cubicBezTo>
                  <a:cubicBezTo>
                    <a:pt x="20705" y="356311"/>
                    <a:pt x="25037" y="352466"/>
                    <a:pt x="29463" y="352604"/>
                  </a:cubicBezTo>
                  <a:cubicBezTo>
                    <a:pt x="28450" y="356441"/>
                    <a:pt x="27158" y="364501"/>
                    <a:pt x="25316" y="368034"/>
                  </a:cubicBezTo>
                  <a:cubicBezTo>
                    <a:pt x="18858" y="380521"/>
                    <a:pt x="27527" y="401328"/>
                    <a:pt x="42838" y="386728"/>
                  </a:cubicBezTo>
                  <a:cubicBezTo>
                    <a:pt x="44126" y="387410"/>
                    <a:pt x="45234" y="391598"/>
                    <a:pt x="46711" y="392013"/>
                  </a:cubicBezTo>
                  <a:cubicBezTo>
                    <a:pt x="46801" y="399086"/>
                    <a:pt x="50494" y="408549"/>
                    <a:pt x="57685" y="409978"/>
                  </a:cubicBezTo>
                  <a:cubicBezTo>
                    <a:pt x="69304" y="412469"/>
                    <a:pt x="84799" y="403568"/>
                    <a:pt x="82034" y="390565"/>
                  </a:cubicBezTo>
                  <a:cubicBezTo>
                    <a:pt x="85443" y="391173"/>
                    <a:pt x="88951" y="391266"/>
                    <a:pt x="92455" y="390832"/>
                  </a:cubicBezTo>
                  <a:cubicBezTo>
                    <a:pt x="92824" y="397611"/>
                    <a:pt x="95130" y="402766"/>
                    <a:pt x="96053" y="409019"/>
                  </a:cubicBezTo>
                  <a:cubicBezTo>
                    <a:pt x="99097" y="438467"/>
                    <a:pt x="128701" y="456405"/>
                    <a:pt x="156739" y="447450"/>
                  </a:cubicBezTo>
                  <a:cubicBezTo>
                    <a:pt x="158490" y="456626"/>
                    <a:pt x="160701" y="462667"/>
                    <a:pt x="166974" y="478254"/>
                  </a:cubicBezTo>
                  <a:cubicBezTo>
                    <a:pt x="177489" y="507895"/>
                    <a:pt x="195750" y="541723"/>
                    <a:pt x="225629" y="555226"/>
                  </a:cubicBezTo>
                  <a:cubicBezTo>
                    <a:pt x="222954" y="562041"/>
                    <a:pt x="224431" y="570333"/>
                    <a:pt x="232456" y="574898"/>
                  </a:cubicBezTo>
                  <a:cubicBezTo>
                    <a:pt x="287143" y="606079"/>
                    <a:pt x="352810" y="616639"/>
                    <a:pt x="414603" y="605037"/>
                  </a:cubicBezTo>
                  <a:cubicBezTo>
                    <a:pt x="439317" y="603561"/>
                    <a:pt x="463391" y="597982"/>
                    <a:pt x="486538" y="586084"/>
                  </a:cubicBezTo>
                  <a:cubicBezTo>
                    <a:pt x="503416" y="577406"/>
                    <a:pt x="518907" y="566385"/>
                    <a:pt x="534034" y="555032"/>
                  </a:cubicBezTo>
                  <a:cubicBezTo>
                    <a:pt x="549160" y="543669"/>
                    <a:pt x="565300" y="532603"/>
                    <a:pt x="577382" y="517846"/>
                  </a:cubicBezTo>
                  <a:cubicBezTo>
                    <a:pt x="590567" y="501826"/>
                    <a:pt x="605878" y="482883"/>
                    <a:pt x="609846" y="462815"/>
                  </a:cubicBezTo>
                  <a:cubicBezTo>
                    <a:pt x="620082" y="411823"/>
                    <a:pt x="603573" y="367259"/>
                    <a:pt x="598777" y="315253"/>
                  </a:cubicBezTo>
                  <a:cubicBezTo>
                    <a:pt x="595089" y="274359"/>
                    <a:pt x="597484" y="227305"/>
                    <a:pt x="579503" y="180030"/>
                  </a:cubicBezTo>
                  <a:close/>
                </a:path>
              </a:pathLst>
            </a:custGeom>
            <a:solidFill>
              <a:srgbClr val="FFFFFF"/>
            </a:solidFill>
            <a:ln w="91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8" name="Frihåndsform: figur 107">
              <a:extLst>
                <a:ext uri="{FF2B5EF4-FFF2-40B4-BE49-F238E27FC236}">
                  <a16:creationId xmlns:a16="http://schemas.microsoft.com/office/drawing/2014/main" id="{AE0AFE40-7109-120A-BF75-C6479BDEC621}"/>
                </a:ext>
              </a:extLst>
            </p:cNvPr>
            <p:cNvSpPr/>
            <p:nvPr/>
          </p:nvSpPr>
          <p:spPr>
            <a:xfrm>
              <a:off x="3620412" y="4383061"/>
              <a:ext cx="216114" cy="172445"/>
            </a:xfrm>
            <a:custGeom>
              <a:avLst/>
              <a:gdLst>
                <a:gd name="connsiteX0" fmla="*/ 70535 w 216114"/>
                <a:gd name="connsiteY0" fmla="*/ 16572 h 172445"/>
                <a:gd name="connsiteX1" fmla="*/ 212194 w 216114"/>
                <a:gd name="connsiteY1" fmla="*/ 65517 h 172445"/>
                <a:gd name="connsiteX2" fmla="*/ 220308 w 216114"/>
                <a:gd name="connsiteY2" fmla="*/ 120806 h 172445"/>
                <a:gd name="connsiteX3" fmla="*/ 179545 w 216114"/>
                <a:gd name="connsiteY3" fmla="*/ 111547 h 172445"/>
                <a:gd name="connsiteX4" fmla="*/ 169215 w 216114"/>
                <a:gd name="connsiteY4" fmla="*/ 93194 h 172445"/>
                <a:gd name="connsiteX5" fmla="*/ 92209 w 216114"/>
                <a:gd name="connsiteY5" fmla="*/ 155963 h 172445"/>
                <a:gd name="connsiteX6" fmla="*/ 78281 w 216114"/>
                <a:gd name="connsiteY6" fmla="*/ 155271 h 172445"/>
                <a:gd name="connsiteX7" fmla="*/ 77637 w 216114"/>
                <a:gd name="connsiteY7" fmla="*/ 160713 h 172445"/>
                <a:gd name="connsiteX8" fmla="*/ 49230 w 216114"/>
                <a:gd name="connsiteY8" fmla="*/ 144306 h 172445"/>
                <a:gd name="connsiteX9" fmla="*/ 38531 w 216114"/>
                <a:gd name="connsiteY9" fmla="*/ 152025 h 172445"/>
                <a:gd name="connsiteX10" fmla="*/ 25710 w 216114"/>
                <a:gd name="connsiteY10" fmla="*/ 127142 h 172445"/>
                <a:gd name="connsiteX11" fmla="*/ 32906 w 216114"/>
                <a:gd name="connsiteY11" fmla="*/ 107793 h 172445"/>
                <a:gd name="connsiteX12" fmla="*/ 17874 w 216114"/>
                <a:gd name="connsiteY12" fmla="*/ 118150 h 172445"/>
                <a:gd name="connsiteX13" fmla="*/ 4315 w 216114"/>
                <a:gd name="connsiteY13" fmla="*/ 103874 h 172445"/>
                <a:gd name="connsiteX14" fmla="*/ 70535 w 216114"/>
                <a:gd name="connsiteY14" fmla="*/ 16572 h 17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6114" h="172445">
                  <a:moveTo>
                    <a:pt x="70535" y="16572"/>
                  </a:moveTo>
                  <a:cubicBezTo>
                    <a:pt x="124579" y="-16509"/>
                    <a:pt x="199652" y="3319"/>
                    <a:pt x="212194" y="65517"/>
                  </a:cubicBezTo>
                  <a:cubicBezTo>
                    <a:pt x="216346" y="84580"/>
                    <a:pt x="213945" y="102205"/>
                    <a:pt x="220308" y="120806"/>
                  </a:cubicBezTo>
                  <a:cubicBezTo>
                    <a:pt x="200206" y="130121"/>
                    <a:pt x="186741" y="124726"/>
                    <a:pt x="179545" y="111547"/>
                  </a:cubicBezTo>
                  <a:cubicBezTo>
                    <a:pt x="176501" y="105875"/>
                    <a:pt x="173182" y="96071"/>
                    <a:pt x="169215" y="93194"/>
                  </a:cubicBezTo>
                  <a:cubicBezTo>
                    <a:pt x="129374" y="76399"/>
                    <a:pt x="90732" y="123112"/>
                    <a:pt x="92209" y="155963"/>
                  </a:cubicBezTo>
                  <a:lnTo>
                    <a:pt x="78281" y="155271"/>
                  </a:lnTo>
                  <a:lnTo>
                    <a:pt x="77637" y="160713"/>
                  </a:lnTo>
                  <a:cubicBezTo>
                    <a:pt x="66014" y="187311"/>
                    <a:pt x="30875" y="166292"/>
                    <a:pt x="49230" y="144306"/>
                  </a:cubicBezTo>
                  <a:cubicBezTo>
                    <a:pt x="45632" y="144342"/>
                    <a:pt x="41206" y="148981"/>
                    <a:pt x="38531" y="152025"/>
                  </a:cubicBezTo>
                  <a:cubicBezTo>
                    <a:pt x="22855" y="164254"/>
                    <a:pt x="22116" y="144149"/>
                    <a:pt x="25710" y="127142"/>
                  </a:cubicBezTo>
                  <a:cubicBezTo>
                    <a:pt x="27741" y="117320"/>
                    <a:pt x="33365" y="108226"/>
                    <a:pt x="32906" y="107793"/>
                  </a:cubicBezTo>
                  <a:cubicBezTo>
                    <a:pt x="32168" y="107176"/>
                    <a:pt x="25435" y="116573"/>
                    <a:pt x="17874" y="118150"/>
                  </a:cubicBezTo>
                  <a:cubicBezTo>
                    <a:pt x="11047" y="119589"/>
                    <a:pt x="3117" y="113742"/>
                    <a:pt x="4315" y="103874"/>
                  </a:cubicBezTo>
                  <a:cubicBezTo>
                    <a:pt x="11691" y="70580"/>
                    <a:pt x="41944" y="33367"/>
                    <a:pt x="70535" y="16572"/>
                  </a:cubicBezTo>
                  <a:close/>
                </a:path>
              </a:pathLst>
            </a:custGeom>
            <a:solidFill>
              <a:srgbClr val="FFFFFF"/>
            </a:solidFill>
            <a:ln w="91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15" name="Grafikk 110" descr="Eldre mann med sideburns">
              <a:extLst>
                <a:ext uri="{FF2B5EF4-FFF2-40B4-BE49-F238E27FC236}">
                  <a16:creationId xmlns:a16="http://schemas.microsoft.com/office/drawing/2014/main" id="{B5ED5E43-CFA4-FFDC-E7FF-633C23CF897F}"/>
                </a:ext>
              </a:extLst>
            </p:cNvPr>
            <p:cNvGrpSpPr/>
            <p:nvPr/>
          </p:nvGrpSpPr>
          <p:grpSpPr>
            <a:xfrm>
              <a:off x="3613879" y="4139945"/>
              <a:ext cx="620929" cy="621122"/>
              <a:chOff x="3613879" y="4139945"/>
              <a:chExt cx="620929" cy="621122"/>
            </a:xfrm>
            <a:solidFill>
              <a:srgbClr val="000000"/>
            </a:solidFill>
          </p:grpSpPr>
          <p:sp>
            <p:nvSpPr>
              <p:cNvPr id="118" name="Frihåndsform: figur 117">
                <a:extLst>
                  <a:ext uri="{FF2B5EF4-FFF2-40B4-BE49-F238E27FC236}">
                    <a16:creationId xmlns:a16="http://schemas.microsoft.com/office/drawing/2014/main" id="{CB3C8A50-848E-E5E3-DBD9-9B73AB70C7F9}"/>
                  </a:ext>
                </a:extLst>
              </p:cNvPr>
              <p:cNvSpPr/>
              <p:nvPr/>
            </p:nvSpPr>
            <p:spPr>
              <a:xfrm>
                <a:off x="3613879" y="4139945"/>
                <a:ext cx="620929" cy="621122"/>
              </a:xfrm>
              <a:custGeom>
                <a:avLst/>
                <a:gdLst>
                  <a:gd name="connsiteX0" fmla="*/ 402256 w 620929"/>
                  <a:gd name="connsiteY0" fmla="*/ 621621 h 621122"/>
                  <a:gd name="connsiteX1" fmla="*/ 318144 w 620929"/>
                  <a:gd name="connsiteY1" fmla="*/ 581188 h 621122"/>
                  <a:gd name="connsiteX2" fmla="*/ 329582 w 620929"/>
                  <a:gd name="connsiteY2" fmla="*/ 580534 h 621122"/>
                  <a:gd name="connsiteX3" fmla="*/ 568727 w 620929"/>
                  <a:gd name="connsiteY3" fmla="*/ 529191 h 621122"/>
                  <a:gd name="connsiteX4" fmla="*/ 595193 w 620929"/>
                  <a:gd name="connsiteY4" fmla="*/ 298985 h 621122"/>
                  <a:gd name="connsiteX5" fmla="*/ 595193 w 620929"/>
                  <a:gd name="connsiteY5" fmla="*/ 298911 h 621122"/>
                  <a:gd name="connsiteX6" fmla="*/ 493374 w 620929"/>
                  <a:gd name="connsiteY6" fmla="*/ 65311 h 621122"/>
                  <a:gd name="connsiteX7" fmla="*/ 129634 w 620929"/>
                  <a:gd name="connsiteY7" fmla="*/ 237221 h 621122"/>
                  <a:gd name="connsiteX8" fmla="*/ 227026 w 620929"/>
                  <a:gd name="connsiteY8" fmla="*/ 332353 h 621122"/>
                  <a:gd name="connsiteX9" fmla="*/ 231637 w 620929"/>
                  <a:gd name="connsiteY9" fmla="*/ 363119 h 621122"/>
                  <a:gd name="connsiteX10" fmla="*/ 229241 w 620929"/>
                  <a:gd name="connsiteY10" fmla="*/ 368939 h 621122"/>
                  <a:gd name="connsiteX11" fmla="*/ 182295 w 620929"/>
                  <a:gd name="connsiteY11" fmla="*/ 337250 h 621122"/>
                  <a:gd name="connsiteX12" fmla="*/ 184970 w 620929"/>
                  <a:gd name="connsiteY12" fmla="*/ 337610 h 621122"/>
                  <a:gd name="connsiteX13" fmla="*/ 220572 w 620929"/>
                  <a:gd name="connsiteY13" fmla="*/ 362197 h 621122"/>
                  <a:gd name="connsiteX14" fmla="*/ 201848 w 620929"/>
                  <a:gd name="connsiteY14" fmla="*/ 285105 h 621122"/>
                  <a:gd name="connsiteX15" fmla="*/ 31693 w 620929"/>
                  <a:gd name="connsiteY15" fmla="*/ 316287 h 621122"/>
                  <a:gd name="connsiteX16" fmla="*/ 21822 w 620929"/>
                  <a:gd name="connsiteY16" fmla="*/ 355631 h 621122"/>
                  <a:gd name="connsiteX17" fmla="*/ 35750 w 620929"/>
                  <a:gd name="connsiteY17" fmla="*/ 344010 h 621122"/>
                  <a:gd name="connsiteX18" fmla="*/ 41280 w 620929"/>
                  <a:gd name="connsiteY18" fmla="*/ 340921 h 621122"/>
                  <a:gd name="connsiteX19" fmla="*/ 47279 w 620929"/>
                  <a:gd name="connsiteY19" fmla="*/ 350752 h 621122"/>
                  <a:gd name="connsiteX20" fmla="*/ 37592 w 620929"/>
                  <a:gd name="connsiteY20" fmla="*/ 392364 h 621122"/>
                  <a:gd name="connsiteX21" fmla="*/ 62680 w 620929"/>
                  <a:gd name="connsiteY21" fmla="*/ 385337 h 621122"/>
                  <a:gd name="connsiteX22" fmla="*/ 60928 w 620929"/>
                  <a:gd name="connsiteY22" fmla="*/ 391959 h 621122"/>
                  <a:gd name="connsiteX23" fmla="*/ 66463 w 620929"/>
                  <a:gd name="connsiteY23" fmla="*/ 409565 h 621122"/>
                  <a:gd name="connsiteX24" fmla="*/ 74577 w 620929"/>
                  <a:gd name="connsiteY24" fmla="*/ 405562 h 621122"/>
                  <a:gd name="connsiteX25" fmla="*/ 78909 w 620929"/>
                  <a:gd name="connsiteY25" fmla="*/ 397326 h 621122"/>
                  <a:gd name="connsiteX26" fmla="*/ 91271 w 620929"/>
                  <a:gd name="connsiteY26" fmla="*/ 397059 h 621122"/>
                  <a:gd name="connsiteX27" fmla="*/ 44419 w 620929"/>
                  <a:gd name="connsiteY27" fmla="*/ 403662 h 621122"/>
                  <a:gd name="connsiteX28" fmla="*/ 25695 w 620929"/>
                  <a:gd name="connsiteY28" fmla="*/ 368736 h 621122"/>
                  <a:gd name="connsiteX29" fmla="*/ 55209 w 620929"/>
                  <a:gd name="connsiteY29" fmla="*/ 267988 h 621122"/>
                  <a:gd name="connsiteX30" fmla="*/ 125946 w 620929"/>
                  <a:gd name="connsiteY30" fmla="*/ 237396 h 621122"/>
                  <a:gd name="connsiteX31" fmla="*/ 283469 w 620929"/>
                  <a:gd name="connsiteY31" fmla="*/ 18331 h 621122"/>
                  <a:gd name="connsiteX32" fmla="*/ 427987 w 620929"/>
                  <a:gd name="connsiteY32" fmla="*/ 12355 h 621122"/>
                  <a:gd name="connsiteX33" fmla="*/ 561900 w 620929"/>
                  <a:gd name="connsiteY33" fmla="*/ 118480 h 621122"/>
                  <a:gd name="connsiteX34" fmla="*/ 609027 w 620929"/>
                  <a:gd name="connsiteY34" fmla="*/ 298128 h 621122"/>
                  <a:gd name="connsiteX35" fmla="*/ 609027 w 620929"/>
                  <a:gd name="connsiteY35" fmla="*/ 298137 h 621122"/>
                  <a:gd name="connsiteX36" fmla="*/ 620740 w 620929"/>
                  <a:gd name="connsiteY36" fmla="*/ 391230 h 621122"/>
                  <a:gd name="connsiteX37" fmla="*/ 622032 w 620929"/>
                  <a:gd name="connsiteY37" fmla="*/ 466385 h 621122"/>
                  <a:gd name="connsiteX38" fmla="*/ 402256 w 620929"/>
                  <a:gd name="connsiteY38" fmla="*/ 621621 h 621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20929" h="621122">
                    <a:moveTo>
                      <a:pt x="402256" y="621621"/>
                    </a:moveTo>
                    <a:cubicBezTo>
                      <a:pt x="386485" y="624046"/>
                      <a:pt x="294354" y="606449"/>
                      <a:pt x="318144" y="581188"/>
                    </a:cubicBezTo>
                    <a:cubicBezTo>
                      <a:pt x="321188" y="578238"/>
                      <a:pt x="326169" y="578025"/>
                      <a:pt x="329582" y="580534"/>
                    </a:cubicBezTo>
                    <a:cubicBezTo>
                      <a:pt x="404377" y="629312"/>
                      <a:pt x="511270" y="586630"/>
                      <a:pt x="568727" y="529191"/>
                    </a:cubicBezTo>
                    <a:cubicBezTo>
                      <a:pt x="639000" y="459394"/>
                      <a:pt x="598516" y="382680"/>
                      <a:pt x="595193" y="298985"/>
                    </a:cubicBezTo>
                    <a:lnTo>
                      <a:pt x="595193" y="298911"/>
                    </a:lnTo>
                    <a:cubicBezTo>
                      <a:pt x="590122" y="206685"/>
                      <a:pt x="571033" y="124890"/>
                      <a:pt x="493374" y="65311"/>
                    </a:cubicBezTo>
                    <a:cubicBezTo>
                      <a:pt x="336499" y="-57313"/>
                      <a:pt x="175103" y="72569"/>
                      <a:pt x="129634" y="237221"/>
                    </a:cubicBezTo>
                    <a:cubicBezTo>
                      <a:pt x="184785" y="234621"/>
                      <a:pt x="227580" y="277589"/>
                      <a:pt x="227026" y="332353"/>
                    </a:cubicBezTo>
                    <a:cubicBezTo>
                      <a:pt x="228039" y="342516"/>
                      <a:pt x="229147" y="353020"/>
                      <a:pt x="231637" y="363119"/>
                    </a:cubicBezTo>
                    <a:cubicBezTo>
                      <a:pt x="232191" y="365370"/>
                      <a:pt x="231268" y="367721"/>
                      <a:pt x="229241" y="368939"/>
                    </a:cubicBezTo>
                    <a:cubicBezTo>
                      <a:pt x="207198" y="384599"/>
                      <a:pt x="173351" y="364521"/>
                      <a:pt x="182295" y="337250"/>
                    </a:cubicBezTo>
                    <a:cubicBezTo>
                      <a:pt x="182664" y="335793"/>
                      <a:pt x="184970" y="336088"/>
                      <a:pt x="184970" y="337610"/>
                    </a:cubicBezTo>
                    <a:cubicBezTo>
                      <a:pt x="185524" y="356968"/>
                      <a:pt x="204154" y="371189"/>
                      <a:pt x="220572" y="362197"/>
                    </a:cubicBezTo>
                    <a:cubicBezTo>
                      <a:pt x="213102" y="336604"/>
                      <a:pt x="217064" y="308447"/>
                      <a:pt x="201848" y="285105"/>
                    </a:cubicBezTo>
                    <a:cubicBezTo>
                      <a:pt x="158225" y="221570"/>
                      <a:pt x="63324" y="254108"/>
                      <a:pt x="31693" y="316287"/>
                    </a:cubicBezTo>
                    <a:cubicBezTo>
                      <a:pt x="27541" y="323471"/>
                      <a:pt x="9186" y="351859"/>
                      <a:pt x="21822" y="355631"/>
                    </a:cubicBezTo>
                    <a:cubicBezTo>
                      <a:pt x="28095" y="354957"/>
                      <a:pt x="32242" y="348953"/>
                      <a:pt x="35750" y="344010"/>
                    </a:cubicBezTo>
                    <a:cubicBezTo>
                      <a:pt x="36948" y="342092"/>
                      <a:pt x="39069" y="340930"/>
                      <a:pt x="41280" y="340921"/>
                    </a:cubicBezTo>
                    <a:cubicBezTo>
                      <a:pt x="46261" y="340745"/>
                      <a:pt x="50138" y="346445"/>
                      <a:pt x="47279" y="350752"/>
                    </a:cubicBezTo>
                    <a:cubicBezTo>
                      <a:pt x="40452" y="362474"/>
                      <a:pt x="36025" y="379443"/>
                      <a:pt x="37592" y="392364"/>
                    </a:cubicBezTo>
                    <a:cubicBezTo>
                      <a:pt x="42298" y="388555"/>
                      <a:pt x="55114" y="372213"/>
                      <a:pt x="62680" y="385337"/>
                    </a:cubicBezTo>
                    <a:cubicBezTo>
                      <a:pt x="63693" y="387642"/>
                      <a:pt x="62864" y="390409"/>
                      <a:pt x="60928" y="391959"/>
                    </a:cubicBezTo>
                    <a:cubicBezTo>
                      <a:pt x="54655" y="397317"/>
                      <a:pt x="57789" y="409362"/>
                      <a:pt x="66463" y="409565"/>
                    </a:cubicBezTo>
                    <a:cubicBezTo>
                      <a:pt x="69597" y="409380"/>
                      <a:pt x="72546" y="407941"/>
                      <a:pt x="74577" y="405562"/>
                    </a:cubicBezTo>
                    <a:cubicBezTo>
                      <a:pt x="76788" y="403311"/>
                      <a:pt x="78356" y="400443"/>
                      <a:pt x="78909" y="397326"/>
                    </a:cubicBezTo>
                    <a:cubicBezTo>
                      <a:pt x="79189" y="389542"/>
                      <a:pt x="91086" y="388961"/>
                      <a:pt x="91271" y="397059"/>
                    </a:cubicBezTo>
                    <a:cubicBezTo>
                      <a:pt x="92374" y="425455"/>
                      <a:pt x="49674" y="433783"/>
                      <a:pt x="44419" y="403662"/>
                    </a:cubicBezTo>
                    <a:cubicBezTo>
                      <a:pt x="21822" y="414158"/>
                      <a:pt x="20899" y="382994"/>
                      <a:pt x="25695" y="368736"/>
                    </a:cubicBezTo>
                    <a:cubicBezTo>
                      <a:pt x="-28993" y="368394"/>
                      <a:pt x="35566" y="281776"/>
                      <a:pt x="55209" y="267988"/>
                    </a:cubicBezTo>
                    <a:cubicBezTo>
                      <a:pt x="74852" y="250889"/>
                      <a:pt x="99660" y="239020"/>
                      <a:pt x="125946" y="237396"/>
                    </a:cubicBezTo>
                    <a:cubicBezTo>
                      <a:pt x="133786" y="146037"/>
                      <a:pt x="201204" y="56337"/>
                      <a:pt x="283469" y="18331"/>
                    </a:cubicBezTo>
                    <a:cubicBezTo>
                      <a:pt x="329857" y="-4393"/>
                      <a:pt x="380951" y="-3730"/>
                      <a:pt x="427987" y="12355"/>
                    </a:cubicBezTo>
                    <a:cubicBezTo>
                      <a:pt x="482679" y="31049"/>
                      <a:pt x="531927" y="70587"/>
                      <a:pt x="561900" y="118480"/>
                    </a:cubicBezTo>
                    <a:cubicBezTo>
                      <a:pt x="596485" y="171593"/>
                      <a:pt x="604325" y="236133"/>
                      <a:pt x="609027" y="298128"/>
                    </a:cubicBezTo>
                    <a:lnTo>
                      <a:pt x="609027" y="298137"/>
                    </a:lnTo>
                    <a:cubicBezTo>
                      <a:pt x="611427" y="329383"/>
                      <a:pt x="615574" y="360011"/>
                      <a:pt x="620740" y="391230"/>
                    </a:cubicBezTo>
                    <a:cubicBezTo>
                      <a:pt x="624892" y="415993"/>
                      <a:pt x="627472" y="441622"/>
                      <a:pt x="622032" y="466385"/>
                    </a:cubicBezTo>
                    <a:cubicBezTo>
                      <a:pt x="597962" y="559626"/>
                      <a:pt x="494298" y="618993"/>
                      <a:pt x="402256" y="6216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1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20" name="Frihåndsform: figur 119">
                <a:extLst>
                  <a:ext uri="{FF2B5EF4-FFF2-40B4-BE49-F238E27FC236}">
                    <a16:creationId xmlns:a16="http://schemas.microsoft.com/office/drawing/2014/main" id="{BF0E8B95-2F5E-CE47-46A4-74A26D2856BC}"/>
                  </a:ext>
                </a:extLst>
              </p:cNvPr>
              <p:cNvSpPr/>
              <p:nvPr/>
            </p:nvSpPr>
            <p:spPr>
              <a:xfrm>
                <a:off x="3701557" y="4467384"/>
                <a:ext cx="167149" cy="258268"/>
              </a:xfrm>
              <a:custGeom>
                <a:avLst/>
                <a:gdLst>
                  <a:gd name="connsiteX0" fmla="*/ 160562 w 167149"/>
                  <a:gd name="connsiteY0" fmla="*/ 258989 h 258268"/>
                  <a:gd name="connsiteX1" fmla="*/ 70732 w 167149"/>
                  <a:gd name="connsiteY1" fmla="*/ 137527 h 258268"/>
                  <a:gd name="connsiteX2" fmla="*/ 17332 w 167149"/>
                  <a:gd name="connsiteY2" fmla="*/ 30821 h 258268"/>
                  <a:gd name="connsiteX3" fmla="*/ 85948 w 167149"/>
                  <a:gd name="connsiteY3" fmla="*/ 5209 h 258268"/>
                  <a:gd name="connsiteX4" fmla="*/ 87331 w 167149"/>
                  <a:gd name="connsiteY4" fmla="*/ 12311 h 258268"/>
                  <a:gd name="connsiteX5" fmla="*/ 86781 w 167149"/>
                  <a:gd name="connsiteY5" fmla="*/ 12772 h 258268"/>
                  <a:gd name="connsiteX6" fmla="*/ 78662 w 167149"/>
                  <a:gd name="connsiteY6" fmla="*/ 7995 h 258268"/>
                  <a:gd name="connsiteX7" fmla="*/ 41127 w 167149"/>
                  <a:gd name="connsiteY7" fmla="*/ 24881 h 258268"/>
                  <a:gd name="connsiteX8" fmla="*/ 56623 w 167149"/>
                  <a:gd name="connsiteY8" fmla="*/ 124836 h 258268"/>
                  <a:gd name="connsiteX9" fmla="*/ 79031 w 167149"/>
                  <a:gd name="connsiteY9" fmla="*/ 122651 h 258268"/>
                  <a:gd name="connsiteX10" fmla="*/ 81431 w 167149"/>
                  <a:gd name="connsiteY10" fmla="*/ 126736 h 258268"/>
                  <a:gd name="connsiteX11" fmla="*/ 77928 w 167149"/>
                  <a:gd name="connsiteY11" fmla="*/ 133672 h 258268"/>
                  <a:gd name="connsiteX12" fmla="*/ 157334 w 167149"/>
                  <a:gd name="connsiteY12" fmla="*/ 234595 h 258268"/>
                  <a:gd name="connsiteX13" fmla="*/ 157334 w 167149"/>
                  <a:gd name="connsiteY13" fmla="*/ 234595 h 258268"/>
                  <a:gd name="connsiteX14" fmla="*/ 169875 w 167149"/>
                  <a:gd name="connsiteY14" fmla="*/ 243965 h 258268"/>
                  <a:gd name="connsiteX15" fmla="*/ 170429 w 167149"/>
                  <a:gd name="connsiteY15" fmla="*/ 252929 h 258268"/>
                  <a:gd name="connsiteX16" fmla="*/ 163787 w 167149"/>
                  <a:gd name="connsiteY16" fmla="*/ 258767 h 258268"/>
                  <a:gd name="connsiteX17" fmla="*/ 160562 w 167149"/>
                  <a:gd name="connsiteY17" fmla="*/ 258989 h 258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7149" h="258268">
                    <a:moveTo>
                      <a:pt x="160562" y="258989"/>
                    </a:moveTo>
                    <a:cubicBezTo>
                      <a:pt x="110757" y="248816"/>
                      <a:pt x="77833" y="184396"/>
                      <a:pt x="70732" y="137527"/>
                    </a:cubicBezTo>
                    <a:cubicBezTo>
                      <a:pt x="12816" y="152624"/>
                      <a:pt x="-13749" y="69823"/>
                      <a:pt x="17332" y="30821"/>
                    </a:cubicBezTo>
                    <a:cubicBezTo>
                      <a:pt x="29784" y="12062"/>
                      <a:pt x="64738" y="-8569"/>
                      <a:pt x="85948" y="5209"/>
                    </a:cubicBezTo>
                    <a:cubicBezTo>
                      <a:pt x="87515" y="7229"/>
                      <a:pt x="87979" y="9848"/>
                      <a:pt x="87331" y="12311"/>
                    </a:cubicBezTo>
                    <a:cubicBezTo>
                      <a:pt x="87331" y="12587"/>
                      <a:pt x="87056" y="12791"/>
                      <a:pt x="86781" y="12772"/>
                    </a:cubicBezTo>
                    <a:cubicBezTo>
                      <a:pt x="84381" y="10070"/>
                      <a:pt x="84750" y="8087"/>
                      <a:pt x="78662" y="7995"/>
                    </a:cubicBezTo>
                    <a:cubicBezTo>
                      <a:pt x="62432" y="9830"/>
                      <a:pt x="52656" y="15788"/>
                      <a:pt x="41127" y="24881"/>
                    </a:cubicBezTo>
                    <a:cubicBezTo>
                      <a:pt x="7740" y="49340"/>
                      <a:pt x="11154" y="119847"/>
                      <a:pt x="56623" y="124836"/>
                    </a:cubicBezTo>
                    <a:cubicBezTo>
                      <a:pt x="64094" y="124855"/>
                      <a:pt x="71655" y="119312"/>
                      <a:pt x="79031" y="122651"/>
                    </a:cubicBezTo>
                    <a:cubicBezTo>
                      <a:pt x="80508" y="123471"/>
                      <a:pt x="81431" y="125049"/>
                      <a:pt x="81431" y="126736"/>
                    </a:cubicBezTo>
                    <a:cubicBezTo>
                      <a:pt x="81152" y="129420"/>
                      <a:pt x="79954" y="131910"/>
                      <a:pt x="77928" y="133672"/>
                    </a:cubicBezTo>
                    <a:cubicBezTo>
                      <a:pt x="97571" y="171586"/>
                      <a:pt x="117030" y="214416"/>
                      <a:pt x="157334" y="234595"/>
                    </a:cubicBezTo>
                    <a:lnTo>
                      <a:pt x="157334" y="234595"/>
                    </a:lnTo>
                    <a:cubicBezTo>
                      <a:pt x="162130" y="237131"/>
                      <a:pt x="166277" y="239317"/>
                      <a:pt x="169875" y="243965"/>
                    </a:cubicBezTo>
                    <a:cubicBezTo>
                      <a:pt x="171627" y="246649"/>
                      <a:pt x="171812" y="250043"/>
                      <a:pt x="170429" y="252929"/>
                    </a:cubicBezTo>
                    <a:cubicBezTo>
                      <a:pt x="169416" y="255899"/>
                      <a:pt x="166925" y="258113"/>
                      <a:pt x="163787" y="258767"/>
                    </a:cubicBezTo>
                    <a:cubicBezTo>
                      <a:pt x="162774" y="258915"/>
                      <a:pt x="161666" y="258989"/>
                      <a:pt x="160562" y="2589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1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22" name="Frihåndsform: figur 121">
                <a:extLst>
                  <a:ext uri="{FF2B5EF4-FFF2-40B4-BE49-F238E27FC236}">
                    <a16:creationId xmlns:a16="http://schemas.microsoft.com/office/drawing/2014/main" id="{CBDCFFF6-3215-1E6E-63C6-DF391394FD9B}"/>
                  </a:ext>
                </a:extLst>
              </p:cNvPr>
              <p:cNvSpPr/>
              <p:nvPr/>
            </p:nvSpPr>
            <p:spPr>
              <a:xfrm>
                <a:off x="3730854" y="4522975"/>
                <a:ext cx="66425" cy="27871"/>
              </a:xfrm>
              <a:custGeom>
                <a:avLst/>
                <a:gdLst>
                  <a:gd name="connsiteX0" fmla="*/ 61911 w 66425"/>
                  <a:gd name="connsiteY0" fmla="*/ 28592 h 27871"/>
                  <a:gd name="connsiteX1" fmla="*/ 32212 w 66425"/>
                  <a:gd name="connsiteY1" fmla="*/ 13964 h 27871"/>
                  <a:gd name="connsiteX2" fmla="*/ 6021 w 66425"/>
                  <a:gd name="connsiteY2" fmla="*/ 16602 h 27871"/>
                  <a:gd name="connsiteX3" fmla="*/ 4359 w 66425"/>
                  <a:gd name="connsiteY3" fmla="*/ 14915 h 27871"/>
                  <a:gd name="connsiteX4" fmla="*/ 50013 w 66425"/>
                  <a:gd name="connsiteY4" fmla="*/ 3672 h 27871"/>
                  <a:gd name="connsiteX5" fmla="*/ 68179 w 66425"/>
                  <a:gd name="connsiteY5" fmla="*/ 13236 h 27871"/>
                  <a:gd name="connsiteX6" fmla="*/ 61911 w 66425"/>
                  <a:gd name="connsiteY6" fmla="*/ 28592 h 2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425" h="27871">
                    <a:moveTo>
                      <a:pt x="61911" y="28592"/>
                    </a:moveTo>
                    <a:cubicBezTo>
                      <a:pt x="50842" y="27125"/>
                      <a:pt x="42727" y="17506"/>
                      <a:pt x="32212" y="13964"/>
                    </a:cubicBezTo>
                    <a:cubicBezTo>
                      <a:pt x="23633" y="10884"/>
                      <a:pt x="13676" y="11382"/>
                      <a:pt x="6021" y="16602"/>
                    </a:cubicBezTo>
                    <a:cubicBezTo>
                      <a:pt x="5098" y="17303"/>
                      <a:pt x="3715" y="15901"/>
                      <a:pt x="4359" y="14915"/>
                    </a:cubicBezTo>
                    <a:cubicBezTo>
                      <a:pt x="13951" y="140"/>
                      <a:pt x="34517" y="-2138"/>
                      <a:pt x="50013" y="3672"/>
                    </a:cubicBezTo>
                    <a:cubicBezTo>
                      <a:pt x="56376" y="6006"/>
                      <a:pt x="63478" y="8413"/>
                      <a:pt x="68179" y="13236"/>
                    </a:cubicBezTo>
                    <a:cubicBezTo>
                      <a:pt x="73529" y="18419"/>
                      <a:pt x="69472" y="28730"/>
                      <a:pt x="61911" y="285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1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pic>
        <p:nvPicPr>
          <p:cNvPr id="113" name="Grafikk 112" descr="Mann som har tradisjonell klær">
            <a:extLst>
              <a:ext uri="{FF2B5EF4-FFF2-40B4-BE49-F238E27FC236}">
                <a16:creationId xmlns:a16="http://schemas.microsoft.com/office/drawing/2014/main" id="{4D195082-B4F5-E95C-7171-2A049A59169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195439" y="3785430"/>
            <a:ext cx="643978" cy="1779205"/>
          </a:xfrm>
          <a:prstGeom prst="rect">
            <a:avLst/>
          </a:prstGeom>
        </p:spPr>
      </p:pic>
      <p:pic>
        <p:nvPicPr>
          <p:cNvPr id="119" name="Grafikk 118" descr="En kvinne som har tradisjonell klær">
            <a:extLst>
              <a:ext uri="{FF2B5EF4-FFF2-40B4-BE49-F238E27FC236}">
                <a16:creationId xmlns:a16="http://schemas.microsoft.com/office/drawing/2014/main" id="{CC6DA43B-5D66-9DDB-941B-99D6A9C64ED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861179" y="3863769"/>
            <a:ext cx="1372398" cy="2436589"/>
          </a:xfrm>
          <a:prstGeom prst="rect">
            <a:avLst/>
          </a:prstGeom>
        </p:spPr>
      </p:pic>
      <p:pic>
        <p:nvPicPr>
          <p:cNvPr id="116" name="Grafikk 115" descr="Jente med braided hår">
            <a:extLst>
              <a:ext uri="{FF2B5EF4-FFF2-40B4-BE49-F238E27FC236}">
                <a16:creationId xmlns:a16="http://schemas.microsoft.com/office/drawing/2014/main" id="{DEBA2CD3-B470-35F3-6360-EF8F787C1C6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054092" y="3271296"/>
            <a:ext cx="704850" cy="923925"/>
          </a:xfrm>
          <a:prstGeom prst="rect">
            <a:avLst/>
          </a:prstGeom>
        </p:spPr>
      </p:pic>
      <p:pic>
        <p:nvPicPr>
          <p:cNvPr id="117" name="Grafikk 116" descr="Et øye bilde som ruller">
            <a:extLst>
              <a:ext uri="{FF2B5EF4-FFF2-40B4-BE49-F238E27FC236}">
                <a16:creationId xmlns:a16="http://schemas.microsoft.com/office/drawing/2014/main" id="{6DDCCC4F-7889-E297-9240-F513460D058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371766" y="3587958"/>
            <a:ext cx="304800" cy="314325"/>
          </a:xfrm>
          <a:prstGeom prst="rect">
            <a:avLst/>
          </a:prstGeom>
        </p:spPr>
      </p:pic>
      <p:sp>
        <p:nvSpPr>
          <p:cNvPr id="132" name="Bildeforklaring: pil ned 131">
            <a:extLst>
              <a:ext uri="{FF2B5EF4-FFF2-40B4-BE49-F238E27FC236}">
                <a16:creationId xmlns:a16="http://schemas.microsoft.com/office/drawing/2014/main" id="{0497A690-33EC-3BAD-C182-8E7113404EA6}"/>
              </a:ext>
            </a:extLst>
          </p:cNvPr>
          <p:cNvSpPr/>
          <p:nvPr/>
        </p:nvSpPr>
        <p:spPr>
          <a:xfrm>
            <a:off x="4031777" y="2853994"/>
            <a:ext cx="98249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3" name="TekstSylinder 132">
            <a:extLst>
              <a:ext uri="{FF2B5EF4-FFF2-40B4-BE49-F238E27FC236}">
                <a16:creationId xmlns:a16="http://schemas.microsoft.com/office/drawing/2014/main" id="{D336B7AF-AF48-CC0A-2986-02993B0B3128}"/>
              </a:ext>
            </a:extLst>
          </p:cNvPr>
          <p:cNvSpPr txBox="1"/>
          <p:nvPr/>
        </p:nvSpPr>
        <p:spPr>
          <a:xfrm>
            <a:off x="3974266" y="2853994"/>
            <a:ext cx="10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Elifas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25" name="Grafikk 124" descr="Mann med flat topp">
            <a:extLst>
              <a:ext uri="{FF2B5EF4-FFF2-40B4-BE49-F238E27FC236}">
                <a16:creationId xmlns:a16="http://schemas.microsoft.com/office/drawing/2014/main" id="{BB7BC2DC-D3F2-C5BD-E18E-DA2BD31D0CC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334078" y="3400145"/>
            <a:ext cx="351886" cy="483098"/>
          </a:xfrm>
          <a:prstGeom prst="rect">
            <a:avLst/>
          </a:prstGeom>
        </p:spPr>
      </p:pic>
      <p:sp>
        <p:nvSpPr>
          <p:cNvPr id="134" name="Bildeforklaring: pil ned 133">
            <a:extLst>
              <a:ext uri="{FF2B5EF4-FFF2-40B4-BE49-F238E27FC236}">
                <a16:creationId xmlns:a16="http://schemas.microsoft.com/office/drawing/2014/main" id="{63DD2C22-C35C-4218-8072-185D1F2EE8B5}"/>
              </a:ext>
            </a:extLst>
          </p:cNvPr>
          <p:cNvSpPr/>
          <p:nvPr/>
        </p:nvSpPr>
        <p:spPr>
          <a:xfrm>
            <a:off x="4995158" y="2735433"/>
            <a:ext cx="1113886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5" name="TekstSylinder 134">
            <a:extLst>
              <a:ext uri="{FF2B5EF4-FFF2-40B4-BE49-F238E27FC236}">
                <a16:creationId xmlns:a16="http://schemas.microsoft.com/office/drawing/2014/main" id="{C31F1535-DD32-01E1-83D2-D61DF0439312}"/>
              </a:ext>
            </a:extLst>
          </p:cNvPr>
          <p:cNvSpPr txBox="1"/>
          <p:nvPr/>
        </p:nvSpPr>
        <p:spPr>
          <a:xfrm>
            <a:off x="4937646" y="2735433"/>
            <a:ext cx="116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Bildad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36" name="Bildeforklaring: pil ned 135">
            <a:extLst>
              <a:ext uri="{FF2B5EF4-FFF2-40B4-BE49-F238E27FC236}">
                <a16:creationId xmlns:a16="http://schemas.microsoft.com/office/drawing/2014/main" id="{C62E05B4-675F-BA45-BD88-E4E9DBD761E2}"/>
              </a:ext>
            </a:extLst>
          </p:cNvPr>
          <p:cNvSpPr/>
          <p:nvPr/>
        </p:nvSpPr>
        <p:spPr>
          <a:xfrm>
            <a:off x="6039332" y="3056265"/>
            <a:ext cx="94007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7" name="TekstSylinder 136">
            <a:extLst>
              <a:ext uri="{FF2B5EF4-FFF2-40B4-BE49-F238E27FC236}">
                <a16:creationId xmlns:a16="http://schemas.microsoft.com/office/drawing/2014/main" id="{40191315-1E0C-074E-470F-B67F14BD6015}"/>
              </a:ext>
            </a:extLst>
          </p:cNvPr>
          <p:cNvSpPr txBox="1"/>
          <p:nvPr/>
        </p:nvSpPr>
        <p:spPr>
          <a:xfrm>
            <a:off x="5904557" y="3056265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Sofar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14" name="Grafikk 113" descr="Mann som har tradisjonell klær">
            <a:extLst>
              <a:ext uri="{FF2B5EF4-FFF2-40B4-BE49-F238E27FC236}">
                <a16:creationId xmlns:a16="http://schemas.microsoft.com/office/drawing/2014/main" id="{DBFC8112-76E8-51B5-EF36-14885A70BB1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200014" y="3630517"/>
            <a:ext cx="895790" cy="1901268"/>
          </a:xfrm>
          <a:prstGeom prst="rect">
            <a:avLst/>
          </a:prstGeom>
        </p:spPr>
      </p:pic>
      <p:pic>
        <p:nvPicPr>
          <p:cNvPr id="121" name="Grafikk 120" descr="Skallet dame hode">
            <a:extLst>
              <a:ext uri="{FF2B5EF4-FFF2-40B4-BE49-F238E27FC236}">
                <a16:creationId xmlns:a16="http://schemas.microsoft.com/office/drawing/2014/main" id="{9F05668F-CB42-3CE5-BDFE-7246DD9F35C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5357532" y="3279437"/>
            <a:ext cx="372076" cy="440290"/>
          </a:xfrm>
          <a:prstGeom prst="rect">
            <a:avLst/>
          </a:prstGeom>
        </p:spPr>
      </p:pic>
      <p:pic>
        <p:nvPicPr>
          <p:cNvPr id="112" name="Grafikk 111" descr="Mann med tradisjonell klær">
            <a:extLst>
              <a:ext uri="{FF2B5EF4-FFF2-40B4-BE49-F238E27FC236}">
                <a16:creationId xmlns:a16="http://schemas.microsoft.com/office/drawing/2014/main" id="{5B26B952-3504-CD0A-154E-CCE16463E6B5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6072549" y="4074778"/>
            <a:ext cx="841032" cy="1665644"/>
          </a:xfrm>
          <a:prstGeom prst="rect">
            <a:avLst/>
          </a:prstGeom>
        </p:spPr>
      </p:pic>
      <p:pic>
        <p:nvPicPr>
          <p:cNvPr id="123" name="Grafikk 122" descr="Bære hode uten ansikt">
            <a:extLst>
              <a:ext uri="{FF2B5EF4-FFF2-40B4-BE49-F238E27FC236}">
                <a16:creationId xmlns:a16="http://schemas.microsoft.com/office/drawing/2014/main" id="{31F44E12-4CB5-3708-D1D3-4BB1A6821D9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6247409" y="3619897"/>
            <a:ext cx="483413" cy="509901"/>
          </a:xfrm>
          <a:prstGeom prst="rect">
            <a:avLst/>
          </a:prstGeom>
        </p:spPr>
      </p:pic>
      <p:grpSp>
        <p:nvGrpSpPr>
          <p:cNvPr id="5" name="Grafikk 148" descr="Gråtende ansikt med Gledestårer">
            <a:extLst>
              <a:ext uri="{FF2B5EF4-FFF2-40B4-BE49-F238E27FC236}">
                <a16:creationId xmlns:a16="http://schemas.microsoft.com/office/drawing/2014/main" id="{929328D9-70A5-1D9B-3300-50C817B381F1}"/>
              </a:ext>
            </a:extLst>
          </p:cNvPr>
          <p:cNvGrpSpPr/>
          <p:nvPr/>
        </p:nvGrpSpPr>
        <p:grpSpPr>
          <a:xfrm rot="345954">
            <a:off x="3864163" y="4445345"/>
            <a:ext cx="316559" cy="294215"/>
            <a:chOff x="3864163" y="4445345"/>
            <a:chExt cx="316559" cy="294215"/>
          </a:xfrm>
        </p:grpSpPr>
        <p:sp>
          <p:nvSpPr>
            <p:cNvPr id="50" name="Frihåndsform: figur 49">
              <a:extLst>
                <a:ext uri="{FF2B5EF4-FFF2-40B4-BE49-F238E27FC236}">
                  <a16:creationId xmlns:a16="http://schemas.microsoft.com/office/drawing/2014/main" id="{0DBE3923-6C3E-E06D-241D-7B4EAB1B1821}"/>
                </a:ext>
              </a:extLst>
            </p:cNvPr>
            <p:cNvSpPr/>
            <p:nvPr/>
          </p:nvSpPr>
          <p:spPr>
            <a:xfrm>
              <a:off x="3948759" y="4634344"/>
              <a:ext cx="138648" cy="88023"/>
            </a:xfrm>
            <a:custGeom>
              <a:avLst/>
              <a:gdLst>
                <a:gd name="connsiteX0" fmla="*/ 3224 w 138648"/>
                <a:gd name="connsiteY0" fmla="*/ 48360 h 88023"/>
                <a:gd name="connsiteX1" fmla="*/ 37769 w 138648"/>
                <a:gd name="connsiteY1" fmla="*/ 1740 h 88023"/>
                <a:gd name="connsiteX2" fmla="*/ 97028 w 138648"/>
                <a:gd name="connsiteY2" fmla="*/ 9888 h 88023"/>
                <a:gd name="connsiteX3" fmla="*/ 138593 w 138648"/>
                <a:gd name="connsiteY3" fmla="*/ 15508 h 88023"/>
                <a:gd name="connsiteX4" fmla="*/ 116964 w 138648"/>
                <a:gd name="connsiteY4" fmla="*/ 71118 h 88023"/>
                <a:gd name="connsiteX5" fmla="*/ 68659 w 138648"/>
                <a:gd name="connsiteY5" fmla="*/ 75896 h 88023"/>
                <a:gd name="connsiteX6" fmla="*/ 16140 w 138648"/>
                <a:gd name="connsiteY6" fmla="*/ 86571 h 88023"/>
                <a:gd name="connsiteX7" fmla="*/ 3224 w 138648"/>
                <a:gd name="connsiteY7" fmla="*/ 48360 h 8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648" h="88023">
                  <a:moveTo>
                    <a:pt x="3224" y="48360"/>
                  </a:moveTo>
                  <a:cubicBezTo>
                    <a:pt x="9223" y="32848"/>
                    <a:pt x="21929" y="6298"/>
                    <a:pt x="37769" y="1740"/>
                  </a:cubicBezTo>
                  <a:cubicBezTo>
                    <a:pt x="56306" y="-3594"/>
                    <a:pt x="75121" y="4546"/>
                    <a:pt x="97028" y="9888"/>
                  </a:cubicBezTo>
                  <a:cubicBezTo>
                    <a:pt x="118936" y="15230"/>
                    <a:pt x="137472" y="14379"/>
                    <a:pt x="138593" y="15508"/>
                  </a:cubicBezTo>
                  <a:cubicBezTo>
                    <a:pt x="139714" y="16637"/>
                    <a:pt x="123426" y="67748"/>
                    <a:pt x="116964" y="71118"/>
                  </a:cubicBezTo>
                  <a:cubicBezTo>
                    <a:pt x="110501" y="74489"/>
                    <a:pt x="84103" y="70554"/>
                    <a:pt x="68659" y="75896"/>
                  </a:cubicBezTo>
                  <a:cubicBezTo>
                    <a:pt x="53214" y="81229"/>
                    <a:pt x="28493" y="91905"/>
                    <a:pt x="16140" y="86571"/>
                  </a:cubicBezTo>
                  <a:cubicBezTo>
                    <a:pt x="3451" y="81069"/>
                    <a:pt x="-4916" y="69425"/>
                    <a:pt x="3224" y="48360"/>
                  </a:cubicBezTo>
                  <a:close/>
                </a:path>
              </a:pathLst>
            </a:custGeom>
            <a:solidFill>
              <a:srgbClr val="FFFFFF"/>
            </a:solidFill>
            <a:ln w="8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54" name="Grafikk 148" descr="Gråtende ansikt med Gledestårer">
              <a:extLst>
                <a:ext uri="{FF2B5EF4-FFF2-40B4-BE49-F238E27FC236}">
                  <a16:creationId xmlns:a16="http://schemas.microsoft.com/office/drawing/2014/main" id="{2298D8F8-C15D-02A1-505E-9F578E5E3F02}"/>
                </a:ext>
              </a:extLst>
            </p:cNvPr>
            <p:cNvGrpSpPr/>
            <p:nvPr/>
          </p:nvGrpSpPr>
          <p:grpSpPr>
            <a:xfrm>
              <a:off x="3864163" y="4445345"/>
              <a:ext cx="316559" cy="294215"/>
              <a:chOff x="3864163" y="4445345"/>
              <a:chExt cx="316559" cy="294215"/>
            </a:xfrm>
            <a:solidFill>
              <a:srgbClr val="000000"/>
            </a:solidFill>
          </p:grpSpPr>
          <p:sp>
            <p:nvSpPr>
              <p:cNvPr id="56" name="Frihåndsform: figur 55">
                <a:extLst>
                  <a:ext uri="{FF2B5EF4-FFF2-40B4-BE49-F238E27FC236}">
                    <a16:creationId xmlns:a16="http://schemas.microsoft.com/office/drawing/2014/main" id="{7B27CE42-5558-D08E-9E98-34C2ADBD0667}"/>
                  </a:ext>
                </a:extLst>
              </p:cNvPr>
              <p:cNvSpPr/>
              <p:nvPr/>
            </p:nvSpPr>
            <p:spPr>
              <a:xfrm>
                <a:off x="3943356" y="4629198"/>
                <a:ext cx="176504" cy="98746"/>
              </a:xfrm>
              <a:custGeom>
                <a:avLst/>
                <a:gdLst>
                  <a:gd name="connsiteX0" fmla="*/ 174422 w 176504"/>
                  <a:gd name="connsiteY0" fmla="*/ 13315 h 98746"/>
                  <a:gd name="connsiteX1" fmla="*/ 151293 w 176504"/>
                  <a:gd name="connsiteY1" fmla="*/ 16079 h 98746"/>
                  <a:gd name="connsiteX2" fmla="*/ 151158 w 176504"/>
                  <a:gd name="connsiteY2" fmla="*/ 16087 h 98746"/>
                  <a:gd name="connsiteX3" fmla="*/ 126445 w 176504"/>
                  <a:gd name="connsiteY3" fmla="*/ 15304 h 98746"/>
                  <a:gd name="connsiteX4" fmla="*/ 87282 w 176504"/>
                  <a:gd name="connsiteY4" fmla="*/ 6962 h 98746"/>
                  <a:gd name="connsiteX5" fmla="*/ 31983 w 176504"/>
                  <a:gd name="connsiteY5" fmla="*/ 6086 h 98746"/>
                  <a:gd name="connsiteX6" fmla="*/ 18165 w 176504"/>
                  <a:gd name="connsiteY6" fmla="*/ 19399 h 98746"/>
                  <a:gd name="connsiteX7" fmla="*/ 3242 w 176504"/>
                  <a:gd name="connsiteY7" fmla="*/ 48198 h 98746"/>
                  <a:gd name="connsiteX8" fmla="*/ 11803 w 176504"/>
                  <a:gd name="connsiteY8" fmla="*/ 92973 h 98746"/>
                  <a:gd name="connsiteX9" fmla="*/ 63024 w 176504"/>
                  <a:gd name="connsiteY9" fmla="*/ 89956 h 98746"/>
                  <a:gd name="connsiteX10" fmla="*/ 93727 w 176504"/>
                  <a:gd name="connsiteY10" fmla="*/ 84058 h 98746"/>
                  <a:gd name="connsiteX11" fmla="*/ 108776 w 176504"/>
                  <a:gd name="connsiteY11" fmla="*/ 84842 h 98746"/>
                  <a:gd name="connsiteX12" fmla="*/ 121162 w 176504"/>
                  <a:gd name="connsiteY12" fmla="*/ 89291 h 98746"/>
                  <a:gd name="connsiteX13" fmla="*/ 153475 w 176504"/>
                  <a:gd name="connsiteY13" fmla="*/ 80562 h 98746"/>
                  <a:gd name="connsiteX14" fmla="*/ 147552 w 176504"/>
                  <a:gd name="connsiteY14" fmla="*/ 63794 h 98746"/>
                  <a:gd name="connsiteX15" fmla="*/ 155944 w 176504"/>
                  <a:gd name="connsiteY15" fmla="*/ 25086 h 98746"/>
                  <a:gd name="connsiteX16" fmla="*/ 175905 w 176504"/>
                  <a:gd name="connsiteY16" fmla="*/ 16888 h 98746"/>
                  <a:gd name="connsiteX17" fmla="*/ 174422 w 176504"/>
                  <a:gd name="connsiteY17" fmla="*/ 13315 h 98746"/>
                  <a:gd name="connsiteX18" fmla="*/ 85622 w 176504"/>
                  <a:gd name="connsiteY18" fmla="*/ 73964 h 98746"/>
                  <a:gd name="connsiteX19" fmla="*/ 61195 w 176504"/>
                  <a:gd name="connsiteY19" fmla="*/ 79045 h 98746"/>
                  <a:gd name="connsiteX20" fmla="*/ 34081 w 176504"/>
                  <a:gd name="connsiteY20" fmla="*/ 87395 h 98746"/>
                  <a:gd name="connsiteX21" fmla="*/ 17903 w 176504"/>
                  <a:gd name="connsiteY21" fmla="*/ 83089 h 98746"/>
                  <a:gd name="connsiteX22" fmla="*/ 50377 w 176504"/>
                  <a:gd name="connsiteY22" fmla="*/ 66659 h 98746"/>
                  <a:gd name="connsiteX23" fmla="*/ 90130 w 176504"/>
                  <a:gd name="connsiteY23" fmla="*/ 73433 h 98746"/>
                  <a:gd name="connsiteX24" fmla="*/ 85622 w 176504"/>
                  <a:gd name="connsiteY24" fmla="*/ 73964 h 98746"/>
                  <a:gd name="connsiteX25" fmla="*/ 126959 w 176504"/>
                  <a:gd name="connsiteY25" fmla="*/ 36073 h 98746"/>
                  <a:gd name="connsiteX26" fmla="*/ 119426 w 176504"/>
                  <a:gd name="connsiteY26" fmla="*/ 36326 h 98746"/>
                  <a:gd name="connsiteX27" fmla="*/ 111607 w 176504"/>
                  <a:gd name="connsiteY27" fmla="*/ 36200 h 98746"/>
                  <a:gd name="connsiteX28" fmla="*/ 80010 w 176504"/>
                  <a:gd name="connsiteY28" fmla="*/ 32585 h 98746"/>
                  <a:gd name="connsiteX29" fmla="*/ 48843 w 176504"/>
                  <a:gd name="connsiteY29" fmla="*/ 25533 h 98746"/>
                  <a:gd name="connsiteX30" fmla="*/ 33247 w 176504"/>
                  <a:gd name="connsiteY30" fmla="*/ 21286 h 98746"/>
                  <a:gd name="connsiteX31" fmla="*/ 31941 w 176504"/>
                  <a:gd name="connsiteY31" fmla="*/ 20907 h 98746"/>
                  <a:gd name="connsiteX32" fmla="*/ 41108 w 176504"/>
                  <a:gd name="connsiteY32" fmla="*/ 14149 h 98746"/>
                  <a:gd name="connsiteX33" fmla="*/ 91486 w 176504"/>
                  <a:gd name="connsiteY33" fmla="*/ 19028 h 98746"/>
                  <a:gd name="connsiteX34" fmla="*/ 131880 w 176504"/>
                  <a:gd name="connsiteY34" fmla="*/ 25423 h 98746"/>
                  <a:gd name="connsiteX35" fmla="*/ 133059 w 176504"/>
                  <a:gd name="connsiteY35" fmla="*/ 25490 h 98746"/>
                  <a:gd name="connsiteX36" fmla="*/ 126959 w 176504"/>
                  <a:gd name="connsiteY36" fmla="*/ 36073 h 98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6504" h="98746">
                    <a:moveTo>
                      <a:pt x="174422" y="13315"/>
                    </a:moveTo>
                    <a:cubicBezTo>
                      <a:pt x="166645" y="13492"/>
                      <a:pt x="159078" y="15590"/>
                      <a:pt x="151293" y="16079"/>
                    </a:cubicBezTo>
                    <a:cubicBezTo>
                      <a:pt x="151242" y="16079"/>
                      <a:pt x="151208" y="16079"/>
                      <a:pt x="151158" y="16087"/>
                    </a:cubicBezTo>
                    <a:cubicBezTo>
                      <a:pt x="142926" y="16610"/>
                      <a:pt x="134635" y="16205"/>
                      <a:pt x="126445" y="15304"/>
                    </a:cubicBezTo>
                    <a:cubicBezTo>
                      <a:pt x="113149" y="13863"/>
                      <a:pt x="100030" y="10905"/>
                      <a:pt x="87282" y="6962"/>
                    </a:cubicBezTo>
                    <a:cubicBezTo>
                      <a:pt x="69562" y="1494"/>
                      <a:pt x="48986" y="-5070"/>
                      <a:pt x="31983" y="6086"/>
                    </a:cubicBezTo>
                    <a:cubicBezTo>
                      <a:pt x="26700" y="9549"/>
                      <a:pt x="22125" y="14158"/>
                      <a:pt x="18165" y="19399"/>
                    </a:cubicBezTo>
                    <a:cubicBezTo>
                      <a:pt x="11584" y="28136"/>
                      <a:pt x="6722" y="38559"/>
                      <a:pt x="3242" y="48198"/>
                    </a:cubicBezTo>
                    <a:cubicBezTo>
                      <a:pt x="-2175" y="63213"/>
                      <a:pt x="-1737" y="82272"/>
                      <a:pt x="11803" y="92973"/>
                    </a:cubicBezTo>
                    <a:cubicBezTo>
                      <a:pt x="27357" y="105300"/>
                      <a:pt x="46787" y="94784"/>
                      <a:pt x="63024" y="89956"/>
                    </a:cubicBezTo>
                    <a:cubicBezTo>
                      <a:pt x="72975" y="86999"/>
                      <a:pt x="83347" y="84749"/>
                      <a:pt x="93727" y="84058"/>
                    </a:cubicBezTo>
                    <a:cubicBezTo>
                      <a:pt x="98758" y="83713"/>
                      <a:pt x="103838" y="83747"/>
                      <a:pt x="108776" y="84842"/>
                    </a:cubicBezTo>
                    <a:cubicBezTo>
                      <a:pt x="113107" y="85802"/>
                      <a:pt x="116966" y="87926"/>
                      <a:pt x="121162" y="89291"/>
                    </a:cubicBezTo>
                    <a:cubicBezTo>
                      <a:pt x="131340" y="92602"/>
                      <a:pt x="149448" y="93706"/>
                      <a:pt x="153475" y="80562"/>
                    </a:cubicBezTo>
                    <a:cubicBezTo>
                      <a:pt x="155506" y="73939"/>
                      <a:pt x="149886" y="69338"/>
                      <a:pt x="147552" y="63794"/>
                    </a:cubicBezTo>
                    <a:cubicBezTo>
                      <a:pt x="142294" y="51307"/>
                      <a:pt x="150113" y="35997"/>
                      <a:pt x="155944" y="25086"/>
                    </a:cubicBezTo>
                    <a:cubicBezTo>
                      <a:pt x="163569" y="24050"/>
                      <a:pt x="170756" y="21724"/>
                      <a:pt x="175905" y="16888"/>
                    </a:cubicBezTo>
                    <a:cubicBezTo>
                      <a:pt x="177219" y="15649"/>
                      <a:pt x="176216" y="13273"/>
                      <a:pt x="174422" y="13315"/>
                    </a:cubicBezTo>
                    <a:close/>
                    <a:moveTo>
                      <a:pt x="85622" y="73964"/>
                    </a:moveTo>
                    <a:cubicBezTo>
                      <a:pt x="77373" y="75060"/>
                      <a:pt x="69208" y="76728"/>
                      <a:pt x="61195" y="79045"/>
                    </a:cubicBezTo>
                    <a:cubicBezTo>
                      <a:pt x="52180" y="81649"/>
                      <a:pt x="43400" y="85954"/>
                      <a:pt x="34081" y="87395"/>
                    </a:cubicBezTo>
                    <a:cubicBezTo>
                      <a:pt x="26911" y="88499"/>
                      <a:pt x="21569" y="86637"/>
                      <a:pt x="17903" y="83089"/>
                    </a:cubicBezTo>
                    <a:cubicBezTo>
                      <a:pt x="25495" y="72995"/>
                      <a:pt x="37923" y="67729"/>
                      <a:pt x="50377" y="66659"/>
                    </a:cubicBezTo>
                    <a:cubicBezTo>
                      <a:pt x="64422" y="65446"/>
                      <a:pt x="76893" y="70813"/>
                      <a:pt x="90130" y="73433"/>
                    </a:cubicBezTo>
                    <a:cubicBezTo>
                      <a:pt x="88613" y="73585"/>
                      <a:pt x="87113" y="73762"/>
                      <a:pt x="85622" y="73964"/>
                    </a:cubicBezTo>
                    <a:close/>
                    <a:moveTo>
                      <a:pt x="126959" y="36073"/>
                    </a:moveTo>
                    <a:cubicBezTo>
                      <a:pt x="125333" y="36924"/>
                      <a:pt x="121255" y="36318"/>
                      <a:pt x="119426" y="36326"/>
                    </a:cubicBezTo>
                    <a:cubicBezTo>
                      <a:pt x="116814" y="36334"/>
                      <a:pt x="114211" y="36284"/>
                      <a:pt x="111607" y="36200"/>
                    </a:cubicBezTo>
                    <a:cubicBezTo>
                      <a:pt x="100982" y="35804"/>
                      <a:pt x="90458" y="34489"/>
                      <a:pt x="80010" y="32585"/>
                    </a:cubicBezTo>
                    <a:cubicBezTo>
                      <a:pt x="69537" y="30664"/>
                      <a:pt x="59139" y="28279"/>
                      <a:pt x="48843" y="25533"/>
                    </a:cubicBezTo>
                    <a:cubicBezTo>
                      <a:pt x="43636" y="24151"/>
                      <a:pt x="38446" y="22718"/>
                      <a:pt x="33247" y="21286"/>
                    </a:cubicBezTo>
                    <a:cubicBezTo>
                      <a:pt x="32800" y="21160"/>
                      <a:pt x="32371" y="21033"/>
                      <a:pt x="31941" y="20907"/>
                    </a:cubicBezTo>
                    <a:cubicBezTo>
                      <a:pt x="34738" y="18143"/>
                      <a:pt x="37780" y="15818"/>
                      <a:pt x="41108" y="14149"/>
                    </a:cubicBezTo>
                    <a:cubicBezTo>
                      <a:pt x="57033" y="6136"/>
                      <a:pt x="75764" y="14806"/>
                      <a:pt x="91486" y="19028"/>
                    </a:cubicBezTo>
                    <a:cubicBezTo>
                      <a:pt x="104647" y="22567"/>
                      <a:pt x="118289" y="24698"/>
                      <a:pt x="131880" y="25423"/>
                    </a:cubicBezTo>
                    <a:cubicBezTo>
                      <a:pt x="132276" y="25448"/>
                      <a:pt x="132655" y="25465"/>
                      <a:pt x="133059" y="25490"/>
                    </a:cubicBezTo>
                    <a:cubicBezTo>
                      <a:pt x="131324" y="29189"/>
                      <a:pt x="128804" y="35104"/>
                      <a:pt x="126959" y="3607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Frihåndsform: figur 56">
                <a:extLst>
                  <a:ext uri="{FF2B5EF4-FFF2-40B4-BE49-F238E27FC236}">
                    <a16:creationId xmlns:a16="http://schemas.microsoft.com/office/drawing/2014/main" id="{59BBB8C8-A4B9-9D71-24FD-E7D0D22FF857}"/>
                  </a:ext>
                </a:extLst>
              </p:cNvPr>
              <p:cNvSpPr/>
              <p:nvPr/>
            </p:nvSpPr>
            <p:spPr>
              <a:xfrm>
                <a:off x="3864163" y="4520134"/>
                <a:ext cx="143060" cy="214694"/>
              </a:xfrm>
              <a:custGeom>
                <a:avLst/>
                <a:gdLst>
                  <a:gd name="connsiteX0" fmla="*/ 142983 w 143060"/>
                  <a:gd name="connsiteY0" fmla="*/ 28819 h 214694"/>
                  <a:gd name="connsiteX1" fmla="*/ 139166 w 143060"/>
                  <a:gd name="connsiteY1" fmla="*/ 33824 h 214694"/>
                  <a:gd name="connsiteX2" fmla="*/ 127109 w 143060"/>
                  <a:gd name="connsiteY2" fmla="*/ 27437 h 214694"/>
                  <a:gd name="connsiteX3" fmla="*/ 114082 w 143060"/>
                  <a:gd name="connsiteY3" fmla="*/ 18539 h 214694"/>
                  <a:gd name="connsiteX4" fmla="*/ 81424 w 143060"/>
                  <a:gd name="connsiteY4" fmla="*/ 11260 h 214694"/>
                  <a:gd name="connsiteX5" fmla="*/ 76807 w 143060"/>
                  <a:gd name="connsiteY5" fmla="*/ 9920 h 214694"/>
                  <a:gd name="connsiteX6" fmla="*/ 59567 w 143060"/>
                  <a:gd name="connsiteY6" fmla="*/ 19761 h 214694"/>
                  <a:gd name="connsiteX7" fmla="*/ 46785 w 143060"/>
                  <a:gd name="connsiteY7" fmla="*/ 37270 h 214694"/>
                  <a:gd name="connsiteX8" fmla="*/ 29302 w 143060"/>
                  <a:gd name="connsiteY8" fmla="*/ 90597 h 214694"/>
                  <a:gd name="connsiteX9" fmla="*/ 16949 w 143060"/>
                  <a:gd name="connsiteY9" fmla="*/ 166708 h 214694"/>
                  <a:gd name="connsiteX10" fmla="*/ 12206 w 143060"/>
                  <a:gd name="connsiteY10" fmla="*/ 193797 h 214694"/>
                  <a:gd name="connsiteX11" fmla="*/ 10023 w 143060"/>
                  <a:gd name="connsiteY11" fmla="*/ 196366 h 214694"/>
                  <a:gd name="connsiteX12" fmla="*/ 10394 w 143060"/>
                  <a:gd name="connsiteY12" fmla="*/ 199804 h 214694"/>
                  <a:gd name="connsiteX13" fmla="*/ 13790 w 143060"/>
                  <a:gd name="connsiteY13" fmla="*/ 204320 h 214694"/>
                  <a:gd name="connsiteX14" fmla="*/ 12324 w 143060"/>
                  <a:gd name="connsiteY14" fmla="*/ 213193 h 214694"/>
                  <a:gd name="connsiteX15" fmla="*/ 5819 w 143060"/>
                  <a:gd name="connsiteY15" fmla="*/ 207362 h 214694"/>
                  <a:gd name="connsiteX16" fmla="*/ 5499 w 143060"/>
                  <a:gd name="connsiteY16" fmla="*/ 207236 h 214694"/>
                  <a:gd name="connsiteX17" fmla="*/ 89 w 143060"/>
                  <a:gd name="connsiteY17" fmla="*/ 199433 h 214694"/>
                  <a:gd name="connsiteX18" fmla="*/ 3915 w 143060"/>
                  <a:gd name="connsiteY18" fmla="*/ 190258 h 214694"/>
                  <a:gd name="connsiteX19" fmla="*/ 8195 w 143060"/>
                  <a:gd name="connsiteY19" fmla="*/ 176313 h 214694"/>
                  <a:gd name="connsiteX20" fmla="*/ 9602 w 143060"/>
                  <a:gd name="connsiteY20" fmla="*/ 158290 h 214694"/>
                  <a:gd name="connsiteX21" fmla="*/ 33228 w 143060"/>
                  <a:gd name="connsiteY21" fmla="*/ 44938 h 214694"/>
                  <a:gd name="connsiteX22" fmla="*/ 75880 w 143060"/>
                  <a:gd name="connsiteY22" fmla="*/ 3179 h 214694"/>
                  <a:gd name="connsiteX23" fmla="*/ 78694 w 143060"/>
                  <a:gd name="connsiteY23" fmla="*/ 1401 h 214694"/>
                  <a:gd name="connsiteX24" fmla="*/ 114967 w 143060"/>
                  <a:gd name="connsiteY24" fmla="*/ 6120 h 214694"/>
                  <a:gd name="connsiteX25" fmla="*/ 131667 w 143060"/>
                  <a:gd name="connsiteY25" fmla="*/ 16703 h 214694"/>
                  <a:gd name="connsiteX26" fmla="*/ 142983 w 143060"/>
                  <a:gd name="connsiteY26" fmla="*/ 28819 h 214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3060" h="214694">
                    <a:moveTo>
                      <a:pt x="142983" y="28819"/>
                    </a:moveTo>
                    <a:cubicBezTo>
                      <a:pt x="143430" y="31380"/>
                      <a:pt x="141921" y="33740"/>
                      <a:pt x="139166" y="33824"/>
                    </a:cubicBezTo>
                    <a:cubicBezTo>
                      <a:pt x="134077" y="33984"/>
                      <a:pt x="130917" y="30378"/>
                      <a:pt x="127109" y="27437"/>
                    </a:cubicBezTo>
                    <a:cubicBezTo>
                      <a:pt x="122946" y="24218"/>
                      <a:pt x="118641" y="21177"/>
                      <a:pt x="114082" y="18539"/>
                    </a:cubicBezTo>
                    <a:cubicBezTo>
                      <a:pt x="104334" y="12911"/>
                      <a:pt x="92731" y="9237"/>
                      <a:pt x="81424" y="11260"/>
                    </a:cubicBezTo>
                    <a:cubicBezTo>
                      <a:pt x="79511" y="11605"/>
                      <a:pt x="77919" y="10981"/>
                      <a:pt x="76807" y="9920"/>
                    </a:cubicBezTo>
                    <a:cubicBezTo>
                      <a:pt x="70639" y="12456"/>
                      <a:pt x="64581" y="15093"/>
                      <a:pt x="59567" y="19761"/>
                    </a:cubicBezTo>
                    <a:cubicBezTo>
                      <a:pt x="54225" y="24732"/>
                      <a:pt x="50147" y="30833"/>
                      <a:pt x="46785" y="37270"/>
                    </a:cubicBezTo>
                    <a:cubicBezTo>
                      <a:pt x="38199" y="53675"/>
                      <a:pt x="33852" y="72785"/>
                      <a:pt x="29302" y="90597"/>
                    </a:cubicBezTo>
                    <a:cubicBezTo>
                      <a:pt x="22923" y="115588"/>
                      <a:pt x="18837" y="140984"/>
                      <a:pt x="16949" y="166708"/>
                    </a:cubicBezTo>
                    <a:cubicBezTo>
                      <a:pt x="16309" y="175462"/>
                      <a:pt x="17775" y="186365"/>
                      <a:pt x="12206" y="193797"/>
                    </a:cubicBezTo>
                    <a:cubicBezTo>
                      <a:pt x="11515" y="194690"/>
                      <a:pt x="10790" y="195541"/>
                      <a:pt x="10023" y="196366"/>
                    </a:cubicBezTo>
                    <a:cubicBezTo>
                      <a:pt x="8642" y="197841"/>
                      <a:pt x="8768" y="198987"/>
                      <a:pt x="10394" y="199804"/>
                    </a:cubicBezTo>
                    <a:cubicBezTo>
                      <a:pt x="11414" y="201481"/>
                      <a:pt x="12964" y="202408"/>
                      <a:pt x="13790" y="204320"/>
                    </a:cubicBezTo>
                    <a:cubicBezTo>
                      <a:pt x="15239" y="207665"/>
                      <a:pt x="14548" y="210480"/>
                      <a:pt x="12324" y="213193"/>
                    </a:cubicBezTo>
                    <a:cubicBezTo>
                      <a:pt x="8835" y="217465"/>
                      <a:pt x="2971" y="211701"/>
                      <a:pt x="5819" y="207362"/>
                    </a:cubicBezTo>
                    <a:cubicBezTo>
                      <a:pt x="5903" y="207227"/>
                      <a:pt x="5735" y="207261"/>
                      <a:pt x="5499" y="207236"/>
                    </a:cubicBezTo>
                    <a:cubicBezTo>
                      <a:pt x="3696" y="207050"/>
                      <a:pt x="258" y="200605"/>
                      <a:pt x="89" y="199433"/>
                    </a:cubicBezTo>
                    <a:cubicBezTo>
                      <a:pt x="-467" y="195701"/>
                      <a:pt x="1665" y="192929"/>
                      <a:pt x="3915" y="190258"/>
                    </a:cubicBezTo>
                    <a:cubicBezTo>
                      <a:pt x="7563" y="185910"/>
                      <a:pt x="7824" y="181832"/>
                      <a:pt x="8195" y="176313"/>
                    </a:cubicBezTo>
                    <a:cubicBezTo>
                      <a:pt x="8599" y="170297"/>
                      <a:pt x="9038" y="164289"/>
                      <a:pt x="9602" y="158290"/>
                    </a:cubicBezTo>
                    <a:cubicBezTo>
                      <a:pt x="13208" y="120239"/>
                      <a:pt x="19856" y="80865"/>
                      <a:pt x="33228" y="44938"/>
                    </a:cubicBezTo>
                    <a:cubicBezTo>
                      <a:pt x="39278" y="28684"/>
                      <a:pt x="55203" y="474"/>
                      <a:pt x="75880" y="3179"/>
                    </a:cubicBezTo>
                    <a:cubicBezTo>
                      <a:pt x="76478" y="2370"/>
                      <a:pt x="77388" y="1721"/>
                      <a:pt x="78694" y="1401"/>
                    </a:cubicBezTo>
                    <a:cubicBezTo>
                      <a:pt x="91248" y="-1691"/>
                      <a:pt x="103449" y="533"/>
                      <a:pt x="114967" y="6120"/>
                    </a:cubicBezTo>
                    <a:cubicBezTo>
                      <a:pt x="120916" y="9001"/>
                      <a:pt x="126401" y="12734"/>
                      <a:pt x="131667" y="16703"/>
                    </a:cubicBezTo>
                    <a:cubicBezTo>
                      <a:pt x="135931" y="19913"/>
                      <a:pt x="142006" y="23224"/>
                      <a:pt x="142983" y="288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8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Frihåndsform: figur 57">
                <a:extLst>
                  <a:ext uri="{FF2B5EF4-FFF2-40B4-BE49-F238E27FC236}">
                    <a16:creationId xmlns:a16="http://schemas.microsoft.com/office/drawing/2014/main" id="{2440E928-18C2-EF80-A243-82DE9D420EC5}"/>
                  </a:ext>
                </a:extLst>
              </p:cNvPr>
              <p:cNvSpPr/>
              <p:nvPr/>
            </p:nvSpPr>
            <p:spPr>
              <a:xfrm>
                <a:off x="3926072" y="4445345"/>
                <a:ext cx="62387" cy="55146"/>
              </a:xfrm>
              <a:custGeom>
                <a:avLst/>
                <a:gdLst>
                  <a:gd name="connsiteX0" fmla="*/ 6624 w 62387"/>
                  <a:gd name="connsiteY0" fmla="*/ 54924 h 55146"/>
                  <a:gd name="connsiteX1" fmla="*/ 42468 w 62387"/>
                  <a:gd name="connsiteY1" fmla="*/ 35763 h 55146"/>
                  <a:gd name="connsiteX2" fmla="*/ 56488 w 62387"/>
                  <a:gd name="connsiteY2" fmla="*/ 19998 h 55146"/>
                  <a:gd name="connsiteX3" fmla="*/ 61670 w 62387"/>
                  <a:gd name="connsiteY3" fmla="*/ 2675 h 55146"/>
                  <a:gd name="connsiteX4" fmla="*/ 39316 w 62387"/>
                  <a:gd name="connsiteY4" fmla="*/ 20816 h 55146"/>
                  <a:gd name="connsiteX5" fmla="*/ 3768 w 62387"/>
                  <a:gd name="connsiteY5" fmla="*/ 44551 h 55146"/>
                  <a:gd name="connsiteX6" fmla="*/ 6624 w 62387"/>
                  <a:gd name="connsiteY6" fmla="*/ 54924 h 55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387" h="55146">
                    <a:moveTo>
                      <a:pt x="6624" y="54924"/>
                    </a:moveTo>
                    <a:cubicBezTo>
                      <a:pt x="19811" y="51300"/>
                      <a:pt x="32188" y="44804"/>
                      <a:pt x="42468" y="35763"/>
                    </a:cubicBezTo>
                    <a:cubicBezTo>
                      <a:pt x="47767" y="31104"/>
                      <a:pt x="52419" y="25762"/>
                      <a:pt x="56488" y="19998"/>
                    </a:cubicBezTo>
                    <a:cubicBezTo>
                      <a:pt x="59218" y="16123"/>
                      <a:pt x="64257" y="7427"/>
                      <a:pt x="61670" y="2675"/>
                    </a:cubicBezTo>
                    <a:cubicBezTo>
                      <a:pt x="55780" y="-8161"/>
                      <a:pt x="42442" y="17184"/>
                      <a:pt x="39316" y="20816"/>
                    </a:cubicBezTo>
                    <a:cubicBezTo>
                      <a:pt x="29778" y="31879"/>
                      <a:pt x="17713" y="40161"/>
                      <a:pt x="3768" y="44551"/>
                    </a:cubicBezTo>
                    <a:cubicBezTo>
                      <a:pt x="-2804" y="46624"/>
                      <a:pt x="-91" y="56769"/>
                      <a:pt x="6624" y="5492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9" name="Frihåndsform: figur 78">
                <a:extLst>
                  <a:ext uri="{FF2B5EF4-FFF2-40B4-BE49-F238E27FC236}">
                    <a16:creationId xmlns:a16="http://schemas.microsoft.com/office/drawing/2014/main" id="{BBE84B81-58E7-F315-F98D-6E9C82648415}"/>
                  </a:ext>
                </a:extLst>
              </p:cNvPr>
              <p:cNvSpPr/>
              <p:nvPr/>
            </p:nvSpPr>
            <p:spPr>
              <a:xfrm>
                <a:off x="4097971" y="4454221"/>
                <a:ext cx="46308" cy="47086"/>
              </a:xfrm>
              <a:custGeom>
                <a:avLst/>
                <a:gdLst>
                  <a:gd name="connsiteX0" fmla="*/ 41098 w 46308"/>
                  <a:gd name="connsiteY0" fmla="*/ 47084 h 47086"/>
                  <a:gd name="connsiteX1" fmla="*/ 45598 w 46308"/>
                  <a:gd name="connsiteY1" fmla="*/ 44497 h 47086"/>
                  <a:gd name="connsiteX2" fmla="*/ 46305 w 46308"/>
                  <a:gd name="connsiteY2" fmla="*/ 41868 h 47086"/>
                  <a:gd name="connsiteX3" fmla="*/ 43727 w 46308"/>
                  <a:gd name="connsiteY3" fmla="*/ 37369 h 47086"/>
                  <a:gd name="connsiteX4" fmla="*/ 23480 w 46308"/>
                  <a:gd name="connsiteY4" fmla="*/ 24696 h 47086"/>
                  <a:gd name="connsiteX5" fmla="*/ 11001 w 46308"/>
                  <a:gd name="connsiteY5" fmla="*/ 3952 h 47086"/>
                  <a:gd name="connsiteX6" fmla="*/ 208 w 46308"/>
                  <a:gd name="connsiteY6" fmla="*/ 6926 h 47086"/>
                  <a:gd name="connsiteX7" fmla="*/ 15020 w 46308"/>
                  <a:gd name="connsiteY7" fmla="*/ 33156 h 47086"/>
                  <a:gd name="connsiteX8" fmla="*/ 41098 w 46308"/>
                  <a:gd name="connsiteY8" fmla="*/ 47084 h 4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308" h="47086">
                    <a:moveTo>
                      <a:pt x="41098" y="47084"/>
                    </a:moveTo>
                    <a:cubicBezTo>
                      <a:pt x="42842" y="47143"/>
                      <a:pt x="44789" y="46064"/>
                      <a:pt x="45598" y="44497"/>
                    </a:cubicBezTo>
                    <a:cubicBezTo>
                      <a:pt x="46053" y="43612"/>
                      <a:pt x="46272" y="42862"/>
                      <a:pt x="46305" y="41868"/>
                    </a:cubicBezTo>
                    <a:cubicBezTo>
                      <a:pt x="46381" y="40006"/>
                      <a:pt x="45244" y="38321"/>
                      <a:pt x="43727" y="37369"/>
                    </a:cubicBezTo>
                    <a:cubicBezTo>
                      <a:pt x="36784" y="32996"/>
                      <a:pt x="29555" y="30662"/>
                      <a:pt x="23480" y="24696"/>
                    </a:cubicBezTo>
                    <a:cubicBezTo>
                      <a:pt x="17556" y="18874"/>
                      <a:pt x="13335" y="11923"/>
                      <a:pt x="11001" y="3952"/>
                    </a:cubicBezTo>
                    <a:cubicBezTo>
                      <a:pt x="8979" y="-2957"/>
                      <a:pt x="-1604" y="-67"/>
                      <a:pt x="208" y="6926"/>
                    </a:cubicBezTo>
                    <a:cubicBezTo>
                      <a:pt x="2761" y="16801"/>
                      <a:pt x="7799" y="25918"/>
                      <a:pt x="15020" y="33156"/>
                    </a:cubicBezTo>
                    <a:cubicBezTo>
                      <a:pt x="21592" y="39745"/>
                      <a:pt x="31493" y="46764"/>
                      <a:pt x="41098" y="470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81" name="Frihåndsform: figur 80">
                <a:extLst>
                  <a:ext uri="{FF2B5EF4-FFF2-40B4-BE49-F238E27FC236}">
                    <a16:creationId xmlns:a16="http://schemas.microsoft.com/office/drawing/2014/main" id="{B7A1FAE2-E7D0-5861-A2A3-6D9482F03BA9}"/>
                  </a:ext>
                </a:extLst>
              </p:cNvPr>
              <p:cNvSpPr/>
              <p:nvPr/>
            </p:nvSpPr>
            <p:spPr>
              <a:xfrm>
                <a:off x="4033677" y="4539601"/>
                <a:ext cx="56117" cy="66839"/>
              </a:xfrm>
              <a:custGeom>
                <a:avLst/>
                <a:gdLst>
                  <a:gd name="connsiteX0" fmla="*/ 31557 w 56117"/>
                  <a:gd name="connsiteY0" fmla="*/ 1044 h 66839"/>
                  <a:gd name="connsiteX1" fmla="*/ 25094 w 56117"/>
                  <a:gd name="connsiteY1" fmla="*/ 4802 h 66839"/>
                  <a:gd name="connsiteX2" fmla="*/ 34312 w 56117"/>
                  <a:gd name="connsiteY2" fmla="*/ 24206 h 66839"/>
                  <a:gd name="connsiteX3" fmla="*/ 43210 w 56117"/>
                  <a:gd name="connsiteY3" fmla="*/ 42077 h 66839"/>
                  <a:gd name="connsiteX4" fmla="*/ 42771 w 56117"/>
                  <a:gd name="connsiteY4" fmla="*/ 42339 h 66839"/>
                  <a:gd name="connsiteX5" fmla="*/ 38542 w 56117"/>
                  <a:gd name="connsiteY5" fmla="*/ 43982 h 66839"/>
                  <a:gd name="connsiteX6" fmla="*/ 26029 w 56117"/>
                  <a:gd name="connsiteY6" fmla="*/ 45540 h 66839"/>
                  <a:gd name="connsiteX7" fmla="*/ 1021 w 56117"/>
                  <a:gd name="connsiteY7" fmla="*/ 52778 h 66839"/>
                  <a:gd name="connsiteX8" fmla="*/ 1021 w 56117"/>
                  <a:gd name="connsiteY8" fmla="*/ 60092 h 66839"/>
                  <a:gd name="connsiteX9" fmla="*/ 30436 w 56117"/>
                  <a:gd name="connsiteY9" fmla="*/ 65981 h 66839"/>
                  <a:gd name="connsiteX10" fmla="*/ 54719 w 56117"/>
                  <a:gd name="connsiteY10" fmla="*/ 53166 h 66839"/>
                  <a:gd name="connsiteX11" fmla="*/ 48838 w 56117"/>
                  <a:gd name="connsiteY11" fmla="*/ 28225 h 66839"/>
                  <a:gd name="connsiteX12" fmla="*/ 31557 w 56117"/>
                  <a:gd name="connsiteY12" fmla="*/ 1044 h 6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117" h="66839">
                    <a:moveTo>
                      <a:pt x="31557" y="1044"/>
                    </a:moveTo>
                    <a:cubicBezTo>
                      <a:pt x="28742" y="-1509"/>
                      <a:pt x="24091" y="959"/>
                      <a:pt x="25094" y="4802"/>
                    </a:cubicBezTo>
                    <a:cubicBezTo>
                      <a:pt x="26880" y="11643"/>
                      <a:pt x="30992" y="18013"/>
                      <a:pt x="34312" y="24206"/>
                    </a:cubicBezTo>
                    <a:cubicBezTo>
                      <a:pt x="37210" y="29607"/>
                      <a:pt x="41491" y="35910"/>
                      <a:pt x="43210" y="42077"/>
                    </a:cubicBezTo>
                    <a:cubicBezTo>
                      <a:pt x="43083" y="42145"/>
                      <a:pt x="42948" y="42229"/>
                      <a:pt x="42771" y="42339"/>
                    </a:cubicBezTo>
                    <a:cubicBezTo>
                      <a:pt x="41347" y="43240"/>
                      <a:pt x="40168" y="43560"/>
                      <a:pt x="38542" y="43982"/>
                    </a:cubicBezTo>
                    <a:cubicBezTo>
                      <a:pt x="34438" y="45060"/>
                      <a:pt x="30259" y="45338"/>
                      <a:pt x="26029" y="45540"/>
                    </a:cubicBezTo>
                    <a:cubicBezTo>
                      <a:pt x="17342" y="45945"/>
                      <a:pt x="6389" y="44462"/>
                      <a:pt x="1021" y="52778"/>
                    </a:cubicBezTo>
                    <a:cubicBezTo>
                      <a:pt x="-259" y="54758"/>
                      <a:pt x="-419" y="58129"/>
                      <a:pt x="1021" y="60092"/>
                    </a:cubicBezTo>
                    <a:cubicBezTo>
                      <a:pt x="7434" y="68838"/>
                      <a:pt x="20755" y="66925"/>
                      <a:pt x="30436" y="65981"/>
                    </a:cubicBezTo>
                    <a:cubicBezTo>
                      <a:pt x="39721" y="65080"/>
                      <a:pt x="50060" y="61988"/>
                      <a:pt x="54719" y="53166"/>
                    </a:cubicBezTo>
                    <a:cubicBezTo>
                      <a:pt x="58966" y="45111"/>
                      <a:pt x="52529" y="35320"/>
                      <a:pt x="48838" y="28225"/>
                    </a:cubicBezTo>
                    <a:cubicBezTo>
                      <a:pt x="44094" y="19100"/>
                      <a:pt x="39283" y="8054"/>
                      <a:pt x="31557" y="10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91" name="Frihåndsform: figur 90">
                <a:extLst>
                  <a:ext uri="{FF2B5EF4-FFF2-40B4-BE49-F238E27FC236}">
                    <a16:creationId xmlns:a16="http://schemas.microsoft.com/office/drawing/2014/main" id="{EF6EB842-227D-A0C7-B7ED-764DD7620D79}"/>
                  </a:ext>
                </a:extLst>
              </p:cNvPr>
              <p:cNvSpPr/>
              <p:nvPr/>
            </p:nvSpPr>
            <p:spPr>
              <a:xfrm>
                <a:off x="3894910" y="4535320"/>
                <a:ext cx="73389" cy="204240"/>
              </a:xfrm>
              <a:custGeom>
                <a:avLst/>
                <a:gdLst>
                  <a:gd name="connsiteX0" fmla="*/ 71927 w 73389"/>
                  <a:gd name="connsiteY0" fmla="*/ 413 h 204240"/>
                  <a:gd name="connsiteX1" fmla="*/ 42243 w 73389"/>
                  <a:gd name="connsiteY1" fmla="*/ 17475 h 204240"/>
                  <a:gd name="connsiteX2" fmla="*/ 38098 w 73389"/>
                  <a:gd name="connsiteY2" fmla="*/ 29103 h 204240"/>
                  <a:gd name="connsiteX3" fmla="*/ 24886 w 73389"/>
                  <a:gd name="connsiteY3" fmla="*/ 59006 h 204240"/>
                  <a:gd name="connsiteX4" fmla="*/ 16553 w 73389"/>
                  <a:gd name="connsiteY4" fmla="*/ 91959 h 204240"/>
                  <a:gd name="connsiteX5" fmla="*/ 12104 w 73389"/>
                  <a:gd name="connsiteY5" fmla="*/ 129875 h 204240"/>
                  <a:gd name="connsiteX6" fmla="*/ 3686 w 73389"/>
                  <a:gd name="connsiteY6" fmla="*/ 163191 h 204240"/>
                  <a:gd name="connsiteX7" fmla="*/ 2962 w 73389"/>
                  <a:gd name="connsiteY7" fmla="*/ 180456 h 204240"/>
                  <a:gd name="connsiteX8" fmla="*/ 1529 w 73389"/>
                  <a:gd name="connsiteY8" fmla="*/ 197661 h 204240"/>
                  <a:gd name="connsiteX9" fmla="*/ 1529 w 73389"/>
                  <a:gd name="connsiteY9" fmla="*/ 203113 h 204240"/>
                  <a:gd name="connsiteX10" fmla="*/ 13115 w 73389"/>
                  <a:gd name="connsiteY10" fmla="*/ 190314 h 204240"/>
                  <a:gd name="connsiteX11" fmla="*/ 13376 w 73389"/>
                  <a:gd name="connsiteY11" fmla="*/ 154041 h 204240"/>
                  <a:gd name="connsiteX12" fmla="*/ 20875 w 73389"/>
                  <a:gd name="connsiteY12" fmla="*/ 118905 h 204240"/>
                  <a:gd name="connsiteX13" fmla="*/ 25787 w 73389"/>
                  <a:gd name="connsiteY13" fmla="*/ 82783 h 204240"/>
                  <a:gd name="connsiteX14" fmla="*/ 36025 w 73389"/>
                  <a:gd name="connsiteY14" fmla="*/ 50369 h 204240"/>
                  <a:gd name="connsiteX15" fmla="*/ 46287 w 73389"/>
                  <a:gd name="connsiteY15" fmla="*/ 27973 h 204240"/>
                  <a:gd name="connsiteX16" fmla="*/ 52177 w 73389"/>
                  <a:gd name="connsiteY16" fmla="*/ 14686 h 204240"/>
                  <a:gd name="connsiteX17" fmla="*/ 71919 w 73389"/>
                  <a:gd name="connsiteY17" fmla="*/ 4356 h 204240"/>
                  <a:gd name="connsiteX18" fmla="*/ 71927 w 73389"/>
                  <a:gd name="connsiteY18" fmla="*/ 413 h 20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3389" h="204240">
                    <a:moveTo>
                      <a:pt x="71927" y="413"/>
                    </a:moveTo>
                    <a:cubicBezTo>
                      <a:pt x="58530" y="-1846"/>
                      <a:pt x="47585" y="5350"/>
                      <a:pt x="42243" y="17475"/>
                    </a:cubicBezTo>
                    <a:cubicBezTo>
                      <a:pt x="40575" y="21258"/>
                      <a:pt x="39698" y="25319"/>
                      <a:pt x="38098" y="29103"/>
                    </a:cubicBezTo>
                    <a:cubicBezTo>
                      <a:pt x="33834" y="39180"/>
                      <a:pt x="28509" y="48591"/>
                      <a:pt x="24886" y="59006"/>
                    </a:cubicBezTo>
                    <a:cubicBezTo>
                      <a:pt x="21153" y="69723"/>
                      <a:pt x="18356" y="80761"/>
                      <a:pt x="16553" y="91959"/>
                    </a:cubicBezTo>
                    <a:cubicBezTo>
                      <a:pt x="14522" y="104531"/>
                      <a:pt x="14210" y="117312"/>
                      <a:pt x="12104" y="129875"/>
                    </a:cubicBezTo>
                    <a:cubicBezTo>
                      <a:pt x="10200" y="141225"/>
                      <a:pt x="5515" y="151842"/>
                      <a:pt x="3686" y="163191"/>
                    </a:cubicBezTo>
                    <a:cubicBezTo>
                      <a:pt x="2768" y="168895"/>
                      <a:pt x="2431" y="174701"/>
                      <a:pt x="2962" y="180456"/>
                    </a:cubicBezTo>
                    <a:cubicBezTo>
                      <a:pt x="3493" y="186202"/>
                      <a:pt x="7124" y="193667"/>
                      <a:pt x="1529" y="197661"/>
                    </a:cubicBezTo>
                    <a:cubicBezTo>
                      <a:pt x="-316" y="198984"/>
                      <a:pt x="-695" y="201866"/>
                      <a:pt x="1529" y="203113"/>
                    </a:cubicBezTo>
                    <a:cubicBezTo>
                      <a:pt x="9871" y="207772"/>
                      <a:pt x="14025" y="196911"/>
                      <a:pt x="13115" y="190314"/>
                    </a:cubicBezTo>
                    <a:cubicBezTo>
                      <a:pt x="11371" y="177633"/>
                      <a:pt x="9795" y="166646"/>
                      <a:pt x="13376" y="154041"/>
                    </a:cubicBezTo>
                    <a:cubicBezTo>
                      <a:pt x="16713" y="142303"/>
                      <a:pt x="19611" y="131097"/>
                      <a:pt x="20875" y="118905"/>
                    </a:cubicBezTo>
                    <a:cubicBezTo>
                      <a:pt x="22131" y="106780"/>
                      <a:pt x="23133" y="94714"/>
                      <a:pt x="25787" y="82783"/>
                    </a:cubicBezTo>
                    <a:cubicBezTo>
                      <a:pt x="28248" y="71712"/>
                      <a:pt x="31660" y="60834"/>
                      <a:pt x="36025" y="50369"/>
                    </a:cubicBezTo>
                    <a:cubicBezTo>
                      <a:pt x="39184" y="42803"/>
                      <a:pt x="43760" y="35767"/>
                      <a:pt x="46287" y="27973"/>
                    </a:cubicBezTo>
                    <a:cubicBezTo>
                      <a:pt x="47796" y="23339"/>
                      <a:pt x="49262" y="18680"/>
                      <a:pt x="52177" y="14686"/>
                    </a:cubicBezTo>
                    <a:cubicBezTo>
                      <a:pt x="56870" y="8249"/>
                      <a:pt x="64454" y="5957"/>
                      <a:pt x="71919" y="4356"/>
                    </a:cubicBezTo>
                    <a:cubicBezTo>
                      <a:pt x="73832" y="3951"/>
                      <a:pt x="73924" y="750"/>
                      <a:pt x="71927" y="4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95" name="Frihåndsform: figur 94">
                <a:extLst>
                  <a:ext uri="{FF2B5EF4-FFF2-40B4-BE49-F238E27FC236}">
                    <a16:creationId xmlns:a16="http://schemas.microsoft.com/office/drawing/2014/main" id="{BCD924EC-0867-6DF0-25C3-38F66FCD832F}"/>
                  </a:ext>
                </a:extLst>
              </p:cNvPr>
              <p:cNvSpPr/>
              <p:nvPr/>
            </p:nvSpPr>
            <p:spPr>
              <a:xfrm>
                <a:off x="4130847" y="4527498"/>
                <a:ext cx="27242" cy="186864"/>
              </a:xfrm>
              <a:custGeom>
                <a:avLst/>
                <a:gdLst>
                  <a:gd name="connsiteX0" fmla="*/ 25142 w 27242"/>
                  <a:gd name="connsiteY0" fmla="*/ 97700 h 186864"/>
                  <a:gd name="connsiteX1" fmla="*/ 24780 w 27242"/>
                  <a:gd name="connsiteY1" fmla="*/ 89662 h 186864"/>
                  <a:gd name="connsiteX2" fmla="*/ 25159 w 27242"/>
                  <a:gd name="connsiteY2" fmla="*/ 71176 h 186864"/>
                  <a:gd name="connsiteX3" fmla="*/ 22724 w 27242"/>
                  <a:gd name="connsiteY3" fmla="*/ 47246 h 186864"/>
                  <a:gd name="connsiteX4" fmla="*/ 19631 w 27242"/>
                  <a:gd name="connsiteY4" fmla="*/ 25255 h 186864"/>
                  <a:gd name="connsiteX5" fmla="*/ 1735 w 27242"/>
                  <a:gd name="connsiteY5" fmla="*/ 289 h 186864"/>
                  <a:gd name="connsiteX6" fmla="*/ 3007 w 27242"/>
                  <a:gd name="connsiteY6" fmla="*/ 4915 h 186864"/>
                  <a:gd name="connsiteX7" fmla="*/ 16017 w 27242"/>
                  <a:gd name="connsiteY7" fmla="*/ 35812 h 186864"/>
                  <a:gd name="connsiteX8" fmla="*/ 18730 w 27242"/>
                  <a:gd name="connsiteY8" fmla="*/ 56110 h 186864"/>
                  <a:gd name="connsiteX9" fmla="*/ 19825 w 27242"/>
                  <a:gd name="connsiteY9" fmla="*/ 71883 h 186864"/>
                  <a:gd name="connsiteX10" fmla="*/ 17761 w 27242"/>
                  <a:gd name="connsiteY10" fmla="*/ 83899 h 186864"/>
                  <a:gd name="connsiteX11" fmla="*/ 19985 w 27242"/>
                  <a:gd name="connsiteY11" fmla="*/ 96276 h 186864"/>
                  <a:gd name="connsiteX12" fmla="*/ 20145 w 27242"/>
                  <a:gd name="connsiteY12" fmla="*/ 104432 h 186864"/>
                  <a:gd name="connsiteX13" fmla="*/ 21527 w 27242"/>
                  <a:gd name="connsiteY13" fmla="*/ 120703 h 186864"/>
                  <a:gd name="connsiteX14" fmla="*/ 19404 w 27242"/>
                  <a:gd name="connsiteY14" fmla="*/ 150126 h 186864"/>
                  <a:gd name="connsiteX15" fmla="*/ 17677 w 27242"/>
                  <a:gd name="connsiteY15" fmla="*/ 173179 h 186864"/>
                  <a:gd name="connsiteX16" fmla="*/ 20887 w 27242"/>
                  <a:gd name="connsiteY16" fmla="*/ 186432 h 186864"/>
                  <a:gd name="connsiteX17" fmla="*/ 23229 w 27242"/>
                  <a:gd name="connsiteY17" fmla="*/ 185067 h 186864"/>
                  <a:gd name="connsiteX18" fmla="*/ 23853 w 27242"/>
                  <a:gd name="connsiteY18" fmla="*/ 169101 h 186864"/>
                  <a:gd name="connsiteX19" fmla="*/ 26296 w 27242"/>
                  <a:gd name="connsiteY19" fmla="*/ 147387 h 186864"/>
                  <a:gd name="connsiteX20" fmla="*/ 26777 w 27242"/>
                  <a:gd name="connsiteY20" fmla="*/ 115032 h 186864"/>
                  <a:gd name="connsiteX21" fmla="*/ 25142 w 27242"/>
                  <a:gd name="connsiteY21" fmla="*/ 97700 h 18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242" h="186864">
                    <a:moveTo>
                      <a:pt x="25142" y="97700"/>
                    </a:moveTo>
                    <a:cubicBezTo>
                      <a:pt x="25530" y="94599"/>
                      <a:pt x="25976" y="92653"/>
                      <a:pt x="24780" y="89662"/>
                    </a:cubicBezTo>
                    <a:cubicBezTo>
                      <a:pt x="22109" y="82980"/>
                      <a:pt x="24401" y="78001"/>
                      <a:pt x="25159" y="71176"/>
                    </a:cubicBezTo>
                    <a:cubicBezTo>
                      <a:pt x="26044" y="63264"/>
                      <a:pt x="23718" y="55082"/>
                      <a:pt x="22724" y="47246"/>
                    </a:cubicBezTo>
                    <a:cubicBezTo>
                      <a:pt x="21788" y="39907"/>
                      <a:pt x="20946" y="32543"/>
                      <a:pt x="19631" y="25255"/>
                    </a:cubicBezTo>
                    <a:cubicBezTo>
                      <a:pt x="18022" y="16357"/>
                      <a:pt x="14753" y="-2559"/>
                      <a:pt x="1735" y="289"/>
                    </a:cubicBezTo>
                    <a:cubicBezTo>
                      <a:pt x="-1324" y="955"/>
                      <a:pt x="16" y="5420"/>
                      <a:pt x="3007" y="4915"/>
                    </a:cubicBezTo>
                    <a:cubicBezTo>
                      <a:pt x="13135" y="3213"/>
                      <a:pt x="15174" y="29763"/>
                      <a:pt x="16017" y="35812"/>
                    </a:cubicBezTo>
                    <a:cubicBezTo>
                      <a:pt x="16960" y="42570"/>
                      <a:pt x="17668" y="49370"/>
                      <a:pt x="18730" y="56110"/>
                    </a:cubicBezTo>
                    <a:cubicBezTo>
                      <a:pt x="19556" y="61393"/>
                      <a:pt x="20634" y="66516"/>
                      <a:pt x="19825" y="71883"/>
                    </a:cubicBezTo>
                    <a:cubicBezTo>
                      <a:pt x="19219" y="75886"/>
                      <a:pt x="17736" y="79812"/>
                      <a:pt x="17761" y="83899"/>
                    </a:cubicBezTo>
                    <a:cubicBezTo>
                      <a:pt x="17778" y="88263"/>
                      <a:pt x="20322" y="92021"/>
                      <a:pt x="19985" y="96276"/>
                    </a:cubicBezTo>
                    <a:cubicBezTo>
                      <a:pt x="19724" y="99486"/>
                      <a:pt x="19345" y="101273"/>
                      <a:pt x="20145" y="104432"/>
                    </a:cubicBezTo>
                    <a:cubicBezTo>
                      <a:pt x="21460" y="109614"/>
                      <a:pt x="21544" y="115377"/>
                      <a:pt x="21527" y="120703"/>
                    </a:cubicBezTo>
                    <a:cubicBezTo>
                      <a:pt x="21502" y="130628"/>
                      <a:pt x="20634" y="140284"/>
                      <a:pt x="19404" y="150126"/>
                    </a:cubicBezTo>
                    <a:cubicBezTo>
                      <a:pt x="18452" y="157768"/>
                      <a:pt x="17618" y="165461"/>
                      <a:pt x="17677" y="173179"/>
                    </a:cubicBezTo>
                    <a:cubicBezTo>
                      <a:pt x="17710" y="177476"/>
                      <a:pt x="17694" y="183121"/>
                      <a:pt x="20887" y="186432"/>
                    </a:cubicBezTo>
                    <a:cubicBezTo>
                      <a:pt x="21932" y="187519"/>
                      <a:pt x="23448" y="186365"/>
                      <a:pt x="23229" y="185067"/>
                    </a:cubicBezTo>
                    <a:cubicBezTo>
                      <a:pt x="22370" y="180029"/>
                      <a:pt x="23389" y="174131"/>
                      <a:pt x="23853" y="169101"/>
                    </a:cubicBezTo>
                    <a:cubicBezTo>
                      <a:pt x="24518" y="161854"/>
                      <a:pt x="25462" y="154617"/>
                      <a:pt x="26296" y="147387"/>
                    </a:cubicBezTo>
                    <a:cubicBezTo>
                      <a:pt x="27569" y="136366"/>
                      <a:pt x="27375" y="126120"/>
                      <a:pt x="26777" y="115032"/>
                    </a:cubicBezTo>
                    <a:cubicBezTo>
                      <a:pt x="26473" y="109446"/>
                      <a:pt x="24476" y="103101"/>
                      <a:pt x="25142" y="977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8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99" name="Frihåndsform: figur 98">
                <a:extLst>
                  <a:ext uri="{FF2B5EF4-FFF2-40B4-BE49-F238E27FC236}">
                    <a16:creationId xmlns:a16="http://schemas.microsoft.com/office/drawing/2014/main" id="{EF68988F-0B44-D493-70DF-476FA0BADC47}"/>
                  </a:ext>
                </a:extLst>
              </p:cNvPr>
              <p:cNvSpPr/>
              <p:nvPr/>
            </p:nvSpPr>
            <p:spPr>
              <a:xfrm>
                <a:off x="4098592" y="4512282"/>
                <a:ext cx="82130" cy="126479"/>
              </a:xfrm>
              <a:custGeom>
                <a:avLst/>
                <a:gdLst>
                  <a:gd name="connsiteX0" fmla="*/ 81672 w 82130"/>
                  <a:gd name="connsiteY0" fmla="*/ 123061 h 126479"/>
                  <a:gd name="connsiteX1" fmla="*/ 80349 w 82130"/>
                  <a:gd name="connsiteY1" fmla="*/ 111307 h 126479"/>
                  <a:gd name="connsiteX2" fmla="*/ 79624 w 82130"/>
                  <a:gd name="connsiteY2" fmla="*/ 92593 h 126479"/>
                  <a:gd name="connsiteX3" fmla="*/ 79649 w 82130"/>
                  <a:gd name="connsiteY3" fmla="*/ 75447 h 126479"/>
                  <a:gd name="connsiteX4" fmla="*/ 77871 w 82130"/>
                  <a:gd name="connsiteY4" fmla="*/ 60070 h 126479"/>
                  <a:gd name="connsiteX5" fmla="*/ 48811 w 82130"/>
                  <a:gd name="connsiteY5" fmla="*/ 4164 h 126479"/>
                  <a:gd name="connsiteX6" fmla="*/ 45407 w 82130"/>
                  <a:gd name="connsiteY6" fmla="*/ 895 h 126479"/>
                  <a:gd name="connsiteX7" fmla="*/ 168 w 82130"/>
                  <a:gd name="connsiteY7" fmla="*/ 31296 h 126479"/>
                  <a:gd name="connsiteX8" fmla="*/ 10111 w 82130"/>
                  <a:gd name="connsiteY8" fmla="*/ 34034 h 126479"/>
                  <a:gd name="connsiteX9" fmla="*/ 44084 w 82130"/>
                  <a:gd name="connsiteY9" fmla="*/ 10661 h 126479"/>
                  <a:gd name="connsiteX10" fmla="*/ 48474 w 82130"/>
                  <a:gd name="connsiteY10" fmla="*/ 7602 h 126479"/>
                  <a:gd name="connsiteX11" fmla="*/ 74745 w 82130"/>
                  <a:gd name="connsiteY11" fmla="*/ 70914 h 126479"/>
                  <a:gd name="connsiteX12" fmla="*/ 74830 w 82130"/>
                  <a:gd name="connsiteY12" fmla="*/ 102923 h 126479"/>
                  <a:gd name="connsiteX13" fmla="*/ 79312 w 82130"/>
                  <a:gd name="connsiteY13" fmla="*/ 126111 h 126479"/>
                  <a:gd name="connsiteX14" fmla="*/ 81672 w 82130"/>
                  <a:gd name="connsiteY14" fmla="*/ 123061 h 126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2130" h="126479">
                    <a:moveTo>
                      <a:pt x="81672" y="123061"/>
                    </a:moveTo>
                    <a:cubicBezTo>
                      <a:pt x="79986" y="121014"/>
                      <a:pt x="80601" y="113793"/>
                      <a:pt x="80349" y="111307"/>
                    </a:cubicBezTo>
                    <a:cubicBezTo>
                      <a:pt x="79708" y="105064"/>
                      <a:pt x="79624" y="98862"/>
                      <a:pt x="79624" y="92593"/>
                    </a:cubicBezTo>
                    <a:cubicBezTo>
                      <a:pt x="79624" y="86881"/>
                      <a:pt x="79725" y="81160"/>
                      <a:pt x="79649" y="75447"/>
                    </a:cubicBezTo>
                    <a:cubicBezTo>
                      <a:pt x="79574" y="70155"/>
                      <a:pt x="78470" y="65327"/>
                      <a:pt x="77871" y="60070"/>
                    </a:cubicBezTo>
                    <a:cubicBezTo>
                      <a:pt x="75883" y="42460"/>
                      <a:pt x="70768" y="7602"/>
                      <a:pt x="48811" y="4164"/>
                    </a:cubicBezTo>
                    <a:cubicBezTo>
                      <a:pt x="48448" y="2665"/>
                      <a:pt x="47370" y="1367"/>
                      <a:pt x="45407" y="895"/>
                    </a:cubicBezTo>
                    <a:cubicBezTo>
                      <a:pt x="25075" y="-3992"/>
                      <a:pt x="4862" y="11832"/>
                      <a:pt x="168" y="31296"/>
                    </a:cubicBezTo>
                    <a:cubicBezTo>
                      <a:pt x="-1382" y="37741"/>
                      <a:pt x="8232" y="40412"/>
                      <a:pt x="10111" y="34034"/>
                    </a:cubicBezTo>
                    <a:cubicBezTo>
                      <a:pt x="14585" y="18842"/>
                      <a:pt x="29061" y="11276"/>
                      <a:pt x="44084" y="10661"/>
                    </a:cubicBezTo>
                    <a:cubicBezTo>
                      <a:pt x="46216" y="10576"/>
                      <a:pt x="47732" y="9254"/>
                      <a:pt x="48474" y="7602"/>
                    </a:cubicBezTo>
                    <a:cubicBezTo>
                      <a:pt x="69707" y="17460"/>
                      <a:pt x="73060" y="50582"/>
                      <a:pt x="74745" y="70914"/>
                    </a:cubicBezTo>
                    <a:cubicBezTo>
                      <a:pt x="75622" y="81454"/>
                      <a:pt x="74813" y="92349"/>
                      <a:pt x="74830" y="102923"/>
                    </a:cubicBezTo>
                    <a:cubicBezTo>
                      <a:pt x="74838" y="109369"/>
                      <a:pt x="72942" y="121663"/>
                      <a:pt x="79312" y="126111"/>
                    </a:cubicBezTo>
                    <a:cubicBezTo>
                      <a:pt x="81250" y="127493"/>
                      <a:pt x="82986" y="124654"/>
                      <a:pt x="81672" y="1230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3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pic>
        <p:nvPicPr>
          <p:cNvPr id="34" name="Grafikk 33" descr="Gammelt manne ansikt">
            <a:extLst>
              <a:ext uri="{FF2B5EF4-FFF2-40B4-BE49-F238E27FC236}">
                <a16:creationId xmlns:a16="http://schemas.microsoft.com/office/drawing/2014/main" id="{4A02F63C-8B48-9632-8670-3FDB2EB4736B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5488857" y="3435358"/>
            <a:ext cx="235706" cy="228563"/>
          </a:xfrm>
          <a:prstGeom prst="rect">
            <a:avLst/>
          </a:prstGeom>
        </p:spPr>
      </p:pic>
      <p:pic>
        <p:nvPicPr>
          <p:cNvPr id="51" name="Grafikk 50" descr="Et gråtende ansikt">
            <a:extLst>
              <a:ext uri="{FF2B5EF4-FFF2-40B4-BE49-F238E27FC236}">
                <a16:creationId xmlns:a16="http://schemas.microsoft.com/office/drawing/2014/main" id="{84407452-C246-F271-CBF1-C37AE8EAF2F8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438643" y="3608440"/>
            <a:ext cx="236932" cy="236932"/>
          </a:xfrm>
          <a:prstGeom prst="rect">
            <a:avLst/>
          </a:prstGeom>
        </p:spPr>
      </p:pic>
      <p:pic>
        <p:nvPicPr>
          <p:cNvPr id="55" name="Grafikk 54" descr="En lei ansikt">
            <a:extLst>
              <a:ext uri="{FF2B5EF4-FFF2-40B4-BE49-F238E27FC236}">
                <a16:creationId xmlns:a16="http://schemas.microsoft.com/office/drawing/2014/main" id="{7FB72C5A-9012-BF38-A140-B9A0AFBDFC78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6364920" y="3784519"/>
            <a:ext cx="246266" cy="24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/>
      <p:bldP spid="3" grpId="0" animBg="1"/>
      <p:bldP spid="3" grpId="1" animBg="1"/>
      <p:bldP spid="132" grpId="0" animBg="1"/>
      <p:bldP spid="133" grpId="0"/>
      <p:bldP spid="134" grpId="0" animBg="1"/>
      <p:bldP spid="135" grpId="0"/>
      <p:bldP spid="136" grpId="0" animBg="1"/>
      <p:bldP spid="1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4BB3A-E945-1F5E-65F9-57A8F0305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47294AFD-186E-4143-4682-742D8410E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1557" y="-15969345"/>
            <a:ext cx="19102714" cy="48724462"/>
          </a:xfrm>
          <a:prstGeom prst="rect">
            <a:avLst/>
          </a:prstGeom>
        </p:spPr>
      </p:pic>
      <p:sp>
        <p:nvSpPr>
          <p:cNvPr id="47" name="Sky 46">
            <a:extLst>
              <a:ext uri="{FF2B5EF4-FFF2-40B4-BE49-F238E27FC236}">
                <a16:creationId xmlns:a16="http://schemas.microsoft.com/office/drawing/2014/main" id="{AE202B22-A5EE-5860-EB5E-CEAC5F9A004C}"/>
              </a:ext>
            </a:extLst>
          </p:cNvPr>
          <p:cNvSpPr/>
          <p:nvPr/>
        </p:nvSpPr>
        <p:spPr>
          <a:xfrm rot="8782212">
            <a:off x="-6283220" y="3209629"/>
            <a:ext cx="7174818" cy="562303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944 w 43256"/>
              <a:gd name="connsiteY1" fmla="*/ 26073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4969 w 42285"/>
              <a:gd name="connsiteY20" fmla="*/ 14385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4969 w 42285"/>
              <a:gd name="connsiteY20" fmla="*/ 14385 h 43219"/>
              <a:gd name="connsiteX21" fmla="*/ 6229 w 42285"/>
              <a:gd name="connsiteY21" fmla="*/ 16848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4349 w 42285"/>
              <a:gd name="connsiteY20" fmla="*/ 2104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4349 w 42285"/>
              <a:gd name="connsiteY20" fmla="*/ 2104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444 w 42285"/>
              <a:gd name="connsiteY1" fmla="*/ 9689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444 w 42285"/>
              <a:gd name="connsiteY1" fmla="*/ 9689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25 w 42238"/>
              <a:gd name="connsiteY0" fmla="*/ 19869 h 43219"/>
              <a:gd name="connsiteX1" fmla="*/ 10397 w 42238"/>
              <a:gd name="connsiteY1" fmla="*/ 9689 h 43219"/>
              <a:gd name="connsiteX2" fmla="*/ 13023 w 42238"/>
              <a:gd name="connsiteY2" fmla="*/ 5061 h 43219"/>
              <a:gd name="connsiteX3" fmla="*/ 21474 w 42238"/>
              <a:gd name="connsiteY3" fmla="*/ 3291 h 43219"/>
              <a:gd name="connsiteX4" fmla="*/ 24767 w 42238"/>
              <a:gd name="connsiteY4" fmla="*/ 59 h 43219"/>
              <a:gd name="connsiteX5" fmla="*/ 28851 w 42238"/>
              <a:gd name="connsiteY5" fmla="*/ 2340 h 43219"/>
              <a:gd name="connsiteX6" fmla="*/ 34481 w 42238"/>
              <a:gd name="connsiteY6" fmla="*/ 549 h 43219"/>
              <a:gd name="connsiteX7" fmla="*/ 37336 w 42238"/>
              <a:gd name="connsiteY7" fmla="*/ 5435 h 43219"/>
              <a:gd name="connsiteX8" fmla="*/ 41000 w 42238"/>
              <a:gd name="connsiteY8" fmla="*/ 10177 h 43219"/>
              <a:gd name="connsiteX9" fmla="*/ 40836 w 42238"/>
              <a:gd name="connsiteY9" fmla="*/ 15319 h 43219"/>
              <a:gd name="connsiteX10" fmla="*/ 42034 w 42238"/>
              <a:gd name="connsiteY10" fmla="*/ 23181 h 43219"/>
              <a:gd name="connsiteX11" fmla="*/ 36422 w 42238"/>
              <a:gd name="connsiteY11" fmla="*/ 30063 h 43219"/>
              <a:gd name="connsiteX12" fmla="*/ 34413 w 42238"/>
              <a:gd name="connsiteY12" fmla="*/ 35960 h 43219"/>
              <a:gd name="connsiteX13" fmla="*/ 27573 w 42238"/>
              <a:gd name="connsiteY13" fmla="*/ 36674 h 43219"/>
              <a:gd name="connsiteX14" fmla="*/ 22685 w 42238"/>
              <a:gd name="connsiteY14" fmla="*/ 42965 h 43219"/>
              <a:gd name="connsiteX15" fmla="*/ 15498 w 42238"/>
              <a:gd name="connsiteY15" fmla="*/ 39125 h 43219"/>
              <a:gd name="connsiteX16" fmla="*/ 4822 w 42238"/>
              <a:gd name="connsiteY16" fmla="*/ 35331 h 43219"/>
              <a:gd name="connsiteX17" fmla="*/ 128 w 42238"/>
              <a:gd name="connsiteY17" fmla="*/ 31109 h 43219"/>
              <a:gd name="connsiteX18" fmla="*/ 1777 w 42238"/>
              <a:gd name="connsiteY18" fmla="*/ 25966 h 43219"/>
              <a:gd name="connsiteX19" fmla="*/ 3274 w 42238"/>
              <a:gd name="connsiteY19" fmla="*/ 23294 h 43219"/>
              <a:gd name="connsiteX20" fmla="*/ 5172 w 42238"/>
              <a:gd name="connsiteY20" fmla="*/ 19067 h 43219"/>
              <a:gd name="connsiteX21" fmla="*/ 4825 w 42238"/>
              <a:gd name="connsiteY21" fmla="*/ 19869 h 43219"/>
              <a:gd name="connsiteX0" fmla="*/ 3711 w 42238"/>
              <a:gd name="connsiteY0" fmla="*/ 26036 h 43219"/>
              <a:gd name="connsiteX1" fmla="*/ 1926 w 42238"/>
              <a:gd name="connsiteY1" fmla="*/ 26073 h 43219"/>
              <a:gd name="connsiteX2" fmla="*/ 5946 w 42238"/>
              <a:gd name="connsiteY2" fmla="*/ 34758 h 43219"/>
              <a:gd name="connsiteX3" fmla="*/ 4838 w 42238"/>
              <a:gd name="connsiteY3" fmla="*/ 35139 h 43219"/>
              <a:gd name="connsiteX4" fmla="*/ 15496 w 42238"/>
              <a:gd name="connsiteY4" fmla="*/ 38949 h 43219"/>
              <a:gd name="connsiteX5" fmla="*/ 14828 w 42238"/>
              <a:gd name="connsiteY5" fmla="*/ 37209 h 43219"/>
              <a:gd name="connsiteX6" fmla="*/ 27845 w 42238"/>
              <a:gd name="connsiteY6" fmla="*/ 34610 h 43219"/>
              <a:gd name="connsiteX7" fmla="*/ 27578 w 42238"/>
              <a:gd name="connsiteY7" fmla="*/ 36519 h 43219"/>
              <a:gd name="connsiteX8" fmla="*/ 33147 w 42238"/>
              <a:gd name="connsiteY8" fmla="*/ 22813 h 43219"/>
              <a:gd name="connsiteX9" fmla="*/ 36398 w 42238"/>
              <a:gd name="connsiteY9" fmla="*/ 29949 h 43219"/>
              <a:gd name="connsiteX10" fmla="*/ 40816 w 42238"/>
              <a:gd name="connsiteY10" fmla="*/ 15213 h 43219"/>
              <a:gd name="connsiteX11" fmla="*/ 39368 w 42238"/>
              <a:gd name="connsiteY11" fmla="*/ 17889 h 43219"/>
              <a:gd name="connsiteX12" fmla="*/ 37342 w 42238"/>
              <a:gd name="connsiteY12" fmla="*/ 5285 h 43219"/>
              <a:gd name="connsiteX13" fmla="*/ 37418 w 42238"/>
              <a:gd name="connsiteY13" fmla="*/ 6549 h 43219"/>
              <a:gd name="connsiteX14" fmla="*/ 28096 w 42238"/>
              <a:gd name="connsiteY14" fmla="*/ 3811 h 43219"/>
              <a:gd name="connsiteX15" fmla="*/ 28838 w 42238"/>
              <a:gd name="connsiteY15" fmla="*/ 2199 h 43219"/>
              <a:gd name="connsiteX16" fmla="*/ 21159 w 42238"/>
              <a:gd name="connsiteY16" fmla="*/ 4579 h 43219"/>
              <a:gd name="connsiteX17" fmla="*/ 21518 w 42238"/>
              <a:gd name="connsiteY17" fmla="*/ 3189 h 43219"/>
              <a:gd name="connsiteX18" fmla="*/ 13018 w 42238"/>
              <a:gd name="connsiteY18" fmla="*/ 5051 h 43219"/>
              <a:gd name="connsiteX19" fmla="*/ 14318 w 42238"/>
              <a:gd name="connsiteY19" fmla="*/ 6399 h 43219"/>
              <a:gd name="connsiteX20" fmla="*/ 9608 w 42238"/>
              <a:gd name="connsiteY20" fmla="*/ 11374 h 43219"/>
              <a:gd name="connsiteX21" fmla="*/ 6284 w 42238"/>
              <a:gd name="connsiteY21" fmla="*/ 16936 h 43219"/>
              <a:gd name="connsiteX0" fmla="*/ 4825 w 42238"/>
              <a:gd name="connsiteY0" fmla="*/ 19869 h 43219"/>
              <a:gd name="connsiteX1" fmla="*/ 10397 w 42238"/>
              <a:gd name="connsiteY1" fmla="*/ 9689 h 43219"/>
              <a:gd name="connsiteX2" fmla="*/ 13023 w 42238"/>
              <a:gd name="connsiteY2" fmla="*/ 5061 h 43219"/>
              <a:gd name="connsiteX3" fmla="*/ 21474 w 42238"/>
              <a:gd name="connsiteY3" fmla="*/ 3291 h 43219"/>
              <a:gd name="connsiteX4" fmla="*/ 24767 w 42238"/>
              <a:gd name="connsiteY4" fmla="*/ 59 h 43219"/>
              <a:gd name="connsiteX5" fmla="*/ 28851 w 42238"/>
              <a:gd name="connsiteY5" fmla="*/ 2340 h 43219"/>
              <a:gd name="connsiteX6" fmla="*/ 34481 w 42238"/>
              <a:gd name="connsiteY6" fmla="*/ 549 h 43219"/>
              <a:gd name="connsiteX7" fmla="*/ 37336 w 42238"/>
              <a:gd name="connsiteY7" fmla="*/ 5435 h 43219"/>
              <a:gd name="connsiteX8" fmla="*/ 41000 w 42238"/>
              <a:gd name="connsiteY8" fmla="*/ 10177 h 43219"/>
              <a:gd name="connsiteX9" fmla="*/ 40836 w 42238"/>
              <a:gd name="connsiteY9" fmla="*/ 15319 h 43219"/>
              <a:gd name="connsiteX10" fmla="*/ 42034 w 42238"/>
              <a:gd name="connsiteY10" fmla="*/ 23181 h 43219"/>
              <a:gd name="connsiteX11" fmla="*/ 36422 w 42238"/>
              <a:gd name="connsiteY11" fmla="*/ 30063 h 43219"/>
              <a:gd name="connsiteX12" fmla="*/ 34413 w 42238"/>
              <a:gd name="connsiteY12" fmla="*/ 35960 h 43219"/>
              <a:gd name="connsiteX13" fmla="*/ 27573 w 42238"/>
              <a:gd name="connsiteY13" fmla="*/ 36674 h 43219"/>
              <a:gd name="connsiteX14" fmla="*/ 22685 w 42238"/>
              <a:gd name="connsiteY14" fmla="*/ 42965 h 43219"/>
              <a:gd name="connsiteX15" fmla="*/ 15498 w 42238"/>
              <a:gd name="connsiteY15" fmla="*/ 39125 h 43219"/>
              <a:gd name="connsiteX16" fmla="*/ 4822 w 42238"/>
              <a:gd name="connsiteY16" fmla="*/ 35331 h 43219"/>
              <a:gd name="connsiteX17" fmla="*/ 128 w 42238"/>
              <a:gd name="connsiteY17" fmla="*/ 31109 h 43219"/>
              <a:gd name="connsiteX18" fmla="*/ 1777 w 42238"/>
              <a:gd name="connsiteY18" fmla="*/ 25966 h 43219"/>
              <a:gd name="connsiteX19" fmla="*/ 3274 w 42238"/>
              <a:gd name="connsiteY19" fmla="*/ 23294 h 43219"/>
              <a:gd name="connsiteX20" fmla="*/ 5172 w 42238"/>
              <a:gd name="connsiteY20" fmla="*/ 19067 h 43219"/>
              <a:gd name="connsiteX21" fmla="*/ 4825 w 42238"/>
              <a:gd name="connsiteY21" fmla="*/ 19869 h 43219"/>
              <a:gd name="connsiteX0" fmla="*/ 3711 w 42238"/>
              <a:gd name="connsiteY0" fmla="*/ 26036 h 43219"/>
              <a:gd name="connsiteX1" fmla="*/ 1926 w 42238"/>
              <a:gd name="connsiteY1" fmla="*/ 26073 h 43219"/>
              <a:gd name="connsiteX2" fmla="*/ 5946 w 42238"/>
              <a:gd name="connsiteY2" fmla="*/ 34758 h 43219"/>
              <a:gd name="connsiteX3" fmla="*/ 4838 w 42238"/>
              <a:gd name="connsiteY3" fmla="*/ 35139 h 43219"/>
              <a:gd name="connsiteX4" fmla="*/ 15496 w 42238"/>
              <a:gd name="connsiteY4" fmla="*/ 38949 h 43219"/>
              <a:gd name="connsiteX5" fmla="*/ 14828 w 42238"/>
              <a:gd name="connsiteY5" fmla="*/ 37209 h 43219"/>
              <a:gd name="connsiteX6" fmla="*/ 27845 w 42238"/>
              <a:gd name="connsiteY6" fmla="*/ 34610 h 43219"/>
              <a:gd name="connsiteX7" fmla="*/ 27578 w 42238"/>
              <a:gd name="connsiteY7" fmla="*/ 36519 h 43219"/>
              <a:gd name="connsiteX8" fmla="*/ 33147 w 42238"/>
              <a:gd name="connsiteY8" fmla="*/ 22813 h 43219"/>
              <a:gd name="connsiteX9" fmla="*/ 36398 w 42238"/>
              <a:gd name="connsiteY9" fmla="*/ 29949 h 43219"/>
              <a:gd name="connsiteX10" fmla="*/ 40816 w 42238"/>
              <a:gd name="connsiteY10" fmla="*/ 15213 h 43219"/>
              <a:gd name="connsiteX11" fmla="*/ 39368 w 42238"/>
              <a:gd name="connsiteY11" fmla="*/ 17889 h 43219"/>
              <a:gd name="connsiteX12" fmla="*/ 37342 w 42238"/>
              <a:gd name="connsiteY12" fmla="*/ 5285 h 43219"/>
              <a:gd name="connsiteX13" fmla="*/ 37418 w 42238"/>
              <a:gd name="connsiteY13" fmla="*/ 6549 h 43219"/>
              <a:gd name="connsiteX14" fmla="*/ 28096 w 42238"/>
              <a:gd name="connsiteY14" fmla="*/ 3811 h 43219"/>
              <a:gd name="connsiteX15" fmla="*/ 28838 w 42238"/>
              <a:gd name="connsiteY15" fmla="*/ 2199 h 43219"/>
              <a:gd name="connsiteX16" fmla="*/ 21159 w 42238"/>
              <a:gd name="connsiteY16" fmla="*/ 4579 h 43219"/>
              <a:gd name="connsiteX17" fmla="*/ 21518 w 42238"/>
              <a:gd name="connsiteY17" fmla="*/ 3189 h 43219"/>
              <a:gd name="connsiteX18" fmla="*/ 13018 w 42238"/>
              <a:gd name="connsiteY18" fmla="*/ 5051 h 43219"/>
              <a:gd name="connsiteX19" fmla="*/ 14318 w 42238"/>
              <a:gd name="connsiteY19" fmla="*/ 6399 h 43219"/>
              <a:gd name="connsiteX20" fmla="*/ 9608 w 42238"/>
              <a:gd name="connsiteY20" fmla="*/ 11374 h 43219"/>
              <a:gd name="connsiteX21" fmla="*/ 6284 w 42238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6225 w 42610"/>
              <a:gd name="connsiteY20" fmla="*/ 17805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6050 w 42610"/>
              <a:gd name="connsiteY21" fmla="*/ 18430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610" h="43219">
                <a:moveTo>
                  <a:pt x="5197" y="19869"/>
                </a:moveTo>
                <a:cubicBezTo>
                  <a:pt x="6978" y="16193"/>
                  <a:pt x="10173" y="10716"/>
                  <a:pt x="11779" y="7535"/>
                </a:cubicBezTo>
                <a:cubicBezTo>
                  <a:pt x="13582" y="3964"/>
                  <a:pt x="10338" y="9995"/>
                  <a:pt x="13395" y="5061"/>
                </a:cubicBezTo>
                <a:cubicBezTo>
                  <a:pt x="15427" y="321"/>
                  <a:pt x="19304" y="-119"/>
                  <a:pt x="21846" y="3291"/>
                </a:cubicBezTo>
                <a:cubicBezTo>
                  <a:pt x="22487" y="1542"/>
                  <a:pt x="23718" y="333"/>
                  <a:pt x="25139" y="59"/>
                </a:cubicBezTo>
                <a:cubicBezTo>
                  <a:pt x="26703" y="-243"/>
                  <a:pt x="28265" y="629"/>
                  <a:pt x="29223" y="2340"/>
                </a:cubicBezTo>
                <a:cubicBezTo>
                  <a:pt x="30605" y="126"/>
                  <a:pt x="32891" y="-601"/>
                  <a:pt x="34853" y="549"/>
                </a:cubicBezTo>
                <a:cubicBezTo>
                  <a:pt x="36348" y="1425"/>
                  <a:pt x="37420" y="3259"/>
                  <a:pt x="37708" y="5435"/>
                </a:cubicBezTo>
                <a:cubicBezTo>
                  <a:pt x="39436" y="6077"/>
                  <a:pt x="40812" y="7857"/>
                  <a:pt x="41372" y="10177"/>
                </a:cubicBezTo>
                <a:cubicBezTo>
                  <a:pt x="41779" y="11861"/>
                  <a:pt x="41721" y="13690"/>
                  <a:pt x="41208" y="15319"/>
                </a:cubicBezTo>
                <a:cubicBezTo>
                  <a:pt x="42469" y="17553"/>
                  <a:pt x="42910" y="20449"/>
                  <a:pt x="42406" y="23181"/>
                </a:cubicBezTo>
                <a:cubicBezTo>
                  <a:pt x="41736" y="26813"/>
                  <a:pt x="39518" y="29533"/>
                  <a:pt x="36794" y="30063"/>
                </a:cubicBezTo>
                <a:cubicBezTo>
                  <a:pt x="36781" y="32330"/>
                  <a:pt x="36048" y="34480"/>
                  <a:pt x="34785" y="35960"/>
                </a:cubicBezTo>
                <a:cubicBezTo>
                  <a:pt x="32866" y="38209"/>
                  <a:pt x="30094" y="38498"/>
                  <a:pt x="27945" y="36674"/>
                </a:cubicBezTo>
                <a:cubicBezTo>
                  <a:pt x="27250" y="39807"/>
                  <a:pt x="25389" y="42202"/>
                  <a:pt x="23057" y="42965"/>
                </a:cubicBezTo>
                <a:cubicBezTo>
                  <a:pt x="20309" y="43864"/>
                  <a:pt x="17441" y="42332"/>
                  <a:pt x="15870" y="39125"/>
                </a:cubicBezTo>
                <a:cubicBezTo>
                  <a:pt x="12162" y="42169"/>
                  <a:pt x="7346" y="40458"/>
                  <a:pt x="5194" y="35331"/>
                </a:cubicBezTo>
                <a:cubicBezTo>
                  <a:pt x="3080" y="35668"/>
                  <a:pt x="1007" y="32670"/>
                  <a:pt x="500" y="31109"/>
                </a:cubicBezTo>
                <a:cubicBezTo>
                  <a:pt x="-7" y="29548"/>
                  <a:pt x="-826" y="31804"/>
                  <a:pt x="2149" y="25966"/>
                </a:cubicBezTo>
                <a:cubicBezTo>
                  <a:pt x="4480" y="21334"/>
                  <a:pt x="2611" y="25252"/>
                  <a:pt x="3646" y="23294"/>
                </a:cubicBezTo>
                <a:cubicBezTo>
                  <a:pt x="5339" y="19628"/>
                  <a:pt x="5492" y="19406"/>
                  <a:pt x="7153" y="16126"/>
                </a:cubicBezTo>
                <a:cubicBezTo>
                  <a:pt x="7165" y="16080"/>
                  <a:pt x="5185" y="19915"/>
                  <a:pt x="5197" y="19869"/>
                </a:cubicBezTo>
                <a:close/>
              </a:path>
              <a:path w="42610" h="43219" fill="none" extrusionOk="0">
                <a:moveTo>
                  <a:pt x="4083" y="26036"/>
                </a:moveTo>
                <a:cubicBezTo>
                  <a:pt x="3571" y="23785"/>
                  <a:pt x="1060" y="28198"/>
                  <a:pt x="2298" y="26073"/>
                </a:cubicBezTo>
                <a:moveTo>
                  <a:pt x="6318" y="34758"/>
                </a:moveTo>
                <a:cubicBezTo>
                  <a:pt x="5963" y="34951"/>
                  <a:pt x="5590" y="35079"/>
                  <a:pt x="5210" y="35139"/>
                </a:cubicBezTo>
                <a:moveTo>
                  <a:pt x="15868" y="38949"/>
                </a:moveTo>
                <a:cubicBezTo>
                  <a:pt x="15601" y="38403"/>
                  <a:pt x="15377" y="37820"/>
                  <a:pt x="15200" y="37209"/>
                </a:cubicBezTo>
                <a:moveTo>
                  <a:pt x="28217" y="34610"/>
                </a:moveTo>
                <a:cubicBezTo>
                  <a:pt x="28178" y="35257"/>
                  <a:pt x="28088" y="35897"/>
                  <a:pt x="27950" y="36519"/>
                </a:cubicBezTo>
                <a:moveTo>
                  <a:pt x="33519" y="22813"/>
                </a:moveTo>
                <a:cubicBezTo>
                  <a:pt x="35523" y="24141"/>
                  <a:pt x="36788" y="26917"/>
                  <a:pt x="36770" y="29949"/>
                </a:cubicBezTo>
                <a:moveTo>
                  <a:pt x="41188" y="15213"/>
                </a:moveTo>
                <a:cubicBezTo>
                  <a:pt x="40863" y="16245"/>
                  <a:pt x="40368" y="17161"/>
                  <a:pt x="39740" y="17889"/>
                </a:cubicBezTo>
                <a:moveTo>
                  <a:pt x="37714" y="5285"/>
                </a:moveTo>
                <a:cubicBezTo>
                  <a:pt x="37769" y="5702"/>
                  <a:pt x="37795" y="6125"/>
                  <a:pt x="37790" y="6549"/>
                </a:cubicBezTo>
                <a:moveTo>
                  <a:pt x="28468" y="3811"/>
                </a:moveTo>
                <a:cubicBezTo>
                  <a:pt x="28657" y="3228"/>
                  <a:pt x="28906" y="2685"/>
                  <a:pt x="29210" y="2199"/>
                </a:cubicBezTo>
                <a:moveTo>
                  <a:pt x="21531" y="4579"/>
                </a:moveTo>
                <a:cubicBezTo>
                  <a:pt x="21608" y="4097"/>
                  <a:pt x="21729" y="3630"/>
                  <a:pt x="21890" y="3189"/>
                </a:cubicBezTo>
                <a:moveTo>
                  <a:pt x="12791" y="5837"/>
                </a:moveTo>
                <a:cubicBezTo>
                  <a:pt x="10270" y="10253"/>
                  <a:pt x="14298" y="5880"/>
                  <a:pt x="14690" y="6399"/>
                </a:cubicBezTo>
                <a:moveTo>
                  <a:pt x="8813" y="13267"/>
                </a:moveTo>
                <a:cubicBezTo>
                  <a:pt x="11209" y="8608"/>
                  <a:pt x="3762" y="22762"/>
                  <a:pt x="6050" y="18430"/>
                </a:cubicBezTo>
              </a:path>
            </a:pathLst>
          </a:custGeom>
          <a:solidFill>
            <a:srgbClr val="FAE0AE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Pil: femkant 103">
            <a:extLst>
              <a:ext uri="{FF2B5EF4-FFF2-40B4-BE49-F238E27FC236}">
                <a16:creationId xmlns:a16="http://schemas.microsoft.com/office/drawing/2014/main" id="{74E7CB41-1D30-DE74-7F68-E3E3C87C4F5B}"/>
              </a:ext>
            </a:extLst>
          </p:cNvPr>
          <p:cNvSpPr/>
          <p:nvPr/>
        </p:nvSpPr>
        <p:spPr>
          <a:xfrm flipH="1">
            <a:off x="-4543746" y="1300212"/>
            <a:ext cx="2571750" cy="1708150"/>
          </a:xfrm>
          <a:prstGeom prst="homePlate">
            <a:avLst>
              <a:gd name="adj" fmla="val 22926"/>
            </a:avLst>
          </a:prstGeom>
          <a:solidFill>
            <a:srgbClr val="FAE0AE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Uskyldig</a:t>
            </a:r>
          </a:p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  Rettferdig</a:t>
            </a:r>
          </a:p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  Ærer Gud</a:t>
            </a:r>
          </a:p>
        </p:txBody>
      </p:sp>
      <p:sp>
        <p:nvSpPr>
          <p:cNvPr id="44" name="Grafikk 34" descr="Sky kontur">
            <a:extLst>
              <a:ext uri="{FF2B5EF4-FFF2-40B4-BE49-F238E27FC236}">
                <a16:creationId xmlns:a16="http://schemas.microsoft.com/office/drawing/2014/main" id="{B70C8F11-C5F7-3ABF-6895-F9133F962B20}"/>
              </a:ext>
            </a:extLst>
          </p:cNvPr>
          <p:cNvSpPr/>
          <p:nvPr/>
        </p:nvSpPr>
        <p:spPr>
          <a:xfrm>
            <a:off x="-3158842" y="5249289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3" name="Grafikk 35" descr="Sky kontur">
            <a:extLst>
              <a:ext uri="{FF2B5EF4-FFF2-40B4-BE49-F238E27FC236}">
                <a16:creationId xmlns:a16="http://schemas.microsoft.com/office/drawing/2014/main" id="{597C599F-8A80-75C9-9E86-5211FAD43321}"/>
              </a:ext>
            </a:extLst>
          </p:cNvPr>
          <p:cNvSpPr/>
          <p:nvPr/>
        </p:nvSpPr>
        <p:spPr>
          <a:xfrm>
            <a:off x="-2005424" y="4932745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6BDE38B-C022-664F-E94B-B74483A5EA1E}"/>
              </a:ext>
            </a:extLst>
          </p:cNvPr>
          <p:cNvSpPr/>
          <p:nvPr/>
        </p:nvSpPr>
        <p:spPr>
          <a:xfrm>
            <a:off x="-5946045" y="713592"/>
            <a:ext cx="5602682" cy="15085289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ECAF43-ABDC-B67A-0799-80E5439D37A6}"/>
              </a:ext>
            </a:extLst>
          </p:cNvPr>
          <p:cNvSpPr/>
          <p:nvPr/>
        </p:nvSpPr>
        <p:spPr>
          <a:xfrm>
            <a:off x="451158" y="713594"/>
            <a:ext cx="22534879" cy="15085287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6C24E22-32D8-EF14-F713-373E4FCD4775}"/>
              </a:ext>
            </a:extLst>
          </p:cNvPr>
          <p:cNvSpPr/>
          <p:nvPr/>
        </p:nvSpPr>
        <p:spPr>
          <a:xfrm>
            <a:off x="23817931" y="713592"/>
            <a:ext cx="5602679" cy="15126313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80A0BFE-56D2-B04B-21D9-1126B504FD33}"/>
              </a:ext>
            </a:extLst>
          </p:cNvPr>
          <p:cNvSpPr txBox="1"/>
          <p:nvPr/>
        </p:nvSpPr>
        <p:spPr>
          <a:xfrm>
            <a:off x="-956232" y="-2897716"/>
            <a:ext cx="415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effectLst>
                  <a:outerShdw blurRad="50800" dist="88900" dir="18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Jobs Bok</a:t>
            </a:r>
          </a:p>
        </p:txBody>
      </p:sp>
      <p:sp>
        <p:nvSpPr>
          <p:cNvPr id="13" name="Pil: vinkeltegn 12">
            <a:extLst>
              <a:ext uri="{FF2B5EF4-FFF2-40B4-BE49-F238E27FC236}">
                <a16:creationId xmlns:a16="http://schemas.microsoft.com/office/drawing/2014/main" id="{59B15D9D-FB1B-E928-E258-4AA79CBFED92}"/>
              </a:ext>
            </a:extLst>
          </p:cNvPr>
          <p:cNvSpPr/>
          <p:nvPr/>
        </p:nvSpPr>
        <p:spPr>
          <a:xfrm rot="16200000">
            <a:off x="-3438430" y="14998789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1045D53-D2B9-868C-AE0F-A334F0904120}"/>
              </a:ext>
            </a:extLst>
          </p:cNvPr>
          <p:cNvSpPr txBox="1"/>
          <p:nvPr/>
        </p:nvSpPr>
        <p:spPr>
          <a:xfrm>
            <a:off x="-3925348" y="15316685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CE95DA3E-93BD-F91D-164C-33E499025D97}"/>
              </a:ext>
            </a:extLst>
          </p:cNvPr>
          <p:cNvSpPr/>
          <p:nvPr/>
        </p:nvSpPr>
        <p:spPr>
          <a:xfrm rot="16200000">
            <a:off x="6432736" y="14521556"/>
            <a:ext cx="525782" cy="254407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A970535-267A-04D2-2C2A-E230CC4BA6B7}"/>
              </a:ext>
            </a:extLst>
          </p:cNvPr>
          <p:cNvSpPr txBox="1"/>
          <p:nvPr/>
        </p:nvSpPr>
        <p:spPr>
          <a:xfrm>
            <a:off x="5289972" y="15524923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Job og vennene</a:t>
            </a:r>
          </a:p>
        </p:txBody>
      </p:sp>
      <p:sp>
        <p:nvSpPr>
          <p:cNvPr id="16" name="Pil: vinkeltegn 15">
            <a:extLst>
              <a:ext uri="{FF2B5EF4-FFF2-40B4-BE49-F238E27FC236}">
                <a16:creationId xmlns:a16="http://schemas.microsoft.com/office/drawing/2014/main" id="{2FAE1890-D0CD-4996-D949-EB031B1A71B2}"/>
              </a:ext>
            </a:extLst>
          </p:cNvPr>
          <p:cNvSpPr/>
          <p:nvPr/>
        </p:nvSpPr>
        <p:spPr>
          <a:xfrm rot="16200000">
            <a:off x="26356380" y="15217075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B61B11B-F3ED-477D-9E86-166AC2ADA86C}"/>
              </a:ext>
            </a:extLst>
          </p:cNvPr>
          <p:cNvSpPr txBox="1"/>
          <p:nvPr/>
        </p:nvSpPr>
        <p:spPr>
          <a:xfrm>
            <a:off x="25869462" y="15509020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epilog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04BD5BA-BDEA-B7E5-093B-03BF712D09C9}"/>
              </a:ext>
            </a:extLst>
          </p:cNvPr>
          <p:cNvSpPr/>
          <p:nvPr/>
        </p:nvSpPr>
        <p:spPr>
          <a:xfrm>
            <a:off x="17612645" y="466705"/>
            <a:ext cx="1024128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3-37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A4F75C5-36B8-3F05-B41E-A7DEEFC459E1}"/>
              </a:ext>
            </a:extLst>
          </p:cNvPr>
          <p:cNvSpPr/>
          <p:nvPr/>
        </p:nvSpPr>
        <p:spPr>
          <a:xfrm>
            <a:off x="-3547041" y="466705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1-2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29A961E-0C44-6144-0566-281611D73AAB}"/>
              </a:ext>
            </a:extLst>
          </p:cNvPr>
          <p:cNvSpPr/>
          <p:nvPr/>
        </p:nvSpPr>
        <p:spPr>
          <a:xfrm>
            <a:off x="27020060" y="466705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3FEE4AC4-406E-21E9-1CDF-2AD66152BFF7}"/>
              </a:ext>
            </a:extLst>
          </p:cNvPr>
          <p:cNvSpPr/>
          <p:nvPr/>
        </p:nvSpPr>
        <p:spPr>
          <a:xfrm>
            <a:off x="5908908" y="466705"/>
            <a:ext cx="1221674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38-41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5BBABA2B-3B07-E881-C670-3117EBE6178A}"/>
              </a:ext>
            </a:extLst>
          </p:cNvPr>
          <p:cNvSpPr txBox="1"/>
          <p:nvPr/>
        </p:nvSpPr>
        <p:spPr>
          <a:xfrm>
            <a:off x="3360201" y="-2988093"/>
            <a:ext cx="3010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Lagt til landet </a:t>
            </a:r>
            <a:r>
              <a:rPr lang="nb-NO" sz="1400" dirty="0">
                <a:latin typeface="Kristen ITC" panose="03050502040202030202" pitchFamily="66" charset="0"/>
              </a:rPr>
              <a:t>US</a:t>
            </a:r>
            <a:r>
              <a:rPr lang="nb-NO" sz="1400" dirty="0"/>
              <a:t> langt borte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israelske karakterer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klar historisk kontekst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C73CEAF-8039-135F-4F02-F4BE6389FB35}"/>
              </a:ext>
            </a:extLst>
          </p:cNvPr>
          <p:cNvSpPr/>
          <p:nvPr/>
        </p:nvSpPr>
        <p:spPr>
          <a:xfrm>
            <a:off x="3482979" y="-2995312"/>
            <a:ext cx="3010951" cy="759574"/>
          </a:xfrm>
          <a:prstGeom prst="rect">
            <a:avLst/>
          </a:prstGeom>
          <a:noFill/>
          <a:ln w="88900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Rulle: vannrett 27">
            <a:extLst>
              <a:ext uri="{FF2B5EF4-FFF2-40B4-BE49-F238E27FC236}">
                <a16:creationId xmlns:a16="http://schemas.microsoft.com/office/drawing/2014/main" id="{4BF784FC-9F30-551B-AAA4-45C0D9194332}"/>
              </a:ext>
            </a:extLst>
          </p:cNvPr>
          <p:cNvSpPr/>
          <p:nvPr/>
        </p:nvSpPr>
        <p:spPr>
          <a:xfrm>
            <a:off x="3343832" y="-2392429"/>
            <a:ext cx="3201139" cy="738664"/>
          </a:xfrm>
          <a:prstGeom prst="horizontalScroll">
            <a:avLst>
              <a:gd name="adj" fmla="val 11558"/>
            </a:avLst>
          </a:prstGeom>
          <a:solidFill>
            <a:schemeClr val="tx1"/>
          </a:solidFill>
          <a:ln>
            <a:solidFill>
              <a:srgbClr val="EBCE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48E2C026-2C74-A67A-2667-15ECC13A4351}"/>
              </a:ext>
            </a:extLst>
          </p:cNvPr>
          <p:cNvSpPr txBox="1"/>
          <p:nvPr/>
        </p:nvSpPr>
        <p:spPr>
          <a:xfrm>
            <a:off x="3318000" y="-2284707"/>
            <a:ext cx="32528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Forfatteren vil fokusere på de </a:t>
            </a:r>
            <a:r>
              <a:rPr lang="nb-NO" sz="1400" b="1" dirty="0">
                <a:solidFill>
                  <a:schemeClr val="bg1"/>
                </a:solidFill>
                <a:latin typeface="+mj-lt"/>
              </a:rPr>
              <a:t>SPØRSMÅLENE</a:t>
            </a:r>
            <a:r>
              <a:rPr lang="nb-NO" sz="1400" dirty="0">
                <a:solidFill>
                  <a:schemeClr val="bg1"/>
                </a:solidFill>
              </a:rPr>
              <a:t> Jobs lidelse reiser</a:t>
            </a:r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6BBC9228-09F7-FADC-D67A-FFA6B7749D31}"/>
              </a:ext>
            </a:extLst>
          </p:cNvPr>
          <p:cNvCxnSpPr>
            <a:cxnSpLocks/>
          </p:cNvCxnSpPr>
          <p:nvPr/>
        </p:nvCxnSpPr>
        <p:spPr>
          <a:xfrm>
            <a:off x="13137953" y="713593"/>
            <a:ext cx="0" cy="14964693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il: vinkeltegn 31">
            <a:extLst>
              <a:ext uri="{FF2B5EF4-FFF2-40B4-BE49-F238E27FC236}">
                <a16:creationId xmlns:a16="http://schemas.microsoft.com/office/drawing/2014/main" id="{9A2C52CC-D462-CC86-4B50-4A84ED63D411}"/>
              </a:ext>
            </a:extLst>
          </p:cNvPr>
          <p:cNvSpPr/>
          <p:nvPr/>
        </p:nvSpPr>
        <p:spPr>
          <a:xfrm rot="16200000">
            <a:off x="18056219" y="14590001"/>
            <a:ext cx="525782" cy="237405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9BD8C3C5-27BA-F0AD-7ADC-EA4AD3CBA96F}"/>
              </a:ext>
            </a:extLst>
          </p:cNvPr>
          <p:cNvSpPr txBox="1"/>
          <p:nvPr/>
        </p:nvSpPr>
        <p:spPr>
          <a:xfrm>
            <a:off x="16940846" y="15515421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Guds respons</a:t>
            </a:r>
          </a:p>
        </p:txBody>
      </p:sp>
      <p:sp>
        <p:nvSpPr>
          <p:cNvPr id="10" name="Bildeforklaring: pil ned 9">
            <a:extLst>
              <a:ext uri="{FF2B5EF4-FFF2-40B4-BE49-F238E27FC236}">
                <a16:creationId xmlns:a16="http://schemas.microsoft.com/office/drawing/2014/main" id="{CAABF0D1-0F42-268C-337A-2BA009395036}"/>
              </a:ext>
            </a:extLst>
          </p:cNvPr>
          <p:cNvSpPr/>
          <p:nvPr/>
        </p:nvSpPr>
        <p:spPr>
          <a:xfrm>
            <a:off x="-5490053" y="863691"/>
            <a:ext cx="68580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7DC9F38-974B-90A7-1160-88300D2ADE9D}"/>
              </a:ext>
            </a:extLst>
          </p:cNvPr>
          <p:cNvSpPr txBox="1"/>
          <p:nvPr/>
        </p:nvSpPr>
        <p:spPr>
          <a:xfrm>
            <a:off x="-5547564" y="863691"/>
            <a:ext cx="80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</a:t>
            </a:r>
          </a:p>
        </p:txBody>
      </p:sp>
      <p:pic>
        <p:nvPicPr>
          <p:cNvPr id="25" name="Grafikk 24" descr="Eldre mann med sideburns">
            <a:extLst>
              <a:ext uri="{FF2B5EF4-FFF2-40B4-BE49-F238E27FC236}">
                <a16:creationId xmlns:a16="http://schemas.microsoft.com/office/drawing/2014/main" id="{C531A934-EFFA-2BFF-315C-BADFB88FA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48041" y="1453897"/>
            <a:ext cx="523220" cy="523220"/>
          </a:xfrm>
          <a:prstGeom prst="rect">
            <a:avLst/>
          </a:prstGeom>
        </p:spPr>
      </p:pic>
      <p:pic>
        <p:nvPicPr>
          <p:cNvPr id="26" name="Grafikk 25" descr="Et smilefjes">
            <a:extLst>
              <a:ext uri="{FF2B5EF4-FFF2-40B4-BE49-F238E27FC236}">
                <a16:creationId xmlns:a16="http://schemas.microsoft.com/office/drawing/2014/main" id="{98FE5E78-A20D-1ADE-893D-F9F27F1AA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5145035" y="1629538"/>
            <a:ext cx="220214" cy="227096"/>
          </a:xfrm>
          <a:prstGeom prst="rect">
            <a:avLst/>
          </a:prstGeom>
        </p:spPr>
      </p:pic>
      <p:sp>
        <p:nvSpPr>
          <p:cNvPr id="40" name="Grafikk 33" descr="Sky kontur">
            <a:extLst>
              <a:ext uri="{FF2B5EF4-FFF2-40B4-BE49-F238E27FC236}">
                <a16:creationId xmlns:a16="http://schemas.microsoft.com/office/drawing/2014/main" id="{65871378-603C-1899-E8F0-10B3A22C927E}"/>
              </a:ext>
            </a:extLst>
          </p:cNvPr>
          <p:cNvSpPr/>
          <p:nvPr/>
        </p:nvSpPr>
        <p:spPr>
          <a:xfrm>
            <a:off x="-2339427" y="4113719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5" name="Grafikk 37" descr="Sky kontur">
            <a:extLst>
              <a:ext uri="{FF2B5EF4-FFF2-40B4-BE49-F238E27FC236}">
                <a16:creationId xmlns:a16="http://schemas.microsoft.com/office/drawing/2014/main" id="{1E998AA0-C96B-03A7-D40E-1893DD9D751D}"/>
              </a:ext>
            </a:extLst>
          </p:cNvPr>
          <p:cNvSpPr/>
          <p:nvPr/>
        </p:nvSpPr>
        <p:spPr>
          <a:xfrm>
            <a:off x="-4614585" y="5699777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1" name="Grafikk 36" descr="Sky kontur">
            <a:extLst>
              <a:ext uri="{FF2B5EF4-FFF2-40B4-BE49-F238E27FC236}">
                <a16:creationId xmlns:a16="http://schemas.microsoft.com/office/drawing/2014/main" id="{F84B28EF-BEB8-15A5-04B5-CEC731BAAB3D}"/>
              </a:ext>
            </a:extLst>
          </p:cNvPr>
          <p:cNvSpPr/>
          <p:nvPr/>
        </p:nvSpPr>
        <p:spPr>
          <a:xfrm>
            <a:off x="-2587864" y="6008075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2" name="Grafikk 38" descr="Sky kontur">
            <a:extLst>
              <a:ext uri="{FF2B5EF4-FFF2-40B4-BE49-F238E27FC236}">
                <a16:creationId xmlns:a16="http://schemas.microsoft.com/office/drawing/2014/main" id="{60234DEA-97E0-2DCB-4B91-9A223257AEAE}"/>
              </a:ext>
            </a:extLst>
          </p:cNvPr>
          <p:cNvSpPr/>
          <p:nvPr/>
        </p:nvSpPr>
        <p:spPr>
          <a:xfrm>
            <a:off x="-4073122" y="6458563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8" name="Bildeforklaring: pil ned 47">
            <a:extLst>
              <a:ext uri="{FF2B5EF4-FFF2-40B4-BE49-F238E27FC236}">
                <a16:creationId xmlns:a16="http://schemas.microsoft.com/office/drawing/2014/main" id="{D306734F-38C5-167E-B7ED-BF194D92AC86}"/>
              </a:ext>
            </a:extLst>
          </p:cNvPr>
          <p:cNvSpPr/>
          <p:nvPr/>
        </p:nvSpPr>
        <p:spPr>
          <a:xfrm rot="10800000">
            <a:off x="-4146892" y="6582792"/>
            <a:ext cx="184341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1CB38F21-4A82-77B9-3940-C612FF154276}"/>
              </a:ext>
            </a:extLst>
          </p:cNvPr>
          <p:cNvSpPr txBox="1"/>
          <p:nvPr/>
        </p:nvSpPr>
        <p:spPr>
          <a:xfrm>
            <a:off x="-4319303" y="6878405"/>
            <a:ext cx="216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Anklageren</a:t>
            </a:r>
          </a:p>
        </p:txBody>
      </p:sp>
      <p:pic>
        <p:nvPicPr>
          <p:cNvPr id="38" name="Grafikk 37" descr="Jente har lange strutteskjørt">
            <a:extLst>
              <a:ext uri="{FF2B5EF4-FFF2-40B4-BE49-F238E27FC236}">
                <a16:creationId xmlns:a16="http://schemas.microsoft.com/office/drawing/2014/main" id="{EF831F7F-72B8-7E9B-0C3B-2DE2914CCE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4146892" y="4464785"/>
            <a:ext cx="626095" cy="1992121"/>
          </a:xfrm>
          <a:prstGeom prst="rect">
            <a:avLst/>
          </a:prstGeom>
        </p:spPr>
      </p:pic>
      <p:pic>
        <p:nvPicPr>
          <p:cNvPr id="35" name="Grafikk 34" descr="Kvinne som peker med fingre">
            <a:extLst>
              <a:ext uri="{FF2B5EF4-FFF2-40B4-BE49-F238E27FC236}">
                <a16:creationId xmlns:a16="http://schemas.microsoft.com/office/drawing/2014/main" id="{798C6661-AD5D-862C-1125-F4BBABFCAD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3724623" y="4451796"/>
            <a:ext cx="1321938" cy="2412067"/>
          </a:xfrm>
          <a:prstGeom prst="rect">
            <a:avLst/>
          </a:prstGeom>
        </p:spPr>
      </p:pic>
      <p:pic>
        <p:nvPicPr>
          <p:cNvPr id="37" name="Grafikk 36" descr="Jente har lange strutteskjørt">
            <a:extLst>
              <a:ext uri="{FF2B5EF4-FFF2-40B4-BE49-F238E27FC236}">
                <a16:creationId xmlns:a16="http://schemas.microsoft.com/office/drawing/2014/main" id="{D51B0CB9-FC53-6D88-D0E8-E89069FA4F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087030" y="4689264"/>
            <a:ext cx="578198" cy="1839721"/>
          </a:xfrm>
          <a:prstGeom prst="rect">
            <a:avLst/>
          </a:prstGeom>
        </p:spPr>
      </p:pic>
      <p:pic>
        <p:nvPicPr>
          <p:cNvPr id="36" name="Grafikk 35" descr="Jente har lange strutteskjørt">
            <a:extLst>
              <a:ext uri="{FF2B5EF4-FFF2-40B4-BE49-F238E27FC236}">
                <a16:creationId xmlns:a16="http://schemas.microsoft.com/office/drawing/2014/main" id="{B9AA02F7-91DA-E5F5-BDBA-A1EC16C6A6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087030" y="5035316"/>
            <a:ext cx="660587" cy="2101867"/>
          </a:xfrm>
          <a:prstGeom prst="rect">
            <a:avLst/>
          </a:prstGeom>
        </p:spPr>
      </p:pic>
      <p:pic>
        <p:nvPicPr>
          <p:cNvPr id="39" name="Grafikk 38" descr="Jente har lange strutteskjørt">
            <a:extLst>
              <a:ext uri="{FF2B5EF4-FFF2-40B4-BE49-F238E27FC236}">
                <a16:creationId xmlns:a16="http://schemas.microsoft.com/office/drawing/2014/main" id="{0130E824-6F0B-1B5C-8ED2-28E5C19489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477767" y="5028106"/>
            <a:ext cx="729026" cy="2101867"/>
          </a:xfrm>
          <a:prstGeom prst="rect">
            <a:avLst/>
          </a:prstGeom>
        </p:spPr>
      </p:pic>
      <p:sp>
        <p:nvSpPr>
          <p:cNvPr id="59" name="Frihåndsform: figur 58">
            <a:extLst>
              <a:ext uri="{FF2B5EF4-FFF2-40B4-BE49-F238E27FC236}">
                <a16:creationId xmlns:a16="http://schemas.microsoft.com/office/drawing/2014/main" id="{D8C03748-35A3-A2AA-9D6E-25D1C16C6B40}"/>
              </a:ext>
            </a:extLst>
          </p:cNvPr>
          <p:cNvSpPr/>
          <p:nvPr/>
        </p:nvSpPr>
        <p:spPr>
          <a:xfrm rot="1706509">
            <a:off x="-1332742" y="4508817"/>
            <a:ext cx="95674" cy="99403"/>
          </a:xfrm>
          <a:custGeom>
            <a:avLst/>
            <a:gdLst>
              <a:gd name="connsiteX0" fmla="*/ 54062 w 95674"/>
              <a:gd name="connsiteY0" fmla="*/ 99403 h 99403"/>
              <a:gd name="connsiteX1" fmla="*/ 21276 w 95674"/>
              <a:gd name="connsiteY1" fmla="*/ 83218 h 99403"/>
              <a:gd name="connsiteX2" fmla="*/ 8617 w 95674"/>
              <a:gd name="connsiteY2" fmla="*/ 66824 h 99403"/>
              <a:gd name="connsiteX3" fmla="*/ 16192 w 95674"/>
              <a:gd name="connsiteY3" fmla="*/ 8617 h 99403"/>
              <a:gd name="connsiteX4" fmla="*/ 74398 w 95674"/>
              <a:gd name="connsiteY4" fmla="*/ 16191 h 99403"/>
              <a:gd name="connsiteX5" fmla="*/ 87057 w 95674"/>
              <a:gd name="connsiteY5" fmla="*/ 32585 h 99403"/>
              <a:gd name="connsiteX6" fmla="*/ 79487 w 95674"/>
              <a:gd name="connsiteY6" fmla="*/ 90788 h 99403"/>
              <a:gd name="connsiteX7" fmla="*/ 54062 w 95674"/>
              <a:gd name="connsiteY7" fmla="*/ 99403 h 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74" h="99403">
                <a:moveTo>
                  <a:pt x="54062" y="99403"/>
                </a:moveTo>
                <a:cubicBezTo>
                  <a:pt x="41217" y="99372"/>
                  <a:pt x="29111" y="93396"/>
                  <a:pt x="21276" y="83218"/>
                </a:cubicBezTo>
                <a:lnTo>
                  <a:pt x="8617" y="66824"/>
                </a:lnTo>
                <a:cubicBezTo>
                  <a:pt x="-5365" y="48659"/>
                  <a:pt x="-1974" y="22599"/>
                  <a:pt x="16192" y="8617"/>
                </a:cubicBezTo>
                <a:cubicBezTo>
                  <a:pt x="34357" y="-5365"/>
                  <a:pt x="60416" y="-1974"/>
                  <a:pt x="74398" y="16191"/>
                </a:cubicBezTo>
                <a:lnTo>
                  <a:pt x="87057" y="32585"/>
                </a:lnTo>
                <a:cubicBezTo>
                  <a:pt x="101039" y="50748"/>
                  <a:pt x="97650" y="76805"/>
                  <a:pt x="79487" y="90788"/>
                </a:cubicBezTo>
                <a:cubicBezTo>
                  <a:pt x="72201" y="96397"/>
                  <a:pt x="63257" y="99428"/>
                  <a:pt x="54062" y="994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D1F4DB94-DE71-0068-D8CE-880CAA5AB4E9}"/>
              </a:ext>
            </a:extLst>
          </p:cNvPr>
          <p:cNvSpPr/>
          <p:nvPr/>
        </p:nvSpPr>
        <p:spPr>
          <a:xfrm>
            <a:off x="-5942190" y="9425866"/>
            <a:ext cx="5637538" cy="2359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Frihåndsform: figur 60">
            <a:extLst>
              <a:ext uri="{FF2B5EF4-FFF2-40B4-BE49-F238E27FC236}">
                <a16:creationId xmlns:a16="http://schemas.microsoft.com/office/drawing/2014/main" id="{F7BFB402-4590-F88B-7C90-B414E4B54947}"/>
              </a:ext>
            </a:extLst>
          </p:cNvPr>
          <p:cNvSpPr/>
          <p:nvPr/>
        </p:nvSpPr>
        <p:spPr>
          <a:xfrm rot="1706509">
            <a:off x="-1572128" y="4579353"/>
            <a:ext cx="100801" cy="95997"/>
          </a:xfrm>
          <a:custGeom>
            <a:avLst/>
            <a:gdLst>
              <a:gd name="connsiteX0" fmla="*/ 59432 w 100801"/>
              <a:gd name="connsiteY0" fmla="*/ 95997 h 95997"/>
              <a:gd name="connsiteX1" fmla="*/ 34946 w 100801"/>
              <a:gd name="connsiteY1" fmla="*/ 87904 h 95997"/>
              <a:gd name="connsiteX2" fmla="*/ 17930 w 100801"/>
              <a:gd name="connsiteY2" fmla="*/ 75661 h 95997"/>
              <a:gd name="connsiteX3" fmla="*/ 7351 w 100801"/>
              <a:gd name="connsiteY3" fmla="*/ 17930 h 95997"/>
              <a:gd name="connsiteX4" fmla="*/ 65085 w 100801"/>
              <a:gd name="connsiteY4" fmla="*/ 7351 h 95997"/>
              <a:gd name="connsiteX5" fmla="*/ 67110 w 100801"/>
              <a:gd name="connsiteY5" fmla="*/ 8843 h 95997"/>
              <a:gd name="connsiteX6" fmla="*/ 83918 w 100801"/>
              <a:gd name="connsiteY6" fmla="*/ 21086 h 95997"/>
              <a:gd name="connsiteX7" fmla="*/ 92706 w 100801"/>
              <a:gd name="connsiteY7" fmla="*/ 79116 h 95997"/>
              <a:gd name="connsiteX8" fmla="*/ 59432 w 100801"/>
              <a:gd name="connsiteY8" fmla="*/ 95997 h 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1" h="95997">
                <a:moveTo>
                  <a:pt x="59432" y="95997"/>
                </a:moveTo>
                <a:cubicBezTo>
                  <a:pt x="50617" y="95968"/>
                  <a:pt x="42040" y="93134"/>
                  <a:pt x="34946" y="87904"/>
                </a:cubicBezTo>
                <a:lnTo>
                  <a:pt x="17930" y="75661"/>
                </a:lnTo>
                <a:cubicBezTo>
                  <a:pt x="-933" y="62640"/>
                  <a:pt x="-5671" y="36792"/>
                  <a:pt x="7351" y="17930"/>
                </a:cubicBezTo>
                <a:cubicBezTo>
                  <a:pt x="20372" y="-933"/>
                  <a:pt x="46220" y="-5671"/>
                  <a:pt x="65085" y="7351"/>
                </a:cubicBezTo>
                <a:cubicBezTo>
                  <a:pt x="65773" y="7828"/>
                  <a:pt x="66450" y="8326"/>
                  <a:pt x="67110" y="8843"/>
                </a:cubicBezTo>
                <a:lnTo>
                  <a:pt x="83918" y="21086"/>
                </a:lnTo>
                <a:cubicBezTo>
                  <a:pt x="102370" y="34684"/>
                  <a:pt x="106305" y="60666"/>
                  <a:pt x="92706" y="79116"/>
                </a:cubicBezTo>
                <a:cubicBezTo>
                  <a:pt x="84912" y="89693"/>
                  <a:pt x="72569" y="95954"/>
                  <a:pt x="59432" y="95997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3" name="Frihåndsform: figur 62">
            <a:extLst>
              <a:ext uri="{FF2B5EF4-FFF2-40B4-BE49-F238E27FC236}">
                <a16:creationId xmlns:a16="http://schemas.microsoft.com/office/drawing/2014/main" id="{A34C3D19-B762-22AD-4FB4-58D864CB6601}"/>
              </a:ext>
            </a:extLst>
          </p:cNvPr>
          <p:cNvSpPr/>
          <p:nvPr/>
        </p:nvSpPr>
        <p:spPr>
          <a:xfrm rot="1706509">
            <a:off x="-632026" y="4689473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4" name="Frihåndsform: figur 63">
            <a:extLst>
              <a:ext uri="{FF2B5EF4-FFF2-40B4-BE49-F238E27FC236}">
                <a16:creationId xmlns:a16="http://schemas.microsoft.com/office/drawing/2014/main" id="{6DAA4CFB-0AC7-7E98-32E7-3569A2E77BD6}"/>
              </a:ext>
            </a:extLst>
          </p:cNvPr>
          <p:cNvSpPr/>
          <p:nvPr/>
        </p:nvSpPr>
        <p:spPr>
          <a:xfrm rot="1706509">
            <a:off x="-1935647" y="4902338"/>
            <a:ext cx="105205" cy="84539"/>
          </a:xfrm>
          <a:custGeom>
            <a:avLst/>
            <a:gdLst>
              <a:gd name="connsiteX0" fmla="*/ 62232 w 105205"/>
              <a:gd name="connsiteY0" fmla="*/ 84539 h 84539"/>
              <a:gd name="connsiteX1" fmla="*/ 59742 w 105205"/>
              <a:gd name="connsiteY1" fmla="*/ 84539 h 84539"/>
              <a:gd name="connsiteX2" fmla="*/ 38991 w 105205"/>
              <a:gd name="connsiteY2" fmla="*/ 83087 h 84539"/>
              <a:gd name="connsiteX3" fmla="*/ 82 w 105205"/>
              <a:gd name="connsiteY3" fmla="*/ 38991 h 84539"/>
              <a:gd name="connsiteX4" fmla="*/ 44179 w 105205"/>
              <a:gd name="connsiteY4" fmla="*/ 82 h 84539"/>
              <a:gd name="connsiteX5" fmla="*/ 64930 w 105205"/>
              <a:gd name="connsiteY5" fmla="*/ 1327 h 84539"/>
              <a:gd name="connsiteX6" fmla="*/ 105187 w 105205"/>
              <a:gd name="connsiteY6" fmla="*/ 44075 h 84539"/>
              <a:gd name="connsiteX7" fmla="*/ 62440 w 105205"/>
              <a:gd name="connsiteY7" fmla="*/ 84332 h 8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05" h="84539">
                <a:moveTo>
                  <a:pt x="62232" y="84539"/>
                </a:moveTo>
                <a:lnTo>
                  <a:pt x="59742" y="84539"/>
                </a:lnTo>
                <a:lnTo>
                  <a:pt x="38991" y="83087"/>
                </a:lnTo>
                <a:cubicBezTo>
                  <a:pt x="16069" y="81655"/>
                  <a:pt x="-1350" y="61912"/>
                  <a:pt x="82" y="38991"/>
                </a:cubicBezTo>
                <a:cubicBezTo>
                  <a:pt x="1514" y="16069"/>
                  <a:pt x="21257" y="-1350"/>
                  <a:pt x="44179" y="82"/>
                </a:cubicBezTo>
                <a:lnTo>
                  <a:pt x="64930" y="1327"/>
                </a:lnTo>
                <a:cubicBezTo>
                  <a:pt x="87851" y="2014"/>
                  <a:pt x="105874" y="21153"/>
                  <a:pt x="105187" y="44075"/>
                </a:cubicBezTo>
                <a:cubicBezTo>
                  <a:pt x="104500" y="66996"/>
                  <a:pt x="85361" y="85019"/>
                  <a:pt x="62440" y="84332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5" name="Frihåndsform: figur 64">
            <a:extLst>
              <a:ext uri="{FF2B5EF4-FFF2-40B4-BE49-F238E27FC236}">
                <a16:creationId xmlns:a16="http://schemas.microsoft.com/office/drawing/2014/main" id="{60F5B5E8-5E40-73BA-85DC-8F19B97F86AB}"/>
              </a:ext>
            </a:extLst>
          </p:cNvPr>
          <p:cNvSpPr/>
          <p:nvPr/>
        </p:nvSpPr>
        <p:spPr>
          <a:xfrm rot="1706509">
            <a:off x="-1781422" y="4708642"/>
            <a:ext cx="104290" cy="90434"/>
          </a:xfrm>
          <a:custGeom>
            <a:avLst/>
            <a:gdLst>
              <a:gd name="connsiteX0" fmla="*/ 62444 w 104290"/>
              <a:gd name="connsiteY0" fmla="*/ 89395 h 90434"/>
              <a:gd name="connsiteX1" fmla="*/ 48541 w 104290"/>
              <a:gd name="connsiteY1" fmla="*/ 86905 h 90434"/>
              <a:gd name="connsiteX2" fmla="*/ 29035 w 104290"/>
              <a:gd name="connsiteY2" fmla="*/ 81095 h 90434"/>
              <a:gd name="connsiteX3" fmla="*/ 1932 w 104290"/>
              <a:gd name="connsiteY3" fmla="*/ 29035 h 90434"/>
              <a:gd name="connsiteX4" fmla="*/ 53994 w 104290"/>
              <a:gd name="connsiteY4" fmla="*/ 1932 h 90434"/>
              <a:gd name="connsiteX5" fmla="*/ 56634 w 104290"/>
              <a:gd name="connsiteY5" fmla="*/ 2863 h 90434"/>
              <a:gd name="connsiteX6" fmla="*/ 76347 w 104290"/>
              <a:gd name="connsiteY6" fmla="*/ 9711 h 90434"/>
              <a:gd name="connsiteX7" fmla="*/ 101998 w 104290"/>
              <a:gd name="connsiteY7" fmla="*/ 62502 h 90434"/>
              <a:gd name="connsiteX8" fmla="*/ 62444 w 104290"/>
              <a:gd name="connsiteY8" fmla="*/ 90433 h 9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90" h="90434">
                <a:moveTo>
                  <a:pt x="62444" y="89395"/>
                </a:moveTo>
                <a:cubicBezTo>
                  <a:pt x="57698" y="89395"/>
                  <a:pt x="52992" y="88553"/>
                  <a:pt x="48541" y="86905"/>
                </a:cubicBezTo>
                <a:lnTo>
                  <a:pt x="29035" y="81095"/>
                </a:lnTo>
                <a:cubicBezTo>
                  <a:pt x="7173" y="74203"/>
                  <a:pt x="-4960" y="50894"/>
                  <a:pt x="1932" y="29035"/>
                </a:cubicBezTo>
                <a:cubicBezTo>
                  <a:pt x="8825" y="7173"/>
                  <a:pt x="32133" y="-4960"/>
                  <a:pt x="53994" y="1932"/>
                </a:cubicBezTo>
                <a:cubicBezTo>
                  <a:pt x="54884" y="2212"/>
                  <a:pt x="55764" y="2523"/>
                  <a:pt x="56634" y="2863"/>
                </a:cubicBezTo>
                <a:lnTo>
                  <a:pt x="76347" y="9711"/>
                </a:lnTo>
                <a:cubicBezTo>
                  <a:pt x="98009" y="17206"/>
                  <a:pt x="109493" y="40842"/>
                  <a:pt x="101998" y="62502"/>
                </a:cubicBezTo>
                <a:cubicBezTo>
                  <a:pt x="96173" y="79335"/>
                  <a:pt x="80257" y="90576"/>
                  <a:pt x="62444" y="9043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6" name="Frihåndsform: figur 65">
            <a:extLst>
              <a:ext uri="{FF2B5EF4-FFF2-40B4-BE49-F238E27FC236}">
                <a16:creationId xmlns:a16="http://schemas.microsoft.com/office/drawing/2014/main" id="{A945D634-84F7-80D8-FBC0-8D5444C786FA}"/>
              </a:ext>
            </a:extLst>
          </p:cNvPr>
          <p:cNvSpPr/>
          <p:nvPr/>
        </p:nvSpPr>
        <p:spPr>
          <a:xfrm rot="1706509">
            <a:off x="-2042743" y="5122702"/>
            <a:ext cx="110324" cy="89075"/>
          </a:xfrm>
          <a:custGeom>
            <a:avLst/>
            <a:gdLst>
              <a:gd name="connsiteX0" fmla="*/ 46322 w 110324"/>
              <a:gd name="connsiteY0" fmla="*/ 88821 h 89075"/>
              <a:gd name="connsiteX1" fmla="*/ 254 w 110324"/>
              <a:gd name="connsiteY1" fmla="*/ 51884 h 89075"/>
              <a:gd name="connsiteX2" fmla="*/ 37191 w 110324"/>
              <a:gd name="connsiteY2" fmla="*/ 5817 h 89075"/>
              <a:gd name="connsiteX3" fmla="*/ 57942 w 110324"/>
              <a:gd name="connsiteY3" fmla="*/ 1459 h 89075"/>
              <a:gd name="connsiteX4" fmla="*/ 108865 w 110324"/>
              <a:gd name="connsiteY4" fmla="*/ 30643 h 89075"/>
              <a:gd name="connsiteX5" fmla="*/ 79681 w 110324"/>
              <a:gd name="connsiteY5" fmla="*/ 81567 h 89075"/>
              <a:gd name="connsiteX6" fmla="*/ 75996 w 110324"/>
              <a:gd name="connsiteY6" fmla="*/ 82388 h 89075"/>
              <a:gd name="connsiteX7" fmla="*/ 55245 w 110324"/>
              <a:gd name="connsiteY7" fmla="*/ 86954 h 89075"/>
              <a:gd name="connsiteX8" fmla="*/ 46322 w 110324"/>
              <a:gd name="connsiteY8" fmla="*/ 88821 h 8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24" h="89075">
                <a:moveTo>
                  <a:pt x="46322" y="88821"/>
                </a:moveTo>
                <a:cubicBezTo>
                  <a:pt x="23400" y="91342"/>
                  <a:pt x="2775" y="74806"/>
                  <a:pt x="254" y="51884"/>
                </a:cubicBezTo>
                <a:cubicBezTo>
                  <a:pt x="-2267" y="28963"/>
                  <a:pt x="14269" y="8338"/>
                  <a:pt x="37191" y="5817"/>
                </a:cubicBezTo>
                <a:lnTo>
                  <a:pt x="57942" y="1459"/>
                </a:lnTo>
                <a:cubicBezTo>
                  <a:pt x="80063" y="-4544"/>
                  <a:pt x="102862" y="8523"/>
                  <a:pt x="108865" y="30643"/>
                </a:cubicBezTo>
                <a:cubicBezTo>
                  <a:pt x="114869" y="52764"/>
                  <a:pt x="101802" y="75563"/>
                  <a:pt x="79681" y="81567"/>
                </a:cubicBezTo>
                <a:cubicBezTo>
                  <a:pt x="78465" y="81897"/>
                  <a:pt x="77237" y="82171"/>
                  <a:pt x="75996" y="82388"/>
                </a:cubicBezTo>
                <a:lnTo>
                  <a:pt x="55245" y="86954"/>
                </a:lnTo>
                <a:cubicBezTo>
                  <a:pt x="52337" y="87863"/>
                  <a:pt x="49349" y="88487"/>
                  <a:pt x="46322" y="88821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7" name="Frihåndsform: figur 66">
            <a:extLst>
              <a:ext uri="{FF2B5EF4-FFF2-40B4-BE49-F238E27FC236}">
                <a16:creationId xmlns:a16="http://schemas.microsoft.com/office/drawing/2014/main" id="{61C5242C-D9D2-F891-3415-0F551B887C1A}"/>
              </a:ext>
            </a:extLst>
          </p:cNvPr>
          <p:cNvSpPr/>
          <p:nvPr/>
        </p:nvSpPr>
        <p:spPr>
          <a:xfrm rot="978598">
            <a:off x="-1745534" y="4498680"/>
            <a:ext cx="1023927" cy="1571863"/>
          </a:xfrm>
          <a:custGeom>
            <a:avLst/>
            <a:gdLst>
              <a:gd name="connsiteX0" fmla="*/ 1700992 w 1877168"/>
              <a:gd name="connsiteY0" fmla="*/ 474809 h 1892970"/>
              <a:gd name="connsiteX1" fmla="*/ 1776318 w 1877168"/>
              <a:gd name="connsiteY1" fmla="*/ 437249 h 1892970"/>
              <a:gd name="connsiteX2" fmla="*/ 1877169 w 1877168"/>
              <a:gd name="connsiteY2" fmla="*/ 437249 h 1892970"/>
              <a:gd name="connsiteX3" fmla="*/ 1807238 w 1877168"/>
              <a:gd name="connsiteY3" fmla="*/ 359848 h 1892970"/>
              <a:gd name="connsiteX4" fmla="*/ 1807238 w 1877168"/>
              <a:gd name="connsiteY4" fmla="*/ 357980 h 1892970"/>
              <a:gd name="connsiteX5" fmla="*/ 1704727 w 1877168"/>
              <a:gd name="connsiteY5" fmla="*/ 241774 h 1892970"/>
              <a:gd name="connsiteX6" fmla="*/ 1765528 w 1877168"/>
              <a:gd name="connsiteY6" fmla="*/ 180766 h 1892970"/>
              <a:gd name="connsiteX7" fmla="*/ 1816613 w 1877168"/>
              <a:gd name="connsiteY7" fmla="*/ 151864 h 1892970"/>
              <a:gd name="connsiteX8" fmla="*/ 1787711 w 1877168"/>
              <a:gd name="connsiteY8" fmla="*/ 100780 h 1892970"/>
              <a:gd name="connsiteX9" fmla="*/ 1746437 w 1877168"/>
              <a:gd name="connsiteY9" fmla="*/ 112287 h 1892970"/>
              <a:gd name="connsiteX10" fmla="*/ 1735854 w 1877168"/>
              <a:gd name="connsiteY10" fmla="*/ 152337 h 1892970"/>
              <a:gd name="connsiteX11" fmla="*/ 1690201 w 1877168"/>
              <a:gd name="connsiteY11" fmla="*/ 197989 h 1892970"/>
              <a:gd name="connsiteX12" fmla="*/ 1690201 w 1877168"/>
              <a:gd name="connsiteY12" fmla="*/ 116852 h 1892970"/>
              <a:gd name="connsiteX13" fmla="*/ 1710952 w 1877168"/>
              <a:gd name="connsiteY13" fmla="*/ 81160 h 1892970"/>
              <a:gd name="connsiteX14" fmla="*/ 1669450 w 1877168"/>
              <a:gd name="connsiteY14" fmla="*/ 39658 h 1892970"/>
              <a:gd name="connsiteX15" fmla="*/ 1627948 w 1877168"/>
              <a:gd name="connsiteY15" fmla="*/ 81160 h 1892970"/>
              <a:gd name="connsiteX16" fmla="*/ 1648699 w 1877168"/>
              <a:gd name="connsiteY16" fmla="*/ 116852 h 1892970"/>
              <a:gd name="connsiteX17" fmla="*/ 1648699 w 1877168"/>
              <a:gd name="connsiteY17" fmla="*/ 197159 h 1892970"/>
              <a:gd name="connsiteX18" fmla="*/ 1605536 w 1877168"/>
              <a:gd name="connsiteY18" fmla="*/ 153789 h 1892970"/>
              <a:gd name="connsiteX19" fmla="*/ 1594953 w 1877168"/>
              <a:gd name="connsiteY19" fmla="*/ 113947 h 1892970"/>
              <a:gd name="connsiteX20" fmla="*/ 1536261 w 1877168"/>
              <a:gd name="connsiteY20" fmla="*/ 113719 h 1892970"/>
              <a:gd name="connsiteX21" fmla="*/ 1536032 w 1877168"/>
              <a:gd name="connsiteY21" fmla="*/ 172411 h 1892970"/>
              <a:gd name="connsiteX22" fmla="*/ 1576277 w 1877168"/>
              <a:gd name="connsiteY22" fmla="*/ 183256 h 1892970"/>
              <a:gd name="connsiteX23" fmla="*/ 1643096 w 1877168"/>
              <a:gd name="connsiteY23" fmla="*/ 250074 h 1892970"/>
              <a:gd name="connsiteX24" fmla="*/ 1572127 w 1877168"/>
              <a:gd name="connsiteY24" fmla="*/ 357772 h 1892970"/>
              <a:gd name="connsiteX25" fmla="*/ 1576485 w 1877168"/>
              <a:gd name="connsiteY25" fmla="*/ 387447 h 1892970"/>
              <a:gd name="connsiteX26" fmla="*/ 1576485 w 1877168"/>
              <a:gd name="connsiteY26" fmla="*/ 703071 h 1892970"/>
              <a:gd name="connsiteX27" fmla="*/ 1576485 w 1877168"/>
              <a:gd name="connsiteY27" fmla="*/ 703071 h 1892970"/>
              <a:gd name="connsiteX28" fmla="*/ 1530417 w 1877168"/>
              <a:gd name="connsiteY28" fmla="*/ 760759 h 1892970"/>
              <a:gd name="connsiteX29" fmla="*/ 1272896 w 1877168"/>
              <a:gd name="connsiteY29" fmla="*/ 753288 h 1892970"/>
              <a:gd name="connsiteX30" fmla="*/ 1254635 w 1877168"/>
              <a:gd name="connsiteY30" fmla="*/ 757024 h 1892970"/>
              <a:gd name="connsiteX31" fmla="*/ 1375199 w 1877168"/>
              <a:gd name="connsiteY31" fmla="*/ 160845 h 1892970"/>
              <a:gd name="connsiteX32" fmla="*/ 1283271 w 1877168"/>
              <a:gd name="connsiteY32" fmla="*/ 10667 h 1892970"/>
              <a:gd name="connsiteX33" fmla="*/ 1133093 w 1877168"/>
              <a:gd name="connsiteY33" fmla="*/ 102595 h 1892970"/>
              <a:gd name="connsiteX34" fmla="*/ 1131165 w 1877168"/>
              <a:gd name="connsiteY34" fmla="*/ 112287 h 1892970"/>
              <a:gd name="connsiteX35" fmla="*/ 1116639 w 1877168"/>
              <a:gd name="connsiteY35" fmla="*/ 184086 h 1892970"/>
              <a:gd name="connsiteX36" fmla="*/ 1111037 w 1877168"/>
              <a:gd name="connsiteY36" fmla="*/ 114570 h 1892970"/>
              <a:gd name="connsiteX37" fmla="*/ 976154 w 1877168"/>
              <a:gd name="connsiteY37" fmla="*/ 439 h 1892970"/>
              <a:gd name="connsiteX38" fmla="*/ 862023 w 1877168"/>
              <a:gd name="connsiteY38" fmla="*/ 135321 h 1892970"/>
              <a:gd name="connsiteX39" fmla="*/ 868248 w 1877168"/>
              <a:gd name="connsiteY39" fmla="*/ 213137 h 1892970"/>
              <a:gd name="connsiteX40" fmla="*/ 841064 w 1877168"/>
              <a:gd name="connsiteY40" fmla="*/ 140093 h 1892970"/>
              <a:gd name="connsiteX41" fmla="*/ 679517 w 1877168"/>
              <a:gd name="connsiteY41" fmla="*/ 69851 h 1892970"/>
              <a:gd name="connsiteX42" fmla="*/ 609274 w 1877168"/>
              <a:gd name="connsiteY42" fmla="*/ 231398 h 1892970"/>
              <a:gd name="connsiteX43" fmla="*/ 636043 w 1877168"/>
              <a:gd name="connsiteY43" fmla="*/ 299047 h 1892970"/>
              <a:gd name="connsiteX44" fmla="*/ 594541 w 1877168"/>
              <a:gd name="connsiteY44" fmla="*/ 244056 h 1892970"/>
              <a:gd name="connsiteX45" fmla="*/ 419920 w 1877168"/>
              <a:gd name="connsiteY45" fmla="*/ 221334 h 1892970"/>
              <a:gd name="connsiteX46" fmla="*/ 397197 w 1877168"/>
              <a:gd name="connsiteY46" fmla="*/ 395955 h 1892970"/>
              <a:gd name="connsiteX47" fmla="*/ 439945 w 1877168"/>
              <a:gd name="connsiteY47" fmla="*/ 451567 h 1892970"/>
              <a:gd name="connsiteX48" fmla="*/ 380596 w 1877168"/>
              <a:gd name="connsiteY48" fmla="*/ 407990 h 1892970"/>
              <a:gd name="connsiteX49" fmla="*/ 205965 w 1877168"/>
              <a:gd name="connsiteY49" fmla="*/ 430526 h 1892970"/>
              <a:gd name="connsiteX50" fmla="*/ 228501 w 1877168"/>
              <a:gd name="connsiteY50" fmla="*/ 605157 h 1892970"/>
              <a:gd name="connsiteX51" fmla="*/ 233263 w 1877168"/>
              <a:gd name="connsiteY51" fmla="*/ 608653 h 1892970"/>
              <a:gd name="connsiteX52" fmla="*/ 274765 w 1877168"/>
              <a:gd name="connsiteY52" fmla="*/ 639365 h 1892970"/>
              <a:gd name="connsiteX53" fmla="*/ 215832 w 1877168"/>
              <a:gd name="connsiteY53" fmla="*/ 618614 h 1892970"/>
              <a:gd name="connsiteX54" fmla="*/ 58814 w 1877168"/>
              <a:gd name="connsiteY54" fmla="*/ 698294 h 1892970"/>
              <a:gd name="connsiteX55" fmla="*/ 132828 w 1877168"/>
              <a:gd name="connsiteY55" fmla="*/ 853309 h 1892970"/>
              <a:gd name="connsiteX56" fmla="*/ 201721 w 1877168"/>
              <a:gd name="connsiteY56" fmla="*/ 877795 h 1892970"/>
              <a:gd name="connsiteX57" fmla="*/ 132205 w 1877168"/>
              <a:gd name="connsiteY57" fmla="*/ 873645 h 1892970"/>
              <a:gd name="connsiteX58" fmla="*/ 228 w 1877168"/>
              <a:gd name="connsiteY58" fmla="*/ 990681 h 1892970"/>
              <a:gd name="connsiteX59" fmla="*/ 117264 w 1877168"/>
              <a:gd name="connsiteY59" fmla="*/ 1122658 h 1892970"/>
              <a:gd name="connsiteX60" fmla="*/ 187196 w 1877168"/>
              <a:gd name="connsiteY60" fmla="*/ 1126808 h 1892970"/>
              <a:gd name="connsiteX61" fmla="*/ 115397 w 1877168"/>
              <a:gd name="connsiteY61" fmla="*/ 1142994 h 1892970"/>
              <a:gd name="connsiteX62" fmla="*/ 23645 w 1877168"/>
              <a:gd name="connsiteY62" fmla="*/ 1293278 h 1892970"/>
              <a:gd name="connsiteX63" fmla="*/ 141543 w 1877168"/>
              <a:gd name="connsiteY63" fmla="*/ 1388480 h 1892970"/>
              <a:gd name="connsiteX64" fmla="*/ 168935 w 1877168"/>
              <a:gd name="connsiteY64" fmla="*/ 1385575 h 1892970"/>
              <a:gd name="connsiteX65" fmla="*/ 250072 w 1877168"/>
              <a:gd name="connsiteY65" fmla="*/ 1367314 h 1892970"/>
              <a:gd name="connsiteX66" fmla="*/ 183460 w 1877168"/>
              <a:gd name="connsiteY66" fmla="*/ 1404251 h 1892970"/>
              <a:gd name="connsiteX67" fmla="*/ 135110 w 1877168"/>
              <a:gd name="connsiteY67" fmla="*/ 1573580 h 1892970"/>
              <a:gd name="connsiteX68" fmla="*/ 304440 w 1877168"/>
              <a:gd name="connsiteY68" fmla="*/ 1621930 h 1892970"/>
              <a:gd name="connsiteX69" fmla="*/ 915976 w 1877168"/>
              <a:gd name="connsiteY69" fmla="*/ 1282027 h 1892970"/>
              <a:gd name="connsiteX70" fmla="*/ 1056254 w 1877168"/>
              <a:gd name="connsiteY70" fmla="*/ 1370634 h 1892970"/>
              <a:gd name="connsiteX71" fmla="*/ 1056254 w 1877168"/>
              <a:gd name="connsiteY71" fmla="*/ 1726930 h 1892970"/>
              <a:gd name="connsiteX72" fmla="*/ 1014751 w 1877168"/>
              <a:gd name="connsiteY72" fmla="*/ 1768432 h 1892970"/>
              <a:gd name="connsiteX73" fmla="*/ 1056254 w 1877168"/>
              <a:gd name="connsiteY73" fmla="*/ 1809935 h 1892970"/>
              <a:gd name="connsiteX74" fmla="*/ 1081155 w 1877168"/>
              <a:gd name="connsiteY74" fmla="*/ 1809935 h 1892970"/>
              <a:gd name="connsiteX75" fmla="*/ 1151709 w 1877168"/>
              <a:gd name="connsiteY75" fmla="*/ 1880488 h 1892970"/>
              <a:gd name="connsiteX76" fmla="*/ 1208328 w 1877168"/>
              <a:gd name="connsiteY76" fmla="*/ 1881972 h 1892970"/>
              <a:gd name="connsiteX77" fmla="*/ 1209812 w 1877168"/>
              <a:gd name="connsiteY77" fmla="*/ 1880488 h 1892970"/>
              <a:gd name="connsiteX78" fmla="*/ 1211296 w 1877168"/>
              <a:gd name="connsiteY78" fmla="*/ 1823869 h 1892970"/>
              <a:gd name="connsiteX79" fmla="*/ 1209812 w 1877168"/>
              <a:gd name="connsiteY79" fmla="*/ 1822385 h 1892970"/>
              <a:gd name="connsiteX80" fmla="*/ 1197361 w 1877168"/>
              <a:gd name="connsiteY80" fmla="*/ 1809935 h 1892970"/>
              <a:gd name="connsiteX81" fmla="*/ 1243221 w 1877168"/>
              <a:gd name="connsiteY81" fmla="*/ 1809935 h 1892970"/>
              <a:gd name="connsiteX82" fmla="*/ 1284724 w 1877168"/>
              <a:gd name="connsiteY82" fmla="*/ 1768432 h 1892970"/>
              <a:gd name="connsiteX83" fmla="*/ 1243221 w 1877168"/>
              <a:gd name="connsiteY83" fmla="*/ 1726930 h 1892970"/>
              <a:gd name="connsiteX84" fmla="*/ 1139466 w 1877168"/>
              <a:gd name="connsiteY84" fmla="*/ 1726930 h 1892970"/>
              <a:gd name="connsiteX85" fmla="*/ 1139466 w 1877168"/>
              <a:gd name="connsiteY85" fmla="*/ 1390970 h 1892970"/>
              <a:gd name="connsiteX86" fmla="*/ 1160217 w 1877168"/>
              <a:gd name="connsiteY86" fmla="*/ 1390970 h 1892970"/>
              <a:gd name="connsiteX87" fmla="*/ 1222470 w 1877168"/>
              <a:gd name="connsiteY87" fmla="*/ 1385782 h 1892970"/>
              <a:gd name="connsiteX88" fmla="*/ 1222470 w 1877168"/>
              <a:gd name="connsiteY88" fmla="*/ 1643303 h 1892970"/>
              <a:gd name="connsiteX89" fmla="*/ 1180968 w 1877168"/>
              <a:gd name="connsiteY89" fmla="*/ 1684805 h 1892970"/>
              <a:gd name="connsiteX90" fmla="*/ 1243221 w 1877168"/>
              <a:gd name="connsiteY90" fmla="*/ 1684805 h 1892970"/>
              <a:gd name="connsiteX91" fmla="*/ 1326058 w 1877168"/>
              <a:gd name="connsiteY91" fmla="*/ 1767978 h 1892970"/>
              <a:gd name="connsiteX92" fmla="*/ 1320001 w 1877168"/>
              <a:gd name="connsiteY92" fmla="*/ 1798937 h 1892970"/>
              <a:gd name="connsiteX93" fmla="*/ 1346977 w 1877168"/>
              <a:gd name="connsiteY93" fmla="*/ 1809312 h 1892970"/>
              <a:gd name="connsiteX94" fmla="*/ 1376029 w 1877168"/>
              <a:gd name="connsiteY94" fmla="*/ 1796861 h 1892970"/>
              <a:gd name="connsiteX95" fmla="*/ 1377512 w 1877168"/>
              <a:gd name="connsiteY95" fmla="*/ 1740242 h 1892970"/>
              <a:gd name="connsiteX96" fmla="*/ 1376029 w 1877168"/>
              <a:gd name="connsiteY96" fmla="*/ 1738758 h 1892970"/>
              <a:gd name="connsiteX97" fmla="*/ 1363578 w 1877168"/>
              <a:gd name="connsiteY97" fmla="*/ 1726308 h 1892970"/>
              <a:gd name="connsiteX98" fmla="*/ 1409853 w 1877168"/>
              <a:gd name="connsiteY98" fmla="*/ 1726308 h 1892970"/>
              <a:gd name="connsiteX99" fmla="*/ 1451355 w 1877168"/>
              <a:gd name="connsiteY99" fmla="*/ 1684805 h 1892970"/>
              <a:gd name="connsiteX100" fmla="*/ 1409853 w 1877168"/>
              <a:gd name="connsiteY100" fmla="*/ 1643303 h 1892970"/>
              <a:gd name="connsiteX101" fmla="*/ 1306097 w 1877168"/>
              <a:gd name="connsiteY101" fmla="*/ 1643303 h 1892970"/>
              <a:gd name="connsiteX102" fmla="*/ 1306097 w 1877168"/>
              <a:gd name="connsiteY102" fmla="*/ 1365861 h 1892970"/>
              <a:gd name="connsiteX103" fmla="*/ 1421059 w 1877168"/>
              <a:gd name="connsiteY103" fmla="*/ 1297797 h 1892970"/>
              <a:gd name="connsiteX104" fmla="*/ 1543905 w 1877168"/>
              <a:gd name="connsiteY104" fmla="*/ 1217283 h 1892970"/>
              <a:gd name="connsiteX105" fmla="*/ 1799352 w 1877168"/>
              <a:gd name="connsiteY105" fmla="*/ 885266 h 1892970"/>
              <a:gd name="connsiteX106" fmla="*/ 1700992 w 1877168"/>
              <a:gd name="connsiteY106" fmla="*/ 621519 h 1892970"/>
              <a:gd name="connsiteX107" fmla="*/ 152749 w 1877168"/>
              <a:gd name="connsiteY107" fmla="*/ 794583 h 1892970"/>
              <a:gd name="connsiteX108" fmla="*/ 111191 w 1877168"/>
              <a:gd name="connsiteY108" fmla="*/ 716970 h 1892970"/>
              <a:gd name="connsiteX109" fmla="*/ 188806 w 1877168"/>
              <a:gd name="connsiteY109" fmla="*/ 675412 h 1892970"/>
              <a:gd name="connsiteX110" fmla="*/ 194251 w 1877168"/>
              <a:gd name="connsiteY110" fmla="*/ 677339 h 1892970"/>
              <a:gd name="connsiteX111" fmla="*/ 272483 w 1877168"/>
              <a:gd name="connsiteY111" fmla="*/ 705146 h 1892970"/>
              <a:gd name="connsiteX112" fmla="*/ 310551 w 1877168"/>
              <a:gd name="connsiteY112" fmla="*/ 784529 h 1892970"/>
              <a:gd name="connsiteX113" fmla="*/ 251732 w 1877168"/>
              <a:gd name="connsiteY113" fmla="*/ 826125 h 1892970"/>
              <a:gd name="connsiteX114" fmla="*/ 230981 w 1877168"/>
              <a:gd name="connsiteY114" fmla="*/ 822390 h 1892970"/>
              <a:gd name="connsiteX115" fmla="*/ 120169 w 1877168"/>
              <a:gd name="connsiteY115" fmla="*/ 1059990 h 1892970"/>
              <a:gd name="connsiteX116" fmla="*/ 61651 w 1877168"/>
              <a:gd name="connsiteY116" fmla="*/ 994001 h 1892970"/>
              <a:gd name="connsiteX117" fmla="*/ 127640 w 1877168"/>
              <a:gd name="connsiteY117" fmla="*/ 935483 h 1892970"/>
              <a:gd name="connsiteX118" fmla="*/ 210644 w 1877168"/>
              <a:gd name="connsiteY118" fmla="*/ 940463 h 1892970"/>
              <a:gd name="connsiteX119" fmla="*/ 271134 w 1877168"/>
              <a:gd name="connsiteY119" fmla="*/ 1004481 h 1892970"/>
              <a:gd name="connsiteX120" fmla="*/ 207117 w 1877168"/>
              <a:gd name="connsiteY120" fmla="*/ 1064970 h 1892970"/>
              <a:gd name="connsiteX121" fmla="*/ 203174 w 1877168"/>
              <a:gd name="connsiteY121" fmla="*/ 1064970 h 1892970"/>
              <a:gd name="connsiteX122" fmla="*/ 236376 w 1877168"/>
              <a:gd name="connsiteY122" fmla="*/ 1306513 h 1892970"/>
              <a:gd name="connsiteX123" fmla="*/ 155446 w 1877168"/>
              <a:gd name="connsiteY123" fmla="*/ 1324774 h 1892970"/>
              <a:gd name="connsiteX124" fmla="*/ 141751 w 1877168"/>
              <a:gd name="connsiteY124" fmla="*/ 1326226 h 1892970"/>
              <a:gd name="connsiteX125" fmla="*/ 80073 w 1877168"/>
              <a:gd name="connsiteY125" fmla="*/ 1263402 h 1892970"/>
              <a:gd name="connsiteX126" fmla="*/ 128055 w 1877168"/>
              <a:gd name="connsiteY126" fmla="*/ 1203380 h 1892970"/>
              <a:gd name="connsiteX127" fmla="*/ 209192 w 1877168"/>
              <a:gd name="connsiteY127" fmla="*/ 1185119 h 1892970"/>
              <a:gd name="connsiteX128" fmla="*/ 281535 w 1877168"/>
              <a:gd name="connsiteY128" fmla="*/ 1235295 h 1892970"/>
              <a:gd name="connsiteX129" fmla="*/ 236376 w 1877168"/>
              <a:gd name="connsiteY129" fmla="*/ 1306513 h 1892970"/>
              <a:gd name="connsiteX130" fmla="*/ 346772 w 1877168"/>
              <a:gd name="connsiteY130" fmla="*/ 1527097 h 1892970"/>
              <a:gd name="connsiteX131" fmla="*/ 274350 w 1877168"/>
              <a:gd name="connsiteY131" fmla="*/ 1567562 h 1892970"/>
              <a:gd name="connsiteX132" fmla="*/ 244054 w 1877168"/>
              <a:gd name="connsiteY132" fmla="*/ 1575447 h 1892970"/>
              <a:gd name="connsiteX133" fmla="*/ 181454 w 1877168"/>
              <a:gd name="connsiteY133" fmla="*/ 1513543 h 1892970"/>
              <a:gd name="connsiteX134" fmla="*/ 213757 w 1877168"/>
              <a:gd name="connsiteY134" fmla="*/ 1458618 h 1892970"/>
              <a:gd name="connsiteX135" fmla="*/ 286386 w 1877168"/>
              <a:gd name="connsiteY135" fmla="*/ 1418361 h 1892970"/>
              <a:gd name="connsiteX136" fmla="*/ 372047 w 1877168"/>
              <a:gd name="connsiteY136" fmla="*/ 1438691 h 1892970"/>
              <a:gd name="connsiteX137" fmla="*/ 351717 w 1877168"/>
              <a:gd name="connsiteY137" fmla="*/ 1524352 h 1892970"/>
              <a:gd name="connsiteX138" fmla="*/ 346772 w 1877168"/>
              <a:gd name="connsiteY138" fmla="*/ 1527097 h 1892970"/>
              <a:gd name="connsiteX139" fmla="*/ 423136 w 1877168"/>
              <a:gd name="connsiteY139" fmla="*/ 594543 h 1892970"/>
              <a:gd name="connsiteX140" fmla="*/ 336189 w 1877168"/>
              <a:gd name="connsiteY140" fmla="*/ 607823 h 1892970"/>
              <a:gd name="connsiteX141" fmla="*/ 269163 w 1877168"/>
              <a:gd name="connsiteY141" fmla="*/ 558643 h 1892970"/>
              <a:gd name="connsiteX142" fmla="*/ 252082 w 1877168"/>
              <a:gd name="connsiteY142" fmla="*/ 472277 h 1892970"/>
              <a:gd name="connsiteX143" fmla="*/ 338451 w 1877168"/>
              <a:gd name="connsiteY143" fmla="*/ 455197 h 1892970"/>
              <a:gd name="connsiteX144" fmla="*/ 342829 w 1877168"/>
              <a:gd name="connsiteY144" fmla="*/ 458415 h 1892970"/>
              <a:gd name="connsiteX145" fmla="*/ 409855 w 1877168"/>
              <a:gd name="connsiteY145" fmla="*/ 506558 h 1892970"/>
              <a:gd name="connsiteX146" fmla="*/ 423931 w 1877168"/>
              <a:gd name="connsiteY146" fmla="*/ 593466 h 1892970"/>
              <a:gd name="connsiteX147" fmla="*/ 423136 w 1877168"/>
              <a:gd name="connsiteY147" fmla="*/ 594543 h 1892970"/>
              <a:gd name="connsiteX148" fmla="*/ 583543 w 1877168"/>
              <a:gd name="connsiteY148" fmla="*/ 435382 h 1892970"/>
              <a:gd name="connsiteX149" fmla="*/ 497425 w 1877168"/>
              <a:gd name="connsiteY149" fmla="*/ 423553 h 1892970"/>
              <a:gd name="connsiteX150" fmla="*/ 446792 w 1877168"/>
              <a:gd name="connsiteY150" fmla="*/ 357772 h 1892970"/>
              <a:gd name="connsiteX151" fmla="*/ 455124 w 1877168"/>
              <a:gd name="connsiteY151" fmla="*/ 270128 h 1892970"/>
              <a:gd name="connsiteX152" fmla="*/ 542769 w 1877168"/>
              <a:gd name="connsiteY152" fmla="*/ 278460 h 1892970"/>
              <a:gd name="connsiteX153" fmla="*/ 545360 w 1877168"/>
              <a:gd name="connsiteY153" fmla="*/ 281823 h 1892970"/>
              <a:gd name="connsiteX154" fmla="*/ 595993 w 1877168"/>
              <a:gd name="connsiteY154" fmla="*/ 347604 h 1892970"/>
              <a:gd name="connsiteX155" fmla="*/ 584242 w 1877168"/>
              <a:gd name="connsiteY155" fmla="*/ 434857 h 1892970"/>
              <a:gd name="connsiteX156" fmla="*/ 583543 w 1877168"/>
              <a:gd name="connsiteY156" fmla="*/ 435382 h 1892970"/>
              <a:gd name="connsiteX157" fmla="*/ 1175573 w 1877168"/>
              <a:gd name="connsiteY157" fmla="*/ 205044 h 1892970"/>
              <a:gd name="connsiteX158" fmla="*/ 1192174 w 1877168"/>
              <a:gd name="connsiteY158" fmla="*/ 123700 h 1892970"/>
              <a:gd name="connsiteX159" fmla="*/ 1264738 w 1877168"/>
              <a:gd name="connsiteY159" fmla="*/ 73847 h 1892970"/>
              <a:gd name="connsiteX160" fmla="*/ 1314591 w 1877168"/>
              <a:gd name="connsiteY160" fmla="*/ 146412 h 1892970"/>
              <a:gd name="connsiteX161" fmla="*/ 1314190 w 1877168"/>
              <a:gd name="connsiteY161" fmla="*/ 148394 h 1892970"/>
              <a:gd name="connsiteX162" fmla="*/ 1297797 w 1877168"/>
              <a:gd name="connsiteY162" fmla="*/ 229738 h 1892970"/>
              <a:gd name="connsiteX163" fmla="*/ 1236789 w 1877168"/>
              <a:gd name="connsiteY163" fmla="*/ 279748 h 1892970"/>
              <a:gd name="connsiteX164" fmla="*/ 1223715 w 1877168"/>
              <a:gd name="connsiteY164" fmla="*/ 278296 h 1892970"/>
              <a:gd name="connsiteX165" fmla="*/ 1175573 w 1877168"/>
              <a:gd name="connsiteY165" fmla="*/ 205044 h 1892970"/>
              <a:gd name="connsiteX166" fmla="*/ 981964 w 1877168"/>
              <a:gd name="connsiteY166" fmla="*/ 61654 h 1892970"/>
              <a:gd name="connsiteX167" fmla="*/ 1048991 w 1877168"/>
              <a:gd name="connsiteY167" fmla="*/ 118512 h 1892970"/>
              <a:gd name="connsiteX168" fmla="*/ 1055631 w 1877168"/>
              <a:gd name="connsiteY168" fmla="*/ 201517 h 1892970"/>
              <a:gd name="connsiteX169" fmla="*/ 998773 w 1877168"/>
              <a:gd name="connsiteY169" fmla="*/ 268543 h 1892970"/>
              <a:gd name="connsiteX170" fmla="*/ 993585 w 1877168"/>
              <a:gd name="connsiteY170" fmla="*/ 268543 h 1892970"/>
              <a:gd name="connsiteX171" fmla="*/ 931332 w 1877168"/>
              <a:gd name="connsiteY171" fmla="*/ 211477 h 1892970"/>
              <a:gd name="connsiteX172" fmla="*/ 924691 w 1877168"/>
              <a:gd name="connsiteY172" fmla="*/ 128473 h 1892970"/>
              <a:gd name="connsiteX173" fmla="*/ 981964 w 1877168"/>
              <a:gd name="connsiteY173" fmla="*/ 61654 h 1892970"/>
              <a:gd name="connsiteX174" fmla="*/ 697674 w 1877168"/>
              <a:gd name="connsiteY174" fmla="*/ 285766 h 1892970"/>
              <a:gd name="connsiteX175" fmla="*/ 667170 w 1877168"/>
              <a:gd name="connsiteY175" fmla="*/ 208572 h 1892970"/>
              <a:gd name="connsiteX176" fmla="*/ 702343 w 1877168"/>
              <a:gd name="connsiteY176" fmla="*/ 127747 h 1892970"/>
              <a:gd name="connsiteX177" fmla="*/ 783169 w 1877168"/>
              <a:gd name="connsiteY177" fmla="*/ 162920 h 1892970"/>
              <a:gd name="connsiteX178" fmla="*/ 813465 w 1877168"/>
              <a:gd name="connsiteY178" fmla="*/ 240114 h 1892970"/>
              <a:gd name="connsiteX179" fmla="*/ 780463 w 1877168"/>
              <a:gd name="connsiteY179" fmla="*/ 321734 h 1892970"/>
              <a:gd name="connsiteX180" fmla="*/ 698842 w 1877168"/>
              <a:gd name="connsiteY180" fmla="*/ 288731 h 1892970"/>
              <a:gd name="connsiteX181" fmla="*/ 697674 w 1877168"/>
              <a:gd name="connsiteY181" fmla="*/ 285766 h 189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877168" h="1892970">
                <a:moveTo>
                  <a:pt x="1700992" y="474809"/>
                </a:moveTo>
                <a:cubicBezTo>
                  <a:pt x="1729917" y="472161"/>
                  <a:pt x="1756798" y="458758"/>
                  <a:pt x="1776318" y="437249"/>
                </a:cubicBezTo>
                <a:lnTo>
                  <a:pt x="1877169" y="437249"/>
                </a:lnTo>
                <a:cubicBezTo>
                  <a:pt x="1857686" y="408233"/>
                  <a:pt x="1834135" y="382165"/>
                  <a:pt x="1807238" y="359848"/>
                </a:cubicBezTo>
                <a:lnTo>
                  <a:pt x="1807238" y="357980"/>
                </a:lnTo>
                <a:cubicBezTo>
                  <a:pt x="1807184" y="298966"/>
                  <a:pt x="1763274" y="249190"/>
                  <a:pt x="1704727" y="241774"/>
                </a:cubicBezTo>
                <a:lnTo>
                  <a:pt x="1765528" y="180766"/>
                </a:lnTo>
                <a:cubicBezTo>
                  <a:pt x="1787615" y="186891"/>
                  <a:pt x="1810487" y="173951"/>
                  <a:pt x="1816613" y="151864"/>
                </a:cubicBezTo>
                <a:cubicBezTo>
                  <a:pt x="1822738" y="129777"/>
                  <a:pt x="1809798" y="106906"/>
                  <a:pt x="1787711" y="100780"/>
                </a:cubicBezTo>
                <a:cubicBezTo>
                  <a:pt x="1772884" y="96668"/>
                  <a:pt x="1756997" y="101097"/>
                  <a:pt x="1746437" y="112287"/>
                </a:cubicBezTo>
                <a:cubicBezTo>
                  <a:pt x="1736022" y="122796"/>
                  <a:pt x="1731990" y="138055"/>
                  <a:pt x="1735854" y="152337"/>
                </a:cubicBezTo>
                <a:lnTo>
                  <a:pt x="1690201" y="197989"/>
                </a:lnTo>
                <a:lnTo>
                  <a:pt x="1690201" y="116852"/>
                </a:lnTo>
                <a:cubicBezTo>
                  <a:pt x="1702965" y="109483"/>
                  <a:pt x="1710863" y="95898"/>
                  <a:pt x="1710952" y="81160"/>
                </a:cubicBezTo>
                <a:cubicBezTo>
                  <a:pt x="1710952" y="58239"/>
                  <a:pt x="1692372" y="39658"/>
                  <a:pt x="1669450" y="39658"/>
                </a:cubicBezTo>
                <a:cubicBezTo>
                  <a:pt x="1646528" y="39658"/>
                  <a:pt x="1627948" y="58239"/>
                  <a:pt x="1627948" y="81160"/>
                </a:cubicBezTo>
                <a:cubicBezTo>
                  <a:pt x="1628037" y="95898"/>
                  <a:pt x="1635935" y="109483"/>
                  <a:pt x="1648699" y="116852"/>
                </a:cubicBezTo>
                <a:lnTo>
                  <a:pt x="1648699" y="197159"/>
                </a:lnTo>
                <a:lnTo>
                  <a:pt x="1605536" y="153789"/>
                </a:lnTo>
                <a:cubicBezTo>
                  <a:pt x="1609319" y="139571"/>
                  <a:pt x="1605294" y="124413"/>
                  <a:pt x="1594953" y="113947"/>
                </a:cubicBezTo>
                <a:cubicBezTo>
                  <a:pt x="1578809" y="97677"/>
                  <a:pt x="1552532" y="97574"/>
                  <a:pt x="1536261" y="113719"/>
                </a:cubicBezTo>
                <a:cubicBezTo>
                  <a:pt x="1519990" y="129863"/>
                  <a:pt x="1519888" y="156140"/>
                  <a:pt x="1536032" y="172411"/>
                </a:cubicBezTo>
                <a:cubicBezTo>
                  <a:pt x="1546528" y="182988"/>
                  <a:pt x="1561888" y="187128"/>
                  <a:pt x="1576277" y="183256"/>
                </a:cubicBezTo>
                <a:lnTo>
                  <a:pt x="1643096" y="250074"/>
                </a:lnTo>
                <a:cubicBezTo>
                  <a:pt x="1600046" y="268568"/>
                  <a:pt x="1572137" y="310917"/>
                  <a:pt x="1572127" y="357772"/>
                </a:cubicBezTo>
                <a:cubicBezTo>
                  <a:pt x="1572260" y="367814"/>
                  <a:pt x="1573727" y="377791"/>
                  <a:pt x="1576485" y="387447"/>
                </a:cubicBezTo>
                <a:lnTo>
                  <a:pt x="1576485" y="703071"/>
                </a:lnTo>
                <a:lnTo>
                  <a:pt x="1576485" y="703071"/>
                </a:lnTo>
                <a:cubicBezTo>
                  <a:pt x="1576489" y="730701"/>
                  <a:pt x="1557363" y="754652"/>
                  <a:pt x="1530417" y="760759"/>
                </a:cubicBezTo>
                <a:cubicBezTo>
                  <a:pt x="1445977" y="740786"/>
                  <a:pt x="1358351" y="738244"/>
                  <a:pt x="1272896" y="753288"/>
                </a:cubicBezTo>
                <a:cubicBezTo>
                  <a:pt x="1266670" y="753288"/>
                  <a:pt x="1260860" y="755779"/>
                  <a:pt x="1254635" y="757024"/>
                </a:cubicBezTo>
                <a:lnTo>
                  <a:pt x="1375199" y="160845"/>
                </a:lnTo>
                <a:cubicBezTo>
                  <a:pt x="1391285" y="93989"/>
                  <a:pt x="1350127" y="26753"/>
                  <a:pt x="1283271" y="10667"/>
                </a:cubicBezTo>
                <a:cubicBezTo>
                  <a:pt x="1216415" y="-5418"/>
                  <a:pt x="1149179" y="35739"/>
                  <a:pt x="1133093" y="102595"/>
                </a:cubicBezTo>
                <a:cubicBezTo>
                  <a:pt x="1132323" y="105798"/>
                  <a:pt x="1131680" y="109032"/>
                  <a:pt x="1131165" y="112287"/>
                </a:cubicBezTo>
                <a:lnTo>
                  <a:pt x="1116639" y="184086"/>
                </a:lnTo>
                <a:lnTo>
                  <a:pt x="1111037" y="114570"/>
                </a:lnTo>
                <a:cubicBezTo>
                  <a:pt x="1105307" y="45806"/>
                  <a:pt x="1044917" y="-5292"/>
                  <a:pt x="976154" y="439"/>
                </a:cubicBezTo>
                <a:cubicBezTo>
                  <a:pt x="907391" y="6169"/>
                  <a:pt x="856293" y="66558"/>
                  <a:pt x="862023" y="135321"/>
                </a:cubicBezTo>
                <a:lnTo>
                  <a:pt x="868248" y="213137"/>
                </a:lnTo>
                <a:lnTo>
                  <a:pt x="841064" y="140093"/>
                </a:lnTo>
                <a:cubicBezTo>
                  <a:pt x="815852" y="76086"/>
                  <a:pt x="743523" y="44638"/>
                  <a:pt x="679517" y="69851"/>
                </a:cubicBezTo>
                <a:cubicBezTo>
                  <a:pt x="615510" y="95064"/>
                  <a:pt x="584061" y="167392"/>
                  <a:pt x="609274" y="231398"/>
                </a:cubicBezTo>
                <a:lnTo>
                  <a:pt x="636043" y="299047"/>
                </a:lnTo>
                <a:lnTo>
                  <a:pt x="594541" y="244056"/>
                </a:lnTo>
                <a:cubicBezTo>
                  <a:pt x="552594" y="189562"/>
                  <a:pt x="474414" y="179388"/>
                  <a:pt x="419920" y="221334"/>
                </a:cubicBezTo>
                <a:cubicBezTo>
                  <a:pt x="365425" y="263280"/>
                  <a:pt x="355251" y="341460"/>
                  <a:pt x="397197" y="395955"/>
                </a:cubicBezTo>
                <a:lnTo>
                  <a:pt x="439945" y="451567"/>
                </a:lnTo>
                <a:lnTo>
                  <a:pt x="380596" y="407990"/>
                </a:lnTo>
                <a:cubicBezTo>
                  <a:pt x="326149" y="365990"/>
                  <a:pt x="247965" y="376079"/>
                  <a:pt x="205965" y="430526"/>
                </a:cubicBezTo>
                <a:cubicBezTo>
                  <a:pt x="163965" y="484971"/>
                  <a:pt x="174054" y="563157"/>
                  <a:pt x="228501" y="605157"/>
                </a:cubicBezTo>
                <a:cubicBezTo>
                  <a:pt x="230059" y="606358"/>
                  <a:pt x="231649" y="607524"/>
                  <a:pt x="233263" y="608653"/>
                </a:cubicBezTo>
                <a:lnTo>
                  <a:pt x="274765" y="639365"/>
                </a:lnTo>
                <a:lnTo>
                  <a:pt x="215832" y="618614"/>
                </a:lnTo>
                <a:cubicBezTo>
                  <a:pt x="150470" y="597257"/>
                  <a:pt x="80170" y="632932"/>
                  <a:pt x="58814" y="698294"/>
                </a:cubicBezTo>
                <a:cubicBezTo>
                  <a:pt x="38183" y="761437"/>
                  <a:pt x="70755" y="829655"/>
                  <a:pt x="132828" y="853309"/>
                </a:cubicBezTo>
                <a:lnTo>
                  <a:pt x="201721" y="877795"/>
                </a:lnTo>
                <a:lnTo>
                  <a:pt x="132205" y="873645"/>
                </a:lnTo>
                <a:cubicBezTo>
                  <a:pt x="63442" y="869520"/>
                  <a:pt x="4354" y="921918"/>
                  <a:pt x="228" y="990681"/>
                </a:cubicBezTo>
                <a:cubicBezTo>
                  <a:pt x="-3898" y="1059444"/>
                  <a:pt x="48501" y="1118533"/>
                  <a:pt x="117264" y="1122658"/>
                </a:cubicBezTo>
                <a:lnTo>
                  <a:pt x="187196" y="1126808"/>
                </a:lnTo>
                <a:lnTo>
                  <a:pt x="115397" y="1142994"/>
                </a:lnTo>
                <a:cubicBezTo>
                  <a:pt x="48560" y="1159157"/>
                  <a:pt x="7482" y="1226443"/>
                  <a:pt x="23645" y="1293278"/>
                </a:cubicBezTo>
                <a:cubicBezTo>
                  <a:pt x="36885" y="1348028"/>
                  <a:pt x="85233" y="1387069"/>
                  <a:pt x="141543" y="1388480"/>
                </a:cubicBezTo>
                <a:cubicBezTo>
                  <a:pt x="150755" y="1388542"/>
                  <a:pt x="159941" y="1387567"/>
                  <a:pt x="168935" y="1385575"/>
                </a:cubicBezTo>
                <a:lnTo>
                  <a:pt x="250072" y="1367314"/>
                </a:lnTo>
                <a:lnTo>
                  <a:pt x="183460" y="1404251"/>
                </a:lnTo>
                <a:cubicBezTo>
                  <a:pt x="123350" y="1437658"/>
                  <a:pt x="101703" y="1513470"/>
                  <a:pt x="135110" y="1573580"/>
                </a:cubicBezTo>
                <a:cubicBezTo>
                  <a:pt x="168518" y="1633689"/>
                  <a:pt x="244330" y="1655337"/>
                  <a:pt x="304440" y="1621930"/>
                </a:cubicBezTo>
                <a:lnTo>
                  <a:pt x="915976" y="1282027"/>
                </a:lnTo>
                <a:cubicBezTo>
                  <a:pt x="957171" y="1319567"/>
                  <a:pt x="1004656" y="1349561"/>
                  <a:pt x="1056254" y="1370634"/>
                </a:cubicBezTo>
                <a:lnTo>
                  <a:pt x="1056254" y="1726930"/>
                </a:lnTo>
                <a:cubicBezTo>
                  <a:pt x="1033332" y="1726930"/>
                  <a:pt x="1014751" y="1745511"/>
                  <a:pt x="1014751" y="1768432"/>
                </a:cubicBezTo>
                <a:cubicBezTo>
                  <a:pt x="1014751" y="1791354"/>
                  <a:pt x="1033332" y="1809935"/>
                  <a:pt x="1056254" y="1809935"/>
                </a:cubicBezTo>
                <a:lnTo>
                  <a:pt x="1081155" y="1809935"/>
                </a:lnTo>
                <a:lnTo>
                  <a:pt x="1151709" y="1880488"/>
                </a:lnTo>
                <a:cubicBezTo>
                  <a:pt x="1166934" y="1896533"/>
                  <a:pt x="1192284" y="1897197"/>
                  <a:pt x="1208328" y="1881972"/>
                </a:cubicBezTo>
                <a:cubicBezTo>
                  <a:pt x="1208837" y="1881491"/>
                  <a:pt x="1209331" y="1880997"/>
                  <a:pt x="1209812" y="1880488"/>
                </a:cubicBezTo>
                <a:cubicBezTo>
                  <a:pt x="1225857" y="1865263"/>
                  <a:pt x="1226521" y="1839914"/>
                  <a:pt x="1211296" y="1823869"/>
                </a:cubicBezTo>
                <a:cubicBezTo>
                  <a:pt x="1210814" y="1823363"/>
                  <a:pt x="1210320" y="1822867"/>
                  <a:pt x="1209812" y="1822385"/>
                </a:cubicBezTo>
                <a:lnTo>
                  <a:pt x="1197361" y="1809935"/>
                </a:lnTo>
                <a:lnTo>
                  <a:pt x="1243221" y="1809935"/>
                </a:lnTo>
                <a:cubicBezTo>
                  <a:pt x="1266143" y="1809935"/>
                  <a:pt x="1284724" y="1791354"/>
                  <a:pt x="1284724" y="1768432"/>
                </a:cubicBezTo>
                <a:cubicBezTo>
                  <a:pt x="1284724" y="1745511"/>
                  <a:pt x="1266143" y="1726930"/>
                  <a:pt x="1243221" y="1726930"/>
                </a:cubicBezTo>
                <a:lnTo>
                  <a:pt x="1139466" y="1726930"/>
                </a:lnTo>
                <a:lnTo>
                  <a:pt x="1139466" y="1390970"/>
                </a:lnTo>
                <a:cubicBezTo>
                  <a:pt x="1146106" y="1390970"/>
                  <a:pt x="1152746" y="1390970"/>
                  <a:pt x="1160217" y="1390970"/>
                </a:cubicBezTo>
                <a:cubicBezTo>
                  <a:pt x="1181068" y="1390771"/>
                  <a:pt x="1201875" y="1389036"/>
                  <a:pt x="1222470" y="1385782"/>
                </a:cubicBezTo>
                <a:lnTo>
                  <a:pt x="1222470" y="1643303"/>
                </a:lnTo>
                <a:cubicBezTo>
                  <a:pt x="1199549" y="1643303"/>
                  <a:pt x="1180968" y="1661884"/>
                  <a:pt x="1180968" y="1684805"/>
                </a:cubicBezTo>
                <a:lnTo>
                  <a:pt x="1243221" y="1684805"/>
                </a:lnTo>
                <a:cubicBezTo>
                  <a:pt x="1289063" y="1684899"/>
                  <a:pt x="1326151" y="1722135"/>
                  <a:pt x="1326058" y="1767978"/>
                </a:cubicBezTo>
                <a:cubicBezTo>
                  <a:pt x="1326037" y="1778590"/>
                  <a:pt x="1323981" y="1789098"/>
                  <a:pt x="1320001" y="1798937"/>
                </a:cubicBezTo>
                <a:cubicBezTo>
                  <a:pt x="1327608" y="1805266"/>
                  <a:pt x="1337089" y="1808912"/>
                  <a:pt x="1346977" y="1809312"/>
                </a:cubicBezTo>
                <a:cubicBezTo>
                  <a:pt x="1357923" y="1809156"/>
                  <a:pt x="1368365" y="1804680"/>
                  <a:pt x="1376029" y="1796861"/>
                </a:cubicBezTo>
                <a:cubicBezTo>
                  <a:pt x="1392073" y="1781636"/>
                  <a:pt x="1392738" y="1756287"/>
                  <a:pt x="1377512" y="1740242"/>
                </a:cubicBezTo>
                <a:cubicBezTo>
                  <a:pt x="1377031" y="1739736"/>
                  <a:pt x="1376537" y="1739240"/>
                  <a:pt x="1376029" y="1738758"/>
                </a:cubicBezTo>
                <a:lnTo>
                  <a:pt x="1363578" y="1726308"/>
                </a:lnTo>
                <a:lnTo>
                  <a:pt x="1409853" y="1726308"/>
                </a:lnTo>
                <a:cubicBezTo>
                  <a:pt x="1432775" y="1726308"/>
                  <a:pt x="1451355" y="1707727"/>
                  <a:pt x="1451355" y="1684805"/>
                </a:cubicBezTo>
                <a:cubicBezTo>
                  <a:pt x="1451355" y="1661884"/>
                  <a:pt x="1432775" y="1643303"/>
                  <a:pt x="1409853" y="1643303"/>
                </a:cubicBezTo>
                <a:lnTo>
                  <a:pt x="1306097" y="1643303"/>
                </a:lnTo>
                <a:lnTo>
                  <a:pt x="1306097" y="1365861"/>
                </a:lnTo>
                <a:cubicBezTo>
                  <a:pt x="1348807" y="1351572"/>
                  <a:pt x="1387992" y="1328372"/>
                  <a:pt x="1421059" y="1297797"/>
                </a:cubicBezTo>
                <a:cubicBezTo>
                  <a:pt x="1456761" y="1263701"/>
                  <a:pt x="1498394" y="1236416"/>
                  <a:pt x="1543905" y="1217283"/>
                </a:cubicBezTo>
                <a:cubicBezTo>
                  <a:pt x="1692484" y="1151502"/>
                  <a:pt x="1799352" y="1028863"/>
                  <a:pt x="1799352" y="885266"/>
                </a:cubicBezTo>
                <a:cubicBezTo>
                  <a:pt x="1798520" y="788534"/>
                  <a:pt x="1763702" y="695175"/>
                  <a:pt x="1700992" y="621519"/>
                </a:cubicBezTo>
                <a:close/>
                <a:moveTo>
                  <a:pt x="152749" y="794583"/>
                </a:moveTo>
                <a:cubicBezTo>
                  <a:pt x="119840" y="784627"/>
                  <a:pt x="101234" y="749877"/>
                  <a:pt x="111191" y="716970"/>
                </a:cubicBezTo>
                <a:cubicBezTo>
                  <a:pt x="121148" y="684061"/>
                  <a:pt x="155897" y="665455"/>
                  <a:pt x="188806" y="675412"/>
                </a:cubicBezTo>
                <a:cubicBezTo>
                  <a:pt x="190649" y="675970"/>
                  <a:pt x="192466" y="676613"/>
                  <a:pt x="194251" y="677339"/>
                </a:cubicBezTo>
                <a:lnTo>
                  <a:pt x="272483" y="705146"/>
                </a:lnTo>
                <a:cubicBezTo>
                  <a:pt x="304917" y="716555"/>
                  <a:pt x="321960" y="752097"/>
                  <a:pt x="310551" y="784529"/>
                </a:cubicBezTo>
                <a:cubicBezTo>
                  <a:pt x="301773" y="809482"/>
                  <a:pt x="278183" y="826164"/>
                  <a:pt x="251732" y="826125"/>
                </a:cubicBezTo>
                <a:cubicBezTo>
                  <a:pt x="244653" y="826069"/>
                  <a:pt x="237635" y="824805"/>
                  <a:pt x="230981" y="822390"/>
                </a:cubicBezTo>
                <a:close/>
                <a:moveTo>
                  <a:pt x="120169" y="1059990"/>
                </a:moveTo>
                <a:cubicBezTo>
                  <a:pt x="85788" y="1057927"/>
                  <a:pt x="59588" y="1028384"/>
                  <a:pt x="61651" y="994001"/>
                </a:cubicBezTo>
                <a:cubicBezTo>
                  <a:pt x="63714" y="959619"/>
                  <a:pt x="93258" y="933420"/>
                  <a:pt x="127640" y="935483"/>
                </a:cubicBezTo>
                <a:lnTo>
                  <a:pt x="210644" y="940463"/>
                </a:lnTo>
                <a:cubicBezTo>
                  <a:pt x="245027" y="941437"/>
                  <a:pt x="272107" y="970098"/>
                  <a:pt x="271134" y="1004481"/>
                </a:cubicBezTo>
                <a:cubicBezTo>
                  <a:pt x="270161" y="1038863"/>
                  <a:pt x="241499" y="1065943"/>
                  <a:pt x="207117" y="1064970"/>
                </a:cubicBezTo>
                <a:lnTo>
                  <a:pt x="203174" y="1064970"/>
                </a:lnTo>
                <a:close/>
                <a:moveTo>
                  <a:pt x="236376" y="1306513"/>
                </a:moveTo>
                <a:lnTo>
                  <a:pt x="155446" y="1324774"/>
                </a:lnTo>
                <a:cubicBezTo>
                  <a:pt x="150950" y="1325764"/>
                  <a:pt x="146355" y="1326251"/>
                  <a:pt x="141751" y="1326226"/>
                </a:cubicBezTo>
                <a:cubicBezTo>
                  <a:pt x="107371" y="1325909"/>
                  <a:pt x="79757" y="1297783"/>
                  <a:pt x="80073" y="1263402"/>
                </a:cubicBezTo>
                <a:cubicBezTo>
                  <a:pt x="80338" y="1234733"/>
                  <a:pt x="100148" y="1209952"/>
                  <a:pt x="128055" y="1203380"/>
                </a:cubicBezTo>
                <a:lnTo>
                  <a:pt x="209192" y="1185119"/>
                </a:lnTo>
                <a:cubicBezTo>
                  <a:pt x="243025" y="1178997"/>
                  <a:pt x="275413" y="1201462"/>
                  <a:pt x="281535" y="1235295"/>
                </a:cubicBezTo>
                <a:cubicBezTo>
                  <a:pt x="287301" y="1267167"/>
                  <a:pt x="267664" y="1298136"/>
                  <a:pt x="236376" y="1306513"/>
                </a:cubicBezTo>
                <a:close/>
                <a:moveTo>
                  <a:pt x="346772" y="1527097"/>
                </a:moveTo>
                <a:lnTo>
                  <a:pt x="274350" y="1567562"/>
                </a:lnTo>
                <a:cubicBezTo>
                  <a:pt x="265048" y="1572629"/>
                  <a:pt x="254645" y="1575337"/>
                  <a:pt x="244054" y="1575447"/>
                </a:cubicBezTo>
                <a:cubicBezTo>
                  <a:pt x="209673" y="1575640"/>
                  <a:pt x="181645" y="1547925"/>
                  <a:pt x="181454" y="1513543"/>
                </a:cubicBezTo>
                <a:cubicBezTo>
                  <a:pt x="181325" y="1490693"/>
                  <a:pt x="193726" y="1469610"/>
                  <a:pt x="213757" y="1458618"/>
                </a:cubicBezTo>
                <a:lnTo>
                  <a:pt x="286386" y="1418361"/>
                </a:lnTo>
                <a:cubicBezTo>
                  <a:pt x="315654" y="1400320"/>
                  <a:pt x="354006" y="1409422"/>
                  <a:pt x="372047" y="1438691"/>
                </a:cubicBezTo>
                <a:cubicBezTo>
                  <a:pt x="390088" y="1467959"/>
                  <a:pt x="380984" y="1506311"/>
                  <a:pt x="351717" y="1524352"/>
                </a:cubicBezTo>
                <a:cubicBezTo>
                  <a:pt x="350111" y="1525342"/>
                  <a:pt x="348461" y="1526257"/>
                  <a:pt x="346772" y="1527097"/>
                </a:cubicBezTo>
                <a:close/>
                <a:moveTo>
                  <a:pt x="423136" y="594543"/>
                </a:moveTo>
                <a:cubicBezTo>
                  <a:pt x="402775" y="622189"/>
                  <a:pt x="363875" y="628130"/>
                  <a:pt x="336189" y="607823"/>
                </a:cubicBezTo>
                <a:lnTo>
                  <a:pt x="269163" y="558643"/>
                </a:lnTo>
                <a:cubicBezTo>
                  <a:pt x="240597" y="539511"/>
                  <a:pt x="232950" y="500843"/>
                  <a:pt x="252082" y="472277"/>
                </a:cubicBezTo>
                <a:cubicBezTo>
                  <a:pt x="271215" y="443711"/>
                  <a:pt x="309885" y="436064"/>
                  <a:pt x="338451" y="455197"/>
                </a:cubicBezTo>
                <a:cubicBezTo>
                  <a:pt x="339955" y="456205"/>
                  <a:pt x="341416" y="457278"/>
                  <a:pt x="342829" y="458415"/>
                </a:cubicBezTo>
                <a:lnTo>
                  <a:pt x="409855" y="506558"/>
                </a:lnTo>
                <a:cubicBezTo>
                  <a:pt x="437741" y="526670"/>
                  <a:pt x="444043" y="565580"/>
                  <a:pt x="423931" y="593466"/>
                </a:cubicBezTo>
                <a:cubicBezTo>
                  <a:pt x="423669" y="593827"/>
                  <a:pt x="423406" y="594186"/>
                  <a:pt x="423136" y="594543"/>
                </a:cubicBezTo>
                <a:close/>
                <a:moveTo>
                  <a:pt x="583543" y="435382"/>
                </a:moveTo>
                <a:cubicBezTo>
                  <a:pt x="556381" y="455450"/>
                  <a:pt x="518170" y="450202"/>
                  <a:pt x="497425" y="423553"/>
                </a:cubicBezTo>
                <a:lnTo>
                  <a:pt x="446792" y="357772"/>
                </a:lnTo>
                <a:cubicBezTo>
                  <a:pt x="424890" y="331269"/>
                  <a:pt x="428621" y="292031"/>
                  <a:pt x="455124" y="270128"/>
                </a:cubicBezTo>
                <a:cubicBezTo>
                  <a:pt x="481625" y="248225"/>
                  <a:pt x="520866" y="251956"/>
                  <a:pt x="542769" y="278460"/>
                </a:cubicBezTo>
                <a:cubicBezTo>
                  <a:pt x="543669" y="279551"/>
                  <a:pt x="544535" y="280672"/>
                  <a:pt x="545360" y="281823"/>
                </a:cubicBezTo>
                <a:lnTo>
                  <a:pt x="595993" y="347604"/>
                </a:lnTo>
                <a:cubicBezTo>
                  <a:pt x="616842" y="374944"/>
                  <a:pt x="611581" y="414008"/>
                  <a:pt x="584242" y="434857"/>
                </a:cubicBezTo>
                <a:cubicBezTo>
                  <a:pt x="584009" y="435033"/>
                  <a:pt x="583777" y="435207"/>
                  <a:pt x="583543" y="435382"/>
                </a:cubicBezTo>
                <a:close/>
                <a:moveTo>
                  <a:pt x="1175573" y="205044"/>
                </a:moveTo>
                <a:lnTo>
                  <a:pt x="1192174" y="123700"/>
                </a:lnTo>
                <a:cubicBezTo>
                  <a:pt x="1198445" y="89895"/>
                  <a:pt x="1230933" y="67575"/>
                  <a:pt x="1264738" y="73847"/>
                </a:cubicBezTo>
                <a:cubicBezTo>
                  <a:pt x="1298544" y="80119"/>
                  <a:pt x="1320864" y="112607"/>
                  <a:pt x="1314591" y="146412"/>
                </a:cubicBezTo>
                <a:cubicBezTo>
                  <a:pt x="1314468" y="147075"/>
                  <a:pt x="1314335" y="147735"/>
                  <a:pt x="1314190" y="148394"/>
                </a:cubicBezTo>
                <a:lnTo>
                  <a:pt x="1297797" y="229738"/>
                </a:lnTo>
                <a:cubicBezTo>
                  <a:pt x="1291966" y="258810"/>
                  <a:pt x="1266440" y="279734"/>
                  <a:pt x="1236789" y="279748"/>
                </a:cubicBezTo>
                <a:cubicBezTo>
                  <a:pt x="1232391" y="279717"/>
                  <a:pt x="1228011" y="279230"/>
                  <a:pt x="1223715" y="278296"/>
                </a:cubicBezTo>
                <a:cubicBezTo>
                  <a:pt x="1190283" y="271230"/>
                  <a:pt x="1168797" y="238537"/>
                  <a:pt x="1175573" y="205044"/>
                </a:cubicBezTo>
                <a:close/>
                <a:moveTo>
                  <a:pt x="981964" y="61654"/>
                </a:moveTo>
                <a:cubicBezTo>
                  <a:pt x="1016156" y="58905"/>
                  <a:pt x="1046129" y="84331"/>
                  <a:pt x="1048991" y="118512"/>
                </a:cubicBezTo>
                <a:lnTo>
                  <a:pt x="1055631" y="201517"/>
                </a:lnTo>
                <a:cubicBezTo>
                  <a:pt x="1058381" y="235708"/>
                  <a:pt x="1032954" y="265681"/>
                  <a:pt x="998773" y="268543"/>
                </a:cubicBezTo>
                <a:lnTo>
                  <a:pt x="993585" y="268543"/>
                </a:lnTo>
                <a:cubicBezTo>
                  <a:pt x="961132" y="268655"/>
                  <a:pt x="934036" y="243818"/>
                  <a:pt x="931332" y="211477"/>
                </a:cubicBezTo>
                <a:lnTo>
                  <a:pt x="924691" y="128473"/>
                </a:lnTo>
                <a:cubicBezTo>
                  <a:pt x="922068" y="94210"/>
                  <a:pt x="947704" y="64303"/>
                  <a:pt x="981964" y="61654"/>
                </a:cubicBezTo>
                <a:close/>
                <a:moveTo>
                  <a:pt x="697674" y="285766"/>
                </a:moveTo>
                <a:lnTo>
                  <a:pt x="667170" y="208572"/>
                </a:lnTo>
                <a:cubicBezTo>
                  <a:pt x="654563" y="176541"/>
                  <a:pt x="670311" y="140353"/>
                  <a:pt x="702343" y="127747"/>
                </a:cubicBezTo>
                <a:cubicBezTo>
                  <a:pt x="734374" y="115140"/>
                  <a:pt x="770562" y="130888"/>
                  <a:pt x="783169" y="162920"/>
                </a:cubicBezTo>
                <a:lnTo>
                  <a:pt x="813465" y="240114"/>
                </a:lnTo>
                <a:cubicBezTo>
                  <a:pt x="826891" y="271765"/>
                  <a:pt x="812114" y="308308"/>
                  <a:pt x="780463" y="321734"/>
                </a:cubicBezTo>
                <a:cubicBezTo>
                  <a:pt x="748811" y="335160"/>
                  <a:pt x="712268" y="320383"/>
                  <a:pt x="698842" y="288731"/>
                </a:cubicBezTo>
                <a:cubicBezTo>
                  <a:pt x="698427" y="287754"/>
                  <a:pt x="698039" y="286764"/>
                  <a:pt x="697674" y="285766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8" name="Frihåndsform: figur 67">
            <a:extLst>
              <a:ext uri="{FF2B5EF4-FFF2-40B4-BE49-F238E27FC236}">
                <a16:creationId xmlns:a16="http://schemas.microsoft.com/office/drawing/2014/main" id="{B641BA60-AC72-CBD9-D680-5045AD7AA714}"/>
              </a:ext>
            </a:extLst>
          </p:cNvPr>
          <p:cNvSpPr/>
          <p:nvPr/>
        </p:nvSpPr>
        <p:spPr>
          <a:xfrm rot="1706509">
            <a:off x="-2063813" y="5368346"/>
            <a:ext cx="102057" cy="93508"/>
          </a:xfrm>
          <a:custGeom>
            <a:avLst/>
            <a:gdLst>
              <a:gd name="connsiteX0" fmla="*/ 42172 w 102057"/>
              <a:gd name="connsiteY0" fmla="*/ 93503 h 93508"/>
              <a:gd name="connsiteX1" fmla="*/ 5 w 102057"/>
              <a:gd name="connsiteY1" fmla="*/ 52675 h 93508"/>
              <a:gd name="connsiteX2" fmla="*/ 21421 w 102057"/>
              <a:gd name="connsiteY2" fmla="*/ 15686 h 93508"/>
              <a:gd name="connsiteX3" fmla="*/ 39474 w 102057"/>
              <a:gd name="connsiteY3" fmla="*/ 5518 h 93508"/>
              <a:gd name="connsiteX4" fmla="*/ 96540 w 102057"/>
              <a:gd name="connsiteY4" fmla="*/ 21081 h 93508"/>
              <a:gd name="connsiteX5" fmla="*/ 80976 w 102057"/>
              <a:gd name="connsiteY5" fmla="*/ 78147 h 93508"/>
              <a:gd name="connsiteX6" fmla="*/ 62715 w 102057"/>
              <a:gd name="connsiteY6" fmla="*/ 88315 h 93508"/>
              <a:gd name="connsiteX7" fmla="*/ 42172 w 102057"/>
              <a:gd name="connsiteY7" fmla="*/ 93503 h 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57" h="93508">
                <a:moveTo>
                  <a:pt x="42172" y="93503"/>
                </a:moveTo>
                <a:cubicBezTo>
                  <a:pt x="19254" y="93872"/>
                  <a:pt x="375" y="75592"/>
                  <a:pt x="5" y="52675"/>
                </a:cubicBezTo>
                <a:cubicBezTo>
                  <a:pt x="-242" y="37336"/>
                  <a:pt x="7995" y="23111"/>
                  <a:pt x="21421" y="15686"/>
                </a:cubicBezTo>
                <a:lnTo>
                  <a:pt x="39474" y="5518"/>
                </a:lnTo>
                <a:cubicBezTo>
                  <a:pt x="59530" y="-5943"/>
                  <a:pt x="85079" y="1025"/>
                  <a:pt x="96540" y="21081"/>
                </a:cubicBezTo>
                <a:cubicBezTo>
                  <a:pt x="108001" y="41137"/>
                  <a:pt x="101032" y="66686"/>
                  <a:pt x="80976" y="78147"/>
                </a:cubicBezTo>
                <a:lnTo>
                  <a:pt x="62715" y="88315"/>
                </a:lnTo>
                <a:cubicBezTo>
                  <a:pt x="56432" y="91793"/>
                  <a:pt x="49354" y="93580"/>
                  <a:pt x="42172" y="935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grpSp>
        <p:nvGrpSpPr>
          <p:cNvPr id="69" name="Grafikk 56" descr="Bære hode uten ansikt">
            <a:extLst>
              <a:ext uri="{FF2B5EF4-FFF2-40B4-BE49-F238E27FC236}">
                <a16:creationId xmlns:a16="http://schemas.microsoft.com/office/drawing/2014/main" id="{EB080CAF-4035-6108-FAD5-41BDF3F7CAD6}"/>
              </a:ext>
            </a:extLst>
          </p:cNvPr>
          <p:cNvGrpSpPr/>
          <p:nvPr/>
        </p:nvGrpSpPr>
        <p:grpSpPr>
          <a:xfrm rot="20817223">
            <a:off x="-1149863" y="3550723"/>
            <a:ext cx="652353" cy="692371"/>
            <a:chOff x="6333211" y="1242836"/>
            <a:chExt cx="652353" cy="692371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70" name="Frihåndsform: figur 69">
              <a:extLst>
                <a:ext uri="{FF2B5EF4-FFF2-40B4-BE49-F238E27FC236}">
                  <a16:creationId xmlns:a16="http://schemas.microsoft.com/office/drawing/2014/main" id="{8F97F654-1957-5E01-2EB7-818001C33ADC}"/>
                </a:ext>
              </a:extLst>
            </p:cNvPr>
            <p:cNvSpPr/>
            <p:nvPr/>
          </p:nvSpPr>
          <p:spPr>
            <a:xfrm>
              <a:off x="6342056" y="1254784"/>
              <a:ext cx="628495" cy="668884"/>
            </a:xfrm>
            <a:custGeom>
              <a:avLst/>
              <a:gdLst>
                <a:gd name="connsiteX0" fmla="*/ 549479 w 628495"/>
                <a:gd name="connsiteY0" fmla="*/ 252676 h 668884"/>
                <a:gd name="connsiteX1" fmla="*/ 594408 w 628495"/>
                <a:gd name="connsiteY1" fmla="*/ 162856 h 668884"/>
                <a:gd name="connsiteX2" fmla="*/ 565910 w 628495"/>
                <a:gd name="connsiteY2" fmla="*/ 141138 h 668884"/>
                <a:gd name="connsiteX3" fmla="*/ 507578 w 628495"/>
                <a:gd name="connsiteY3" fmla="*/ 171523 h 668884"/>
                <a:gd name="connsiteX4" fmla="*/ 472498 w 628495"/>
                <a:gd name="connsiteY4" fmla="*/ 129041 h 668884"/>
                <a:gd name="connsiteX5" fmla="*/ 496606 w 628495"/>
                <a:gd name="connsiteY5" fmla="*/ 71891 h 668884"/>
                <a:gd name="connsiteX6" fmla="*/ 465897 w 628495"/>
                <a:gd name="connsiteY6" fmla="*/ 64271 h 668884"/>
                <a:gd name="connsiteX7" fmla="*/ 461963 w 628495"/>
                <a:gd name="connsiteY7" fmla="*/ 59985 h 668884"/>
                <a:gd name="connsiteX8" fmla="*/ 465202 w 628495"/>
                <a:gd name="connsiteY8" fmla="*/ 25220 h 668884"/>
                <a:gd name="connsiteX9" fmla="*/ 436627 w 628495"/>
                <a:gd name="connsiteY9" fmla="*/ 33601 h 668884"/>
                <a:gd name="connsiteX10" fmla="*/ 423292 w 628495"/>
                <a:gd name="connsiteY10" fmla="*/ 29029 h 668884"/>
                <a:gd name="connsiteX11" fmla="*/ 420120 w 628495"/>
                <a:gd name="connsiteY11" fmla="*/ 2931 h 668884"/>
                <a:gd name="connsiteX12" fmla="*/ 232001 w 628495"/>
                <a:gd name="connsiteY12" fmla="*/ 55509 h 668884"/>
                <a:gd name="connsiteX13" fmla="*/ 112300 w 628495"/>
                <a:gd name="connsiteY13" fmla="*/ 179334 h 668884"/>
                <a:gd name="connsiteX14" fmla="*/ 5230 w 628495"/>
                <a:gd name="connsiteY14" fmla="*/ 220768 h 668884"/>
                <a:gd name="connsiteX15" fmla="*/ 38329 w 628495"/>
                <a:gd name="connsiteY15" fmla="*/ 304491 h 668884"/>
                <a:gd name="connsiteX16" fmla="*/ 91669 w 628495"/>
                <a:gd name="connsiteY16" fmla="*/ 306303 h 668884"/>
                <a:gd name="connsiteX17" fmla="*/ 77696 w 628495"/>
                <a:gd name="connsiteY17" fmla="*/ 353356 h 668884"/>
                <a:gd name="connsiteX18" fmla="*/ 27290 w 628495"/>
                <a:gd name="connsiteY18" fmla="*/ 583288 h 668884"/>
                <a:gd name="connsiteX19" fmla="*/ 41187 w 628495"/>
                <a:gd name="connsiteY19" fmla="*/ 610531 h 668884"/>
                <a:gd name="connsiteX20" fmla="*/ 56436 w 628495"/>
                <a:gd name="connsiteY20" fmla="*/ 595290 h 668884"/>
                <a:gd name="connsiteX21" fmla="*/ 72562 w 628495"/>
                <a:gd name="connsiteY21" fmla="*/ 607005 h 668884"/>
                <a:gd name="connsiteX22" fmla="*/ 96584 w 628495"/>
                <a:gd name="connsiteY22" fmla="*/ 634629 h 668884"/>
                <a:gd name="connsiteX23" fmla="*/ 120235 w 628495"/>
                <a:gd name="connsiteY23" fmla="*/ 611482 h 668884"/>
                <a:gd name="connsiteX24" fmla="*/ 125159 w 628495"/>
                <a:gd name="connsiteY24" fmla="*/ 620818 h 668884"/>
                <a:gd name="connsiteX25" fmla="*/ 171994 w 628495"/>
                <a:gd name="connsiteY25" fmla="*/ 639106 h 668884"/>
                <a:gd name="connsiteX26" fmla="*/ 198835 w 628495"/>
                <a:gd name="connsiteY26" fmla="*/ 648917 h 668884"/>
                <a:gd name="connsiteX27" fmla="*/ 219161 w 628495"/>
                <a:gd name="connsiteY27" fmla="*/ 666727 h 668884"/>
                <a:gd name="connsiteX28" fmla="*/ 275368 w 628495"/>
                <a:gd name="connsiteY28" fmla="*/ 656442 h 668884"/>
                <a:gd name="connsiteX29" fmla="*/ 328661 w 628495"/>
                <a:gd name="connsiteY29" fmla="*/ 665586 h 668884"/>
                <a:gd name="connsiteX30" fmla="*/ 390116 w 628495"/>
                <a:gd name="connsiteY30" fmla="*/ 670825 h 668884"/>
                <a:gd name="connsiteX31" fmla="*/ 485680 w 628495"/>
                <a:gd name="connsiteY31" fmla="*/ 648631 h 668884"/>
                <a:gd name="connsiteX32" fmla="*/ 523704 w 628495"/>
                <a:gd name="connsiteY32" fmla="*/ 631390 h 668884"/>
                <a:gd name="connsiteX33" fmla="*/ 529876 w 628495"/>
                <a:gd name="connsiteY33" fmla="*/ 628627 h 668884"/>
                <a:gd name="connsiteX34" fmla="*/ 562414 w 628495"/>
                <a:gd name="connsiteY34" fmla="*/ 623104 h 668884"/>
                <a:gd name="connsiteX35" fmla="*/ 592084 w 628495"/>
                <a:gd name="connsiteY35" fmla="*/ 595004 h 668884"/>
                <a:gd name="connsiteX36" fmla="*/ 594580 w 628495"/>
                <a:gd name="connsiteY36" fmla="*/ 596053 h 668884"/>
                <a:gd name="connsiteX37" fmla="*/ 623526 w 628495"/>
                <a:gd name="connsiteY37" fmla="*/ 583765 h 668884"/>
                <a:gd name="connsiteX38" fmla="*/ 576806 w 628495"/>
                <a:gd name="connsiteY38" fmla="*/ 315256 h 668884"/>
                <a:gd name="connsiteX39" fmla="*/ 549479 w 628495"/>
                <a:gd name="connsiteY39" fmla="*/ 252676 h 6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28495" h="668884">
                  <a:moveTo>
                    <a:pt x="549479" y="252676"/>
                  </a:moveTo>
                  <a:cubicBezTo>
                    <a:pt x="575377" y="236102"/>
                    <a:pt x="614497" y="194954"/>
                    <a:pt x="594408" y="162856"/>
                  </a:cubicBezTo>
                  <a:cubicBezTo>
                    <a:pt x="586255" y="150282"/>
                    <a:pt x="574092" y="142376"/>
                    <a:pt x="565910" y="141138"/>
                  </a:cubicBezTo>
                  <a:cubicBezTo>
                    <a:pt x="538373" y="137708"/>
                    <a:pt x="508845" y="144852"/>
                    <a:pt x="507578" y="171523"/>
                  </a:cubicBezTo>
                  <a:cubicBezTo>
                    <a:pt x="499025" y="164093"/>
                    <a:pt x="479318" y="137899"/>
                    <a:pt x="472498" y="129041"/>
                  </a:cubicBezTo>
                  <a:cubicBezTo>
                    <a:pt x="484090" y="109610"/>
                    <a:pt x="488909" y="92560"/>
                    <a:pt x="496606" y="71891"/>
                  </a:cubicBezTo>
                  <a:cubicBezTo>
                    <a:pt x="501721" y="39031"/>
                    <a:pt x="478642" y="62557"/>
                    <a:pt x="465897" y="64271"/>
                  </a:cubicBezTo>
                  <a:cubicBezTo>
                    <a:pt x="463459" y="64557"/>
                    <a:pt x="461468" y="62462"/>
                    <a:pt x="461963" y="59985"/>
                  </a:cubicBezTo>
                  <a:cubicBezTo>
                    <a:pt x="464735" y="46460"/>
                    <a:pt x="478213" y="25029"/>
                    <a:pt x="465202" y="25220"/>
                  </a:cubicBezTo>
                  <a:cubicBezTo>
                    <a:pt x="457267" y="25220"/>
                    <a:pt x="444304" y="31696"/>
                    <a:pt x="436627" y="33601"/>
                  </a:cubicBezTo>
                  <a:cubicBezTo>
                    <a:pt x="430940" y="35031"/>
                    <a:pt x="427264" y="34554"/>
                    <a:pt x="423292" y="29029"/>
                  </a:cubicBezTo>
                  <a:cubicBezTo>
                    <a:pt x="419320" y="23408"/>
                    <a:pt x="441246" y="740"/>
                    <a:pt x="420120" y="2931"/>
                  </a:cubicBezTo>
                  <a:cubicBezTo>
                    <a:pt x="349473" y="31220"/>
                    <a:pt x="291218" y="28362"/>
                    <a:pt x="232001" y="55509"/>
                  </a:cubicBezTo>
                  <a:cubicBezTo>
                    <a:pt x="172784" y="82656"/>
                    <a:pt x="106585" y="133327"/>
                    <a:pt x="112300" y="179334"/>
                  </a:cubicBezTo>
                  <a:cubicBezTo>
                    <a:pt x="61961" y="159902"/>
                    <a:pt x="19556" y="185905"/>
                    <a:pt x="5230" y="220768"/>
                  </a:cubicBezTo>
                  <a:cubicBezTo>
                    <a:pt x="-6581" y="249532"/>
                    <a:pt x="687" y="284299"/>
                    <a:pt x="38329" y="304491"/>
                  </a:cubicBezTo>
                  <a:cubicBezTo>
                    <a:pt x="54674" y="312112"/>
                    <a:pt x="73791" y="310016"/>
                    <a:pt x="91669" y="306303"/>
                  </a:cubicBezTo>
                  <a:cubicBezTo>
                    <a:pt x="91669" y="321923"/>
                    <a:pt x="89679" y="334306"/>
                    <a:pt x="77696" y="353356"/>
                  </a:cubicBezTo>
                  <a:cubicBezTo>
                    <a:pt x="45892" y="426412"/>
                    <a:pt x="18032" y="502993"/>
                    <a:pt x="27290" y="583288"/>
                  </a:cubicBezTo>
                  <a:cubicBezTo>
                    <a:pt x="27376" y="591957"/>
                    <a:pt x="33605" y="609005"/>
                    <a:pt x="41187" y="610531"/>
                  </a:cubicBezTo>
                  <a:cubicBezTo>
                    <a:pt x="46302" y="611577"/>
                    <a:pt x="52283" y="599671"/>
                    <a:pt x="56436" y="595290"/>
                  </a:cubicBezTo>
                  <a:cubicBezTo>
                    <a:pt x="64980" y="585004"/>
                    <a:pt x="75353" y="597099"/>
                    <a:pt x="72562" y="607005"/>
                  </a:cubicBezTo>
                  <a:cubicBezTo>
                    <a:pt x="71667" y="631771"/>
                    <a:pt x="88650" y="634629"/>
                    <a:pt x="96584" y="634629"/>
                  </a:cubicBezTo>
                  <a:cubicBezTo>
                    <a:pt x="110138" y="635390"/>
                    <a:pt x="115796" y="610626"/>
                    <a:pt x="120235" y="611482"/>
                  </a:cubicBezTo>
                  <a:cubicBezTo>
                    <a:pt x="124683" y="612245"/>
                    <a:pt x="125045" y="620532"/>
                    <a:pt x="125159" y="620818"/>
                  </a:cubicBezTo>
                  <a:cubicBezTo>
                    <a:pt x="137542" y="653489"/>
                    <a:pt x="153248" y="641201"/>
                    <a:pt x="171994" y="639106"/>
                  </a:cubicBezTo>
                  <a:cubicBezTo>
                    <a:pt x="179537" y="638248"/>
                    <a:pt x="190501" y="641678"/>
                    <a:pt x="198835" y="648917"/>
                  </a:cubicBezTo>
                  <a:cubicBezTo>
                    <a:pt x="205645" y="655202"/>
                    <a:pt x="210437" y="662632"/>
                    <a:pt x="219161" y="666727"/>
                  </a:cubicBezTo>
                  <a:cubicBezTo>
                    <a:pt x="239640" y="677110"/>
                    <a:pt x="255804" y="658632"/>
                    <a:pt x="275368" y="656442"/>
                  </a:cubicBezTo>
                  <a:cubicBezTo>
                    <a:pt x="293447" y="655107"/>
                    <a:pt x="311325" y="661393"/>
                    <a:pt x="328661" y="665586"/>
                  </a:cubicBezTo>
                  <a:cubicBezTo>
                    <a:pt x="348911" y="670539"/>
                    <a:pt x="369323" y="673111"/>
                    <a:pt x="390116" y="670825"/>
                  </a:cubicBezTo>
                  <a:cubicBezTo>
                    <a:pt x="416710" y="667871"/>
                    <a:pt x="469983" y="658537"/>
                    <a:pt x="485680" y="648631"/>
                  </a:cubicBezTo>
                  <a:cubicBezTo>
                    <a:pt x="503445" y="660537"/>
                    <a:pt x="516551" y="652917"/>
                    <a:pt x="523704" y="631390"/>
                  </a:cubicBezTo>
                  <a:cubicBezTo>
                    <a:pt x="524542" y="628913"/>
                    <a:pt x="527429" y="627581"/>
                    <a:pt x="529876" y="628627"/>
                  </a:cubicBezTo>
                  <a:cubicBezTo>
                    <a:pt x="539716" y="633008"/>
                    <a:pt x="557394" y="632439"/>
                    <a:pt x="562414" y="623104"/>
                  </a:cubicBezTo>
                  <a:cubicBezTo>
                    <a:pt x="568329" y="610912"/>
                    <a:pt x="579378" y="592148"/>
                    <a:pt x="592084" y="595004"/>
                  </a:cubicBezTo>
                  <a:cubicBezTo>
                    <a:pt x="592970" y="595194"/>
                    <a:pt x="593818" y="595576"/>
                    <a:pt x="594580" y="596053"/>
                  </a:cubicBezTo>
                  <a:cubicBezTo>
                    <a:pt x="606457" y="606150"/>
                    <a:pt x="621793" y="598434"/>
                    <a:pt x="623526" y="583765"/>
                  </a:cubicBezTo>
                  <a:cubicBezTo>
                    <a:pt x="641576" y="512709"/>
                    <a:pt x="607343" y="404790"/>
                    <a:pt x="576806" y="315256"/>
                  </a:cubicBezTo>
                  <a:cubicBezTo>
                    <a:pt x="570129" y="296492"/>
                    <a:pt x="558213" y="271058"/>
                    <a:pt x="549479" y="2526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71" name="Grafikk 56" descr="Bære hode uten ansikt">
              <a:extLst>
                <a:ext uri="{FF2B5EF4-FFF2-40B4-BE49-F238E27FC236}">
                  <a16:creationId xmlns:a16="http://schemas.microsoft.com/office/drawing/2014/main" id="{B723377C-AF2D-38F8-9783-F38FADB92824}"/>
                </a:ext>
              </a:extLst>
            </p:cNvPr>
            <p:cNvGrpSpPr/>
            <p:nvPr/>
          </p:nvGrpSpPr>
          <p:grpSpPr>
            <a:xfrm>
              <a:off x="6333211" y="1242836"/>
              <a:ext cx="652353" cy="692371"/>
              <a:chOff x="6333211" y="1242836"/>
              <a:chExt cx="652353" cy="692371"/>
            </a:xfrm>
            <a:solidFill>
              <a:srgbClr val="000000"/>
            </a:solidFill>
          </p:grpSpPr>
          <p:sp>
            <p:nvSpPr>
              <p:cNvPr id="72" name="Frihåndsform: figur 71">
                <a:extLst>
                  <a:ext uri="{FF2B5EF4-FFF2-40B4-BE49-F238E27FC236}">
                    <a16:creationId xmlns:a16="http://schemas.microsoft.com/office/drawing/2014/main" id="{66A97FC3-F15B-5082-2CB8-DC9E8EE12B0D}"/>
                  </a:ext>
                </a:extLst>
              </p:cNvPr>
              <p:cNvSpPr/>
              <p:nvPr/>
            </p:nvSpPr>
            <p:spPr>
              <a:xfrm>
                <a:off x="6659518" y="1497856"/>
                <a:ext cx="326046" cy="437352"/>
              </a:xfrm>
              <a:custGeom>
                <a:avLst/>
                <a:gdLst>
                  <a:gd name="connsiteX0" fmla="*/ 84970 w 326046"/>
                  <a:gd name="connsiteY0" fmla="*/ 440134 h 437352"/>
                  <a:gd name="connsiteX1" fmla="*/ 1027 w 326046"/>
                  <a:gd name="connsiteY1" fmla="*/ 412989 h 437352"/>
                  <a:gd name="connsiteX2" fmla="*/ 122 w 326046"/>
                  <a:gd name="connsiteY2" fmla="*/ 410799 h 437352"/>
                  <a:gd name="connsiteX3" fmla="*/ 1893 w 326046"/>
                  <a:gd name="connsiteY3" fmla="*/ 409273 h 437352"/>
                  <a:gd name="connsiteX4" fmla="*/ 41308 w 326046"/>
                  <a:gd name="connsiteY4" fmla="*/ 420514 h 437352"/>
                  <a:gd name="connsiteX5" fmla="*/ 118613 w 326046"/>
                  <a:gd name="connsiteY5" fmla="*/ 414512 h 437352"/>
                  <a:gd name="connsiteX6" fmla="*/ 151922 w 326046"/>
                  <a:gd name="connsiteY6" fmla="*/ 403941 h 437352"/>
                  <a:gd name="connsiteX7" fmla="*/ 185945 w 326046"/>
                  <a:gd name="connsiteY7" fmla="*/ 400797 h 437352"/>
                  <a:gd name="connsiteX8" fmla="*/ 186174 w 326046"/>
                  <a:gd name="connsiteY8" fmla="*/ 400511 h 437352"/>
                  <a:gd name="connsiteX9" fmla="*/ 185983 w 326046"/>
                  <a:gd name="connsiteY9" fmla="*/ 400606 h 437352"/>
                  <a:gd name="connsiteX10" fmla="*/ 215406 w 326046"/>
                  <a:gd name="connsiteY10" fmla="*/ 370222 h 437352"/>
                  <a:gd name="connsiteX11" fmla="*/ 219654 w 326046"/>
                  <a:gd name="connsiteY11" fmla="*/ 374508 h 437352"/>
                  <a:gd name="connsiteX12" fmla="*/ 228760 w 326046"/>
                  <a:gd name="connsiteY12" fmla="*/ 380317 h 437352"/>
                  <a:gd name="connsiteX13" fmla="*/ 238790 w 326046"/>
                  <a:gd name="connsiteY13" fmla="*/ 367745 h 437352"/>
                  <a:gd name="connsiteX14" fmla="*/ 238790 w 326046"/>
                  <a:gd name="connsiteY14" fmla="*/ 367745 h 437352"/>
                  <a:gd name="connsiteX15" fmla="*/ 285719 w 326046"/>
                  <a:gd name="connsiteY15" fmla="*/ 347170 h 437352"/>
                  <a:gd name="connsiteX16" fmla="*/ 285729 w 326046"/>
                  <a:gd name="connsiteY16" fmla="*/ 347170 h 437352"/>
                  <a:gd name="connsiteX17" fmla="*/ 299674 w 326046"/>
                  <a:gd name="connsiteY17" fmla="*/ 331550 h 437352"/>
                  <a:gd name="connsiteX18" fmla="*/ 262155 w 326046"/>
                  <a:gd name="connsiteY18" fmla="*/ 102950 h 437352"/>
                  <a:gd name="connsiteX19" fmla="*/ 228293 w 326046"/>
                  <a:gd name="connsiteY19" fmla="*/ 4270 h 437352"/>
                  <a:gd name="connsiteX20" fmla="*/ 230493 w 326046"/>
                  <a:gd name="connsiteY20" fmla="*/ 3319 h 437352"/>
                  <a:gd name="connsiteX21" fmla="*/ 303141 w 326046"/>
                  <a:gd name="connsiteY21" fmla="*/ 176006 h 437352"/>
                  <a:gd name="connsiteX22" fmla="*/ 325172 w 326046"/>
                  <a:gd name="connsiteY22" fmla="*/ 317358 h 437352"/>
                  <a:gd name="connsiteX23" fmla="*/ 267517 w 326046"/>
                  <a:gd name="connsiteY23" fmla="*/ 366506 h 437352"/>
                  <a:gd name="connsiteX24" fmla="*/ 261802 w 326046"/>
                  <a:gd name="connsiteY24" fmla="*/ 371841 h 437352"/>
                  <a:gd name="connsiteX25" fmla="*/ 210710 w 326046"/>
                  <a:gd name="connsiteY25" fmla="*/ 398511 h 437352"/>
                  <a:gd name="connsiteX26" fmla="*/ 210691 w 326046"/>
                  <a:gd name="connsiteY26" fmla="*/ 398606 h 437352"/>
                  <a:gd name="connsiteX27" fmla="*/ 210691 w 326046"/>
                  <a:gd name="connsiteY27" fmla="*/ 398606 h 437352"/>
                  <a:gd name="connsiteX28" fmla="*/ 170886 w 326046"/>
                  <a:gd name="connsiteY28" fmla="*/ 419084 h 437352"/>
                  <a:gd name="connsiteX29" fmla="*/ 152141 w 326046"/>
                  <a:gd name="connsiteY29" fmla="*/ 423370 h 437352"/>
                  <a:gd name="connsiteX30" fmla="*/ 84970 w 326046"/>
                  <a:gd name="connsiteY30" fmla="*/ 440134 h 43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26046" h="437352">
                    <a:moveTo>
                      <a:pt x="84970" y="440134"/>
                    </a:moveTo>
                    <a:cubicBezTo>
                      <a:pt x="54710" y="439469"/>
                      <a:pt x="26144" y="431849"/>
                      <a:pt x="1027" y="412989"/>
                    </a:cubicBezTo>
                    <a:cubicBezTo>
                      <a:pt x="246" y="412608"/>
                      <a:pt x="-135" y="411654"/>
                      <a:pt x="122" y="410799"/>
                    </a:cubicBezTo>
                    <a:cubicBezTo>
                      <a:pt x="274" y="409941"/>
                      <a:pt x="1008" y="409273"/>
                      <a:pt x="1893" y="409273"/>
                    </a:cubicBezTo>
                    <a:cubicBezTo>
                      <a:pt x="15143" y="413180"/>
                      <a:pt x="27506" y="418608"/>
                      <a:pt x="41308" y="420514"/>
                    </a:cubicBezTo>
                    <a:cubicBezTo>
                      <a:pt x="67054" y="424133"/>
                      <a:pt x="93810" y="422705"/>
                      <a:pt x="118613" y="414512"/>
                    </a:cubicBezTo>
                    <a:cubicBezTo>
                      <a:pt x="129652" y="410989"/>
                      <a:pt x="140254" y="404797"/>
                      <a:pt x="151922" y="403941"/>
                    </a:cubicBezTo>
                    <a:cubicBezTo>
                      <a:pt x="159704" y="392318"/>
                      <a:pt x="175096" y="395558"/>
                      <a:pt x="185945" y="400797"/>
                    </a:cubicBezTo>
                    <a:cubicBezTo>
                      <a:pt x="186002" y="400702"/>
                      <a:pt x="186126" y="400511"/>
                      <a:pt x="186174" y="400511"/>
                    </a:cubicBezTo>
                    <a:cubicBezTo>
                      <a:pt x="186136" y="400511"/>
                      <a:pt x="186021" y="400702"/>
                      <a:pt x="185983" y="400606"/>
                    </a:cubicBezTo>
                    <a:cubicBezTo>
                      <a:pt x="189641" y="385556"/>
                      <a:pt x="196927" y="362983"/>
                      <a:pt x="215406" y="370222"/>
                    </a:cubicBezTo>
                    <a:cubicBezTo>
                      <a:pt x="217273" y="371173"/>
                      <a:pt x="218778" y="372603"/>
                      <a:pt x="219654" y="374508"/>
                    </a:cubicBezTo>
                    <a:cubicBezTo>
                      <a:pt x="221026" y="378317"/>
                      <a:pt x="224769" y="380603"/>
                      <a:pt x="228760" y="380317"/>
                    </a:cubicBezTo>
                    <a:cubicBezTo>
                      <a:pt x="235361" y="380603"/>
                      <a:pt x="236875" y="372889"/>
                      <a:pt x="238790" y="367745"/>
                    </a:cubicBezTo>
                    <a:lnTo>
                      <a:pt x="238790" y="367745"/>
                    </a:lnTo>
                    <a:cubicBezTo>
                      <a:pt x="244429" y="344219"/>
                      <a:pt x="264869" y="338598"/>
                      <a:pt x="285719" y="347170"/>
                    </a:cubicBezTo>
                    <a:lnTo>
                      <a:pt x="285729" y="347170"/>
                    </a:lnTo>
                    <a:cubicBezTo>
                      <a:pt x="297407" y="352695"/>
                      <a:pt x="297569" y="341933"/>
                      <a:pt x="299674" y="331550"/>
                    </a:cubicBezTo>
                    <a:cubicBezTo>
                      <a:pt x="312894" y="251350"/>
                      <a:pt x="283424" y="180864"/>
                      <a:pt x="262155" y="102950"/>
                    </a:cubicBezTo>
                    <a:cubicBezTo>
                      <a:pt x="252791" y="73326"/>
                      <a:pt x="242038" y="41991"/>
                      <a:pt x="228293" y="4270"/>
                    </a:cubicBezTo>
                    <a:cubicBezTo>
                      <a:pt x="227788" y="3033"/>
                      <a:pt x="229874" y="2175"/>
                      <a:pt x="230493" y="3319"/>
                    </a:cubicBezTo>
                    <a:cubicBezTo>
                      <a:pt x="258173" y="49800"/>
                      <a:pt x="285929" y="119237"/>
                      <a:pt x="303141" y="176006"/>
                    </a:cubicBezTo>
                    <a:cubicBezTo>
                      <a:pt x="316942" y="223250"/>
                      <a:pt x="329658" y="268493"/>
                      <a:pt x="325172" y="317358"/>
                    </a:cubicBezTo>
                    <a:cubicBezTo>
                      <a:pt x="319514" y="357648"/>
                      <a:pt x="314161" y="381556"/>
                      <a:pt x="267517" y="366506"/>
                    </a:cubicBezTo>
                    <a:cubicBezTo>
                      <a:pt x="264002" y="366506"/>
                      <a:pt x="262936" y="368697"/>
                      <a:pt x="261802" y="371841"/>
                    </a:cubicBezTo>
                    <a:cubicBezTo>
                      <a:pt x="255687" y="396890"/>
                      <a:pt x="235351" y="412227"/>
                      <a:pt x="210710" y="398511"/>
                    </a:cubicBezTo>
                    <a:lnTo>
                      <a:pt x="210691" y="398606"/>
                    </a:lnTo>
                    <a:lnTo>
                      <a:pt x="210691" y="398606"/>
                    </a:lnTo>
                    <a:cubicBezTo>
                      <a:pt x="207262" y="419561"/>
                      <a:pt x="190117" y="429563"/>
                      <a:pt x="170886" y="419084"/>
                    </a:cubicBezTo>
                    <a:cubicBezTo>
                      <a:pt x="169267" y="427846"/>
                      <a:pt x="157665" y="429658"/>
                      <a:pt x="152141" y="423370"/>
                    </a:cubicBezTo>
                    <a:cubicBezTo>
                      <a:pt x="132691" y="436420"/>
                      <a:pt x="107916" y="439564"/>
                      <a:pt x="84970" y="4401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3" name="Frihåndsform: figur 72">
                <a:extLst>
                  <a:ext uri="{FF2B5EF4-FFF2-40B4-BE49-F238E27FC236}">
                    <a16:creationId xmlns:a16="http://schemas.microsoft.com/office/drawing/2014/main" id="{B2D0AC70-B8CA-5B23-9279-436AAA1FF666}"/>
                  </a:ext>
                </a:extLst>
              </p:cNvPr>
              <p:cNvSpPr/>
              <p:nvPr/>
            </p:nvSpPr>
            <p:spPr>
              <a:xfrm>
                <a:off x="6355678" y="1582158"/>
                <a:ext cx="200729" cy="342955"/>
              </a:xfrm>
              <a:custGeom>
                <a:avLst/>
                <a:gdLst>
                  <a:gd name="connsiteX0" fmla="*/ 191261 w 200729"/>
                  <a:gd name="connsiteY0" fmla="*/ 345737 h 342955"/>
                  <a:gd name="connsiteX1" fmla="*/ 178460 w 200729"/>
                  <a:gd name="connsiteY1" fmla="*/ 333449 h 342955"/>
                  <a:gd name="connsiteX2" fmla="*/ 161848 w 200729"/>
                  <a:gd name="connsiteY2" fmla="*/ 315445 h 342955"/>
                  <a:gd name="connsiteX3" fmla="*/ 104146 w 200729"/>
                  <a:gd name="connsiteY3" fmla="*/ 306397 h 342955"/>
                  <a:gd name="connsiteX4" fmla="*/ 51063 w 200729"/>
                  <a:gd name="connsiteY4" fmla="*/ 278394 h 342955"/>
                  <a:gd name="connsiteX5" fmla="*/ 5181 w 200729"/>
                  <a:gd name="connsiteY5" fmla="*/ 266011 h 342955"/>
                  <a:gd name="connsiteX6" fmla="*/ 2009 w 200729"/>
                  <a:gd name="connsiteY6" fmla="*/ 191144 h 342955"/>
                  <a:gd name="connsiteX7" fmla="*/ 55187 w 200729"/>
                  <a:gd name="connsiteY7" fmla="*/ 32553 h 342955"/>
                  <a:gd name="connsiteX8" fmla="*/ 76275 w 200729"/>
                  <a:gd name="connsiteY8" fmla="*/ 2837 h 342955"/>
                  <a:gd name="connsiteX9" fmla="*/ 61912 w 200729"/>
                  <a:gd name="connsiteY9" fmla="*/ 42269 h 342955"/>
                  <a:gd name="connsiteX10" fmla="*/ 29327 w 200729"/>
                  <a:gd name="connsiteY10" fmla="*/ 268583 h 342955"/>
                  <a:gd name="connsiteX11" fmla="*/ 44833 w 200729"/>
                  <a:gd name="connsiteY11" fmla="*/ 254582 h 342955"/>
                  <a:gd name="connsiteX12" fmla="*/ 72808 w 200729"/>
                  <a:gd name="connsiteY12" fmla="*/ 286489 h 342955"/>
                  <a:gd name="connsiteX13" fmla="*/ 94954 w 200729"/>
                  <a:gd name="connsiteY13" fmla="*/ 281538 h 342955"/>
                  <a:gd name="connsiteX14" fmla="*/ 105765 w 200729"/>
                  <a:gd name="connsiteY14" fmla="*/ 272964 h 342955"/>
                  <a:gd name="connsiteX15" fmla="*/ 118147 w 200729"/>
                  <a:gd name="connsiteY15" fmla="*/ 284775 h 342955"/>
                  <a:gd name="connsiteX16" fmla="*/ 133263 w 200729"/>
                  <a:gd name="connsiteY16" fmla="*/ 305539 h 342955"/>
                  <a:gd name="connsiteX17" fmla="*/ 162134 w 200729"/>
                  <a:gd name="connsiteY17" fmla="*/ 308778 h 342955"/>
                  <a:gd name="connsiteX18" fmla="*/ 200538 w 200729"/>
                  <a:gd name="connsiteY18" fmla="*/ 333735 h 342955"/>
                  <a:gd name="connsiteX19" fmla="*/ 191261 w 200729"/>
                  <a:gd name="connsiteY19" fmla="*/ 345737 h 34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0729" h="342955">
                    <a:moveTo>
                      <a:pt x="191261" y="345737"/>
                    </a:moveTo>
                    <a:cubicBezTo>
                      <a:pt x="184346" y="345737"/>
                      <a:pt x="181060" y="338876"/>
                      <a:pt x="178460" y="333449"/>
                    </a:cubicBezTo>
                    <a:cubicBezTo>
                      <a:pt x="175269" y="325638"/>
                      <a:pt x="169096" y="319543"/>
                      <a:pt x="161848" y="315445"/>
                    </a:cubicBezTo>
                    <a:cubicBezTo>
                      <a:pt x="150237" y="339449"/>
                      <a:pt x="112928" y="328019"/>
                      <a:pt x="104146" y="306397"/>
                    </a:cubicBezTo>
                    <a:cubicBezTo>
                      <a:pt x="79066" y="330686"/>
                      <a:pt x="49901" y="310113"/>
                      <a:pt x="51063" y="278394"/>
                    </a:cubicBezTo>
                    <a:cubicBezTo>
                      <a:pt x="31879" y="300588"/>
                      <a:pt x="13096" y="292014"/>
                      <a:pt x="5181" y="266011"/>
                    </a:cubicBezTo>
                    <a:cubicBezTo>
                      <a:pt x="-725" y="243247"/>
                      <a:pt x="-1191" y="217528"/>
                      <a:pt x="2009" y="191144"/>
                    </a:cubicBezTo>
                    <a:cubicBezTo>
                      <a:pt x="8800" y="135042"/>
                      <a:pt x="32098" y="75416"/>
                      <a:pt x="55187" y="32553"/>
                    </a:cubicBezTo>
                    <a:cubicBezTo>
                      <a:pt x="61273" y="21791"/>
                      <a:pt x="74218" y="1597"/>
                      <a:pt x="76275" y="2837"/>
                    </a:cubicBezTo>
                    <a:cubicBezTo>
                      <a:pt x="78342" y="4074"/>
                      <a:pt x="66131" y="29314"/>
                      <a:pt x="61912" y="42269"/>
                    </a:cubicBezTo>
                    <a:cubicBezTo>
                      <a:pt x="41147" y="97896"/>
                      <a:pt x="1466" y="212005"/>
                      <a:pt x="29327" y="268583"/>
                    </a:cubicBezTo>
                    <a:cubicBezTo>
                      <a:pt x="33384" y="264297"/>
                      <a:pt x="40690" y="258867"/>
                      <a:pt x="44833" y="254582"/>
                    </a:cubicBezTo>
                    <a:cubicBezTo>
                      <a:pt x="64083" y="242103"/>
                      <a:pt x="71370" y="272774"/>
                      <a:pt x="72808" y="286489"/>
                    </a:cubicBezTo>
                    <a:cubicBezTo>
                      <a:pt x="75466" y="301539"/>
                      <a:pt x="91249" y="295254"/>
                      <a:pt x="94954" y="281538"/>
                    </a:cubicBezTo>
                    <a:cubicBezTo>
                      <a:pt x="96297" y="276776"/>
                      <a:pt x="100631" y="272774"/>
                      <a:pt x="105765" y="272964"/>
                    </a:cubicBezTo>
                    <a:cubicBezTo>
                      <a:pt x="112527" y="272678"/>
                      <a:pt x="116566" y="278871"/>
                      <a:pt x="118147" y="284775"/>
                    </a:cubicBezTo>
                    <a:cubicBezTo>
                      <a:pt x="121367" y="293158"/>
                      <a:pt x="125462" y="302397"/>
                      <a:pt x="133263" y="305539"/>
                    </a:cubicBezTo>
                    <a:cubicBezTo>
                      <a:pt x="142884" y="311064"/>
                      <a:pt x="159229" y="292110"/>
                      <a:pt x="162134" y="308778"/>
                    </a:cubicBezTo>
                    <a:cubicBezTo>
                      <a:pt x="177450" y="307637"/>
                      <a:pt x="197024" y="318685"/>
                      <a:pt x="200538" y="333735"/>
                    </a:cubicBezTo>
                    <a:cubicBezTo>
                      <a:pt x="201862" y="339544"/>
                      <a:pt x="197376" y="345832"/>
                      <a:pt x="191261" y="3457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4" name="Frihåndsform: figur 73">
                <a:extLst>
                  <a:ext uri="{FF2B5EF4-FFF2-40B4-BE49-F238E27FC236}">
                    <a16:creationId xmlns:a16="http://schemas.microsoft.com/office/drawing/2014/main" id="{9EBC9A1C-001F-08B4-538D-624CC128139D}"/>
                  </a:ext>
                </a:extLst>
              </p:cNvPr>
              <p:cNvSpPr/>
              <p:nvPr/>
            </p:nvSpPr>
            <p:spPr>
              <a:xfrm>
                <a:off x="6333211" y="1414623"/>
                <a:ext cx="143010" cy="159697"/>
              </a:xfrm>
              <a:custGeom>
                <a:avLst/>
                <a:gdLst>
                  <a:gd name="connsiteX0" fmla="*/ 71930 w 143010"/>
                  <a:gd name="connsiteY0" fmla="*/ 162466 h 159697"/>
                  <a:gd name="connsiteX1" fmla="*/ 6303 w 143010"/>
                  <a:gd name="connsiteY1" fmla="*/ 54642 h 159697"/>
                  <a:gd name="connsiteX2" fmla="*/ 122346 w 143010"/>
                  <a:gd name="connsiteY2" fmla="*/ 15305 h 159697"/>
                  <a:gd name="connsiteX3" fmla="*/ 143053 w 143010"/>
                  <a:gd name="connsiteY3" fmla="*/ 39973 h 159697"/>
                  <a:gd name="connsiteX4" fmla="*/ 37268 w 143010"/>
                  <a:gd name="connsiteY4" fmla="*/ 41499 h 159697"/>
                  <a:gd name="connsiteX5" fmla="*/ 100267 w 143010"/>
                  <a:gd name="connsiteY5" fmla="*/ 137035 h 159697"/>
                  <a:gd name="connsiteX6" fmla="*/ 107144 w 143010"/>
                  <a:gd name="connsiteY6" fmla="*/ 139986 h 159697"/>
                  <a:gd name="connsiteX7" fmla="*/ 71930 w 143010"/>
                  <a:gd name="connsiteY7" fmla="*/ 162466 h 15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10" h="159697">
                    <a:moveTo>
                      <a:pt x="71930" y="162466"/>
                    </a:moveTo>
                    <a:cubicBezTo>
                      <a:pt x="18323" y="163133"/>
                      <a:pt x="-14357" y="101412"/>
                      <a:pt x="6303" y="54642"/>
                    </a:cubicBezTo>
                    <a:cubicBezTo>
                      <a:pt x="22400" y="9017"/>
                      <a:pt x="81941" y="-12795"/>
                      <a:pt x="122346" y="15305"/>
                    </a:cubicBezTo>
                    <a:cubicBezTo>
                      <a:pt x="130394" y="21114"/>
                      <a:pt x="141519" y="31021"/>
                      <a:pt x="143053" y="39973"/>
                    </a:cubicBezTo>
                    <a:cubicBezTo>
                      <a:pt x="115316" y="14542"/>
                      <a:pt x="63548" y="10161"/>
                      <a:pt x="37268" y="41499"/>
                    </a:cubicBezTo>
                    <a:cubicBezTo>
                      <a:pt x="-5775" y="90075"/>
                      <a:pt x="37125" y="160657"/>
                      <a:pt x="100267" y="137035"/>
                    </a:cubicBezTo>
                    <a:cubicBezTo>
                      <a:pt x="102943" y="136272"/>
                      <a:pt x="105982" y="137414"/>
                      <a:pt x="107144" y="139986"/>
                    </a:cubicBezTo>
                    <a:cubicBezTo>
                      <a:pt x="109658" y="155132"/>
                      <a:pt x="83960" y="162847"/>
                      <a:pt x="71930" y="1624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5" name="Frihåndsform: figur 74">
                <a:extLst>
                  <a:ext uri="{FF2B5EF4-FFF2-40B4-BE49-F238E27FC236}">
                    <a16:creationId xmlns:a16="http://schemas.microsoft.com/office/drawing/2014/main" id="{4295AE45-8507-69F3-C94F-CB187975098A}"/>
                  </a:ext>
                </a:extLst>
              </p:cNvPr>
              <p:cNvSpPr/>
              <p:nvPr/>
            </p:nvSpPr>
            <p:spPr>
              <a:xfrm>
                <a:off x="6377682" y="1469701"/>
                <a:ext cx="87705" cy="42220"/>
              </a:xfrm>
              <a:custGeom>
                <a:avLst/>
                <a:gdLst>
                  <a:gd name="connsiteX0" fmla="*/ 50491 w 87705"/>
                  <a:gd name="connsiteY0" fmla="*/ 44998 h 42220"/>
                  <a:gd name="connsiteX1" fmla="*/ 53882 w 87705"/>
                  <a:gd name="connsiteY1" fmla="*/ 23662 h 42220"/>
                  <a:gd name="connsiteX2" fmla="*/ 8895 w 87705"/>
                  <a:gd name="connsiteY2" fmla="*/ 29852 h 42220"/>
                  <a:gd name="connsiteX3" fmla="*/ 10295 w 87705"/>
                  <a:gd name="connsiteY3" fmla="*/ 30615 h 42220"/>
                  <a:gd name="connsiteX4" fmla="*/ 3409 w 87705"/>
                  <a:gd name="connsiteY4" fmla="*/ 31950 h 42220"/>
                  <a:gd name="connsiteX5" fmla="*/ 761 w 87705"/>
                  <a:gd name="connsiteY5" fmla="*/ 27471 h 42220"/>
                  <a:gd name="connsiteX6" fmla="*/ 77466 w 87705"/>
                  <a:gd name="connsiteY6" fmla="*/ 5375 h 42220"/>
                  <a:gd name="connsiteX7" fmla="*/ 86048 w 87705"/>
                  <a:gd name="connsiteY7" fmla="*/ 23185 h 42220"/>
                  <a:gd name="connsiteX8" fmla="*/ 57368 w 87705"/>
                  <a:gd name="connsiteY8" fmla="*/ 24329 h 42220"/>
                  <a:gd name="connsiteX9" fmla="*/ 54367 w 87705"/>
                  <a:gd name="connsiteY9" fmla="*/ 41759 h 42220"/>
                  <a:gd name="connsiteX10" fmla="*/ 50491 w 87705"/>
                  <a:gd name="connsiteY10" fmla="*/ 44998 h 42220"/>
                  <a:gd name="connsiteX11" fmla="*/ 50491 w 87705"/>
                  <a:gd name="connsiteY11" fmla="*/ 44998 h 4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705" h="42220">
                    <a:moveTo>
                      <a:pt x="50491" y="44998"/>
                    </a:moveTo>
                    <a:cubicBezTo>
                      <a:pt x="39823" y="43093"/>
                      <a:pt x="48567" y="27662"/>
                      <a:pt x="53882" y="23662"/>
                    </a:cubicBezTo>
                    <a:cubicBezTo>
                      <a:pt x="38642" y="21853"/>
                      <a:pt x="23202" y="24520"/>
                      <a:pt x="8895" y="29852"/>
                    </a:cubicBezTo>
                    <a:lnTo>
                      <a:pt x="10295" y="30615"/>
                    </a:lnTo>
                    <a:cubicBezTo>
                      <a:pt x="12629" y="32329"/>
                      <a:pt x="3713" y="31664"/>
                      <a:pt x="3409" y="31950"/>
                    </a:cubicBezTo>
                    <a:cubicBezTo>
                      <a:pt x="827" y="32806"/>
                      <a:pt x="-1049" y="29378"/>
                      <a:pt x="761" y="27471"/>
                    </a:cubicBezTo>
                    <a:cubicBezTo>
                      <a:pt x="18906" y="6230"/>
                      <a:pt x="50919" y="-1864"/>
                      <a:pt x="77466" y="5375"/>
                    </a:cubicBezTo>
                    <a:cubicBezTo>
                      <a:pt x="85114" y="8233"/>
                      <a:pt x="90705" y="16232"/>
                      <a:pt x="86048" y="23185"/>
                    </a:cubicBezTo>
                    <a:cubicBezTo>
                      <a:pt x="78542" y="31473"/>
                      <a:pt x="66626" y="26139"/>
                      <a:pt x="57368" y="24329"/>
                    </a:cubicBezTo>
                    <a:cubicBezTo>
                      <a:pt x="55806" y="30043"/>
                      <a:pt x="55091" y="35854"/>
                      <a:pt x="54367" y="41759"/>
                    </a:cubicBezTo>
                    <a:cubicBezTo>
                      <a:pt x="54158" y="43665"/>
                      <a:pt x="52443" y="45093"/>
                      <a:pt x="50491" y="44998"/>
                    </a:cubicBezTo>
                    <a:lnTo>
                      <a:pt x="50491" y="4499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6" name="Frihåndsform: figur 75">
                <a:extLst>
                  <a:ext uri="{FF2B5EF4-FFF2-40B4-BE49-F238E27FC236}">
                    <a16:creationId xmlns:a16="http://schemas.microsoft.com/office/drawing/2014/main" id="{F1C7DBE9-FC11-1EC4-4F7C-00191578CA7B}"/>
                  </a:ext>
                </a:extLst>
              </p:cNvPr>
              <p:cNvSpPr/>
              <p:nvPr/>
            </p:nvSpPr>
            <p:spPr>
              <a:xfrm>
                <a:off x="6853141" y="1386560"/>
                <a:ext cx="96906" cy="115485"/>
              </a:xfrm>
              <a:custGeom>
                <a:avLst/>
                <a:gdLst>
                  <a:gd name="connsiteX0" fmla="*/ 54167 w 96906"/>
                  <a:gd name="connsiteY0" fmla="*/ 118233 h 115485"/>
                  <a:gd name="connsiteX1" fmla="*/ 43566 w 96906"/>
                  <a:gd name="connsiteY1" fmla="*/ 105946 h 115485"/>
                  <a:gd name="connsiteX2" fmla="*/ 69779 w 96906"/>
                  <a:gd name="connsiteY2" fmla="*/ 76610 h 115485"/>
                  <a:gd name="connsiteX3" fmla="*/ 17896 w 96906"/>
                  <a:gd name="connsiteY3" fmla="*/ 19270 h 115485"/>
                  <a:gd name="connsiteX4" fmla="*/ 1408 w 96906"/>
                  <a:gd name="connsiteY4" fmla="*/ 27936 h 115485"/>
                  <a:gd name="connsiteX5" fmla="*/ 65 w 96906"/>
                  <a:gd name="connsiteY5" fmla="*/ 27746 h 115485"/>
                  <a:gd name="connsiteX6" fmla="*/ 58968 w 96906"/>
                  <a:gd name="connsiteY6" fmla="*/ 4029 h 115485"/>
                  <a:gd name="connsiteX7" fmla="*/ 54167 w 96906"/>
                  <a:gd name="connsiteY7" fmla="*/ 118233 h 115485"/>
                  <a:gd name="connsiteX8" fmla="*/ 54167 w 96906"/>
                  <a:gd name="connsiteY8" fmla="*/ 118233 h 11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906" h="115485">
                    <a:moveTo>
                      <a:pt x="54167" y="118233"/>
                    </a:moveTo>
                    <a:cubicBezTo>
                      <a:pt x="46395" y="118710"/>
                      <a:pt x="39613" y="114233"/>
                      <a:pt x="43566" y="105946"/>
                    </a:cubicBezTo>
                    <a:cubicBezTo>
                      <a:pt x="48348" y="93374"/>
                      <a:pt x="63673" y="88802"/>
                      <a:pt x="69779" y="76610"/>
                    </a:cubicBezTo>
                    <a:cubicBezTo>
                      <a:pt x="92525" y="35652"/>
                      <a:pt x="59073" y="7268"/>
                      <a:pt x="17896" y="19270"/>
                    </a:cubicBezTo>
                    <a:cubicBezTo>
                      <a:pt x="11334" y="20507"/>
                      <a:pt x="5952" y="21937"/>
                      <a:pt x="1408" y="27936"/>
                    </a:cubicBezTo>
                    <a:cubicBezTo>
                      <a:pt x="1094" y="28508"/>
                      <a:pt x="208" y="28413"/>
                      <a:pt x="65" y="27746"/>
                    </a:cubicBezTo>
                    <a:cubicBezTo>
                      <a:pt x="-1116" y="5838"/>
                      <a:pt x="42633" y="-162"/>
                      <a:pt x="58968" y="4029"/>
                    </a:cubicBezTo>
                    <a:cubicBezTo>
                      <a:pt x="116051" y="16316"/>
                      <a:pt x="104117" y="105567"/>
                      <a:pt x="54167" y="118233"/>
                    </a:cubicBezTo>
                    <a:lnTo>
                      <a:pt x="54167" y="11823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7" name="Frihåndsform: figur 76">
                <a:extLst>
                  <a:ext uri="{FF2B5EF4-FFF2-40B4-BE49-F238E27FC236}">
                    <a16:creationId xmlns:a16="http://schemas.microsoft.com/office/drawing/2014/main" id="{2E28D1EB-BBF4-DF79-1964-DF9DA97C7F29}"/>
                  </a:ext>
                </a:extLst>
              </p:cNvPr>
              <p:cNvSpPr/>
              <p:nvPr/>
            </p:nvSpPr>
            <p:spPr>
              <a:xfrm>
                <a:off x="6805345" y="1375696"/>
                <a:ext cx="111623" cy="122315"/>
              </a:xfrm>
              <a:custGeom>
                <a:avLst/>
                <a:gdLst>
                  <a:gd name="connsiteX0" fmla="*/ 80209 w 111623"/>
                  <a:gd name="connsiteY0" fmla="*/ 125097 h 122315"/>
                  <a:gd name="connsiteX1" fmla="*/ 55005 w 111623"/>
                  <a:gd name="connsiteY1" fmla="*/ 93092 h 122315"/>
                  <a:gd name="connsiteX2" fmla="*/ 294 w 111623"/>
                  <a:gd name="connsiteY2" fmla="*/ 5653 h 122315"/>
                  <a:gd name="connsiteX3" fmla="*/ 1789 w 111623"/>
                  <a:gd name="connsiteY3" fmla="*/ 2795 h 122315"/>
                  <a:gd name="connsiteX4" fmla="*/ 66045 w 111623"/>
                  <a:gd name="connsiteY4" fmla="*/ 69089 h 122315"/>
                  <a:gd name="connsiteX5" fmla="*/ 100744 w 111623"/>
                  <a:gd name="connsiteY5" fmla="*/ 52802 h 122315"/>
                  <a:gd name="connsiteX6" fmla="*/ 101497 w 111623"/>
                  <a:gd name="connsiteY6" fmla="*/ 69470 h 122315"/>
                  <a:gd name="connsiteX7" fmla="*/ 68912 w 111623"/>
                  <a:gd name="connsiteY7" fmla="*/ 75091 h 122315"/>
                  <a:gd name="connsiteX8" fmla="*/ 85190 w 111623"/>
                  <a:gd name="connsiteY8" fmla="*/ 109096 h 122315"/>
                  <a:gd name="connsiteX9" fmla="*/ 80209 w 111623"/>
                  <a:gd name="connsiteY9" fmla="*/ 125097 h 12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623" h="122315">
                    <a:moveTo>
                      <a:pt x="80209" y="125097"/>
                    </a:moveTo>
                    <a:cubicBezTo>
                      <a:pt x="63692" y="124525"/>
                      <a:pt x="58711" y="105856"/>
                      <a:pt x="55005" y="93092"/>
                    </a:cubicBezTo>
                    <a:cubicBezTo>
                      <a:pt x="45776" y="58994"/>
                      <a:pt x="23192" y="31656"/>
                      <a:pt x="294" y="5653"/>
                    </a:cubicBezTo>
                    <a:cubicBezTo>
                      <a:pt x="-354" y="4511"/>
                      <a:pt x="284" y="2605"/>
                      <a:pt x="1789" y="2795"/>
                    </a:cubicBezTo>
                    <a:cubicBezTo>
                      <a:pt x="29726" y="13274"/>
                      <a:pt x="52529" y="42325"/>
                      <a:pt x="66045" y="69089"/>
                    </a:cubicBezTo>
                    <a:cubicBezTo>
                      <a:pt x="74941" y="59376"/>
                      <a:pt x="87362" y="53755"/>
                      <a:pt x="100744" y="52802"/>
                    </a:cubicBezTo>
                    <a:cubicBezTo>
                      <a:pt x="115003" y="51946"/>
                      <a:pt x="115346" y="70424"/>
                      <a:pt x="101497" y="69470"/>
                    </a:cubicBezTo>
                    <a:cubicBezTo>
                      <a:pt x="89962" y="68042"/>
                      <a:pt x="79189" y="71091"/>
                      <a:pt x="68912" y="75091"/>
                    </a:cubicBezTo>
                    <a:cubicBezTo>
                      <a:pt x="74627" y="86425"/>
                      <a:pt x="76532" y="99380"/>
                      <a:pt x="85190" y="109096"/>
                    </a:cubicBezTo>
                    <a:cubicBezTo>
                      <a:pt x="91258" y="114144"/>
                      <a:pt x="88286" y="124620"/>
                      <a:pt x="80209" y="1250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8" name="Frihåndsform: figur 77">
                <a:extLst>
                  <a:ext uri="{FF2B5EF4-FFF2-40B4-BE49-F238E27FC236}">
                    <a16:creationId xmlns:a16="http://schemas.microsoft.com/office/drawing/2014/main" id="{40F8BED5-94FF-91CB-2447-9497C9F3B1F0}"/>
                  </a:ext>
                </a:extLst>
              </p:cNvPr>
              <p:cNvSpPr/>
              <p:nvPr/>
            </p:nvSpPr>
            <p:spPr>
              <a:xfrm>
                <a:off x="6452360" y="1242836"/>
                <a:ext cx="397670" cy="181547"/>
              </a:xfrm>
              <a:custGeom>
                <a:avLst/>
                <a:gdLst>
                  <a:gd name="connsiteX0" fmla="*/ 9321 w 397670"/>
                  <a:gd name="connsiteY0" fmla="*/ 184329 h 181547"/>
                  <a:gd name="connsiteX1" fmla="*/ 6683 w 397670"/>
                  <a:gd name="connsiteY1" fmla="*/ 152324 h 181547"/>
                  <a:gd name="connsiteX2" fmla="*/ 79740 w 397670"/>
                  <a:gd name="connsiteY2" fmla="*/ 78315 h 181547"/>
                  <a:gd name="connsiteX3" fmla="*/ 223338 w 397670"/>
                  <a:gd name="connsiteY3" fmla="*/ 29548 h 181547"/>
                  <a:gd name="connsiteX4" fmla="*/ 322160 w 397670"/>
                  <a:gd name="connsiteY4" fmla="*/ 2782 h 181547"/>
                  <a:gd name="connsiteX5" fmla="*/ 323684 w 397670"/>
                  <a:gd name="connsiteY5" fmla="*/ 36215 h 181547"/>
                  <a:gd name="connsiteX6" fmla="*/ 359651 w 397670"/>
                  <a:gd name="connsiteY6" fmla="*/ 27643 h 181547"/>
                  <a:gd name="connsiteX7" fmla="*/ 371595 w 397670"/>
                  <a:gd name="connsiteY7" fmla="*/ 39550 h 181547"/>
                  <a:gd name="connsiteX8" fmla="*/ 366042 w 397670"/>
                  <a:gd name="connsiteY8" fmla="*/ 60123 h 181547"/>
                  <a:gd name="connsiteX9" fmla="*/ 397598 w 397670"/>
                  <a:gd name="connsiteY9" fmla="*/ 67838 h 181547"/>
                  <a:gd name="connsiteX10" fmla="*/ 384911 w 397670"/>
                  <a:gd name="connsiteY10" fmla="*/ 110510 h 181547"/>
                  <a:gd name="connsiteX11" fmla="*/ 365251 w 397670"/>
                  <a:gd name="connsiteY11" fmla="*/ 135560 h 181547"/>
                  <a:gd name="connsiteX12" fmla="*/ 376043 w 397670"/>
                  <a:gd name="connsiteY12" fmla="*/ 77077 h 181547"/>
                  <a:gd name="connsiteX13" fmla="*/ 351364 w 397670"/>
                  <a:gd name="connsiteY13" fmla="*/ 88030 h 181547"/>
                  <a:gd name="connsiteX14" fmla="*/ 341868 w 397670"/>
                  <a:gd name="connsiteY14" fmla="*/ 75647 h 181547"/>
                  <a:gd name="connsiteX15" fmla="*/ 348649 w 397670"/>
                  <a:gd name="connsiteY15" fmla="*/ 50312 h 181547"/>
                  <a:gd name="connsiteX16" fmla="*/ 305206 w 397670"/>
                  <a:gd name="connsiteY16" fmla="*/ 28499 h 181547"/>
                  <a:gd name="connsiteX17" fmla="*/ 125479 w 397670"/>
                  <a:gd name="connsiteY17" fmla="*/ 76124 h 181547"/>
                  <a:gd name="connsiteX18" fmla="*/ 12931 w 397670"/>
                  <a:gd name="connsiteY18" fmla="*/ 162135 h 181547"/>
                  <a:gd name="connsiteX19" fmla="*/ 7483 w 397670"/>
                  <a:gd name="connsiteY19" fmla="*/ 176899 h 181547"/>
                  <a:gd name="connsiteX20" fmla="*/ 14579 w 397670"/>
                  <a:gd name="connsiteY20" fmla="*/ 181471 h 181547"/>
                  <a:gd name="connsiteX21" fmla="*/ 9321 w 397670"/>
                  <a:gd name="connsiteY21" fmla="*/ 184329 h 18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7670" h="181547">
                    <a:moveTo>
                      <a:pt x="9321" y="184329"/>
                    </a:moveTo>
                    <a:cubicBezTo>
                      <a:pt x="-6871" y="181566"/>
                      <a:pt x="2101" y="161563"/>
                      <a:pt x="6683" y="152324"/>
                    </a:cubicBezTo>
                    <a:cubicBezTo>
                      <a:pt x="23609" y="119559"/>
                      <a:pt x="49488" y="95937"/>
                      <a:pt x="79740" y="78315"/>
                    </a:cubicBezTo>
                    <a:cubicBezTo>
                      <a:pt x="123126" y="52979"/>
                      <a:pt x="175504" y="39836"/>
                      <a:pt x="223338" y="29548"/>
                    </a:cubicBezTo>
                    <a:cubicBezTo>
                      <a:pt x="256247" y="22595"/>
                      <a:pt x="289804" y="13546"/>
                      <a:pt x="322160" y="2782"/>
                    </a:cubicBezTo>
                    <a:cubicBezTo>
                      <a:pt x="341563" y="7258"/>
                      <a:pt x="323675" y="24309"/>
                      <a:pt x="323684" y="36215"/>
                    </a:cubicBezTo>
                    <a:lnTo>
                      <a:pt x="359651" y="27643"/>
                    </a:lnTo>
                    <a:cubicBezTo>
                      <a:pt x="366528" y="25736"/>
                      <a:pt x="373776" y="32596"/>
                      <a:pt x="371595" y="39550"/>
                    </a:cubicBezTo>
                    <a:cubicBezTo>
                      <a:pt x="371595" y="39550"/>
                      <a:pt x="366042" y="60123"/>
                      <a:pt x="366042" y="60123"/>
                    </a:cubicBezTo>
                    <a:cubicBezTo>
                      <a:pt x="376415" y="57074"/>
                      <a:pt x="399532" y="49454"/>
                      <a:pt x="397598" y="67838"/>
                    </a:cubicBezTo>
                    <a:cubicBezTo>
                      <a:pt x="394912" y="82412"/>
                      <a:pt x="390359" y="96795"/>
                      <a:pt x="384911" y="110510"/>
                    </a:cubicBezTo>
                    <a:cubicBezTo>
                      <a:pt x="380891" y="120131"/>
                      <a:pt x="376234" y="132797"/>
                      <a:pt x="365251" y="135560"/>
                    </a:cubicBezTo>
                    <a:cubicBezTo>
                      <a:pt x="346173" y="132988"/>
                      <a:pt x="376215" y="90030"/>
                      <a:pt x="376043" y="77077"/>
                    </a:cubicBezTo>
                    <a:cubicBezTo>
                      <a:pt x="366918" y="78696"/>
                      <a:pt x="359956" y="85840"/>
                      <a:pt x="351364" y="88030"/>
                    </a:cubicBezTo>
                    <a:cubicBezTo>
                      <a:pt x="345277" y="87935"/>
                      <a:pt x="340305" y="81554"/>
                      <a:pt x="341868" y="75647"/>
                    </a:cubicBezTo>
                    <a:cubicBezTo>
                      <a:pt x="341868" y="75647"/>
                      <a:pt x="348649" y="50312"/>
                      <a:pt x="348649" y="50312"/>
                    </a:cubicBezTo>
                    <a:cubicBezTo>
                      <a:pt x="321741" y="55074"/>
                      <a:pt x="296767" y="73078"/>
                      <a:pt x="305206" y="28499"/>
                    </a:cubicBezTo>
                    <a:cubicBezTo>
                      <a:pt x="247713" y="46121"/>
                      <a:pt x="182638" y="54502"/>
                      <a:pt x="125479" y="76124"/>
                    </a:cubicBezTo>
                    <a:cubicBezTo>
                      <a:pt x="80587" y="93079"/>
                      <a:pt x="40573" y="118131"/>
                      <a:pt x="12931" y="162135"/>
                    </a:cubicBezTo>
                    <a:cubicBezTo>
                      <a:pt x="10464" y="166612"/>
                      <a:pt x="6816" y="171565"/>
                      <a:pt x="7483" y="176899"/>
                    </a:cubicBezTo>
                    <a:cubicBezTo>
                      <a:pt x="8207" y="179281"/>
                      <a:pt x="11883" y="181852"/>
                      <a:pt x="14579" y="181471"/>
                    </a:cubicBezTo>
                    <a:cubicBezTo>
                      <a:pt x="13979" y="183376"/>
                      <a:pt x="11264" y="184329"/>
                      <a:pt x="9321" y="1843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106" name="Frihåndsform: figur 105">
            <a:extLst>
              <a:ext uri="{FF2B5EF4-FFF2-40B4-BE49-F238E27FC236}">
                <a16:creationId xmlns:a16="http://schemas.microsoft.com/office/drawing/2014/main" id="{2CFF7A94-FE4E-87DF-4F8A-F80C36CF1407}"/>
              </a:ext>
            </a:extLst>
          </p:cNvPr>
          <p:cNvSpPr/>
          <p:nvPr/>
        </p:nvSpPr>
        <p:spPr>
          <a:xfrm rot="1706509">
            <a:off x="-2037782" y="5591451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3" name="Trapes 52">
            <a:extLst>
              <a:ext uri="{FF2B5EF4-FFF2-40B4-BE49-F238E27FC236}">
                <a16:creationId xmlns:a16="http://schemas.microsoft.com/office/drawing/2014/main" id="{305405DD-6465-42AD-A3AB-0DC139CF3BCF}"/>
              </a:ext>
            </a:extLst>
          </p:cNvPr>
          <p:cNvSpPr/>
          <p:nvPr/>
        </p:nvSpPr>
        <p:spPr>
          <a:xfrm rot="16200000">
            <a:off x="-2220982" y="5026312"/>
            <a:ext cx="1261141" cy="792201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5" name="Grafikk 104" descr="Jente har lange strutteskjørt">
            <a:extLst>
              <a:ext uri="{FF2B5EF4-FFF2-40B4-BE49-F238E27FC236}">
                <a16:creationId xmlns:a16="http://schemas.microsoft.com/office/drawing/2014/main" id="{E159029C-0894-D7FF-4285-05BDA81983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4768022" y="5048425"/>
            <a:ext cx="729026" cy="2101867"/>
          </a:xfrm>
          <a:prstGeom prst="rect">
            <a:avLst/>
          </a:prstGeom>
        </p:spPr>
      </p:pic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213078DB-209B-BB4D-81C4-5F4B750ECB19}"/>
              </a:ext>
            </a:extLst>
          </p:cNvPr>
          <p:cNvSpPr/>
          <p:nvPr/>
        </p:nvSpPr>
        <p:spPr>
          <a:xfrm rot="20329740">
            <a:off x="-1207457" y="3480487"/>
            <a:ext cx="566936" cy="308478"/>
          </a:xfrm>
          <a:custGeom>
            <a:avLst/>
            <a:gdLst>
              <a:gd name="connsiteX0" fmla="*/ 566937 w 566936"/>
              <a:gd name="connsiteY0" fmla="*/ 4383 h 308478"/>
              <a:gd name="connsiteX1" fmla="*/ 562774 w 566936"/>
              <a:gd name="connsiteY1" fmla="*/ 209 h 308478"/>
              <a:gd name="connsiteX2" fmla="*/ 562551 w 566936"/>
              <a:gd name="connsiteY2" fmla="*/ 215 h 308478"/>
              <a:gd name="connsiteX3" fmla="*/ 521382 w 566936"/>
              <a:gd name="connsiteY3" fmla="*/ 45561 h 308478"/>
              <a:gd name="connsiteX4" fmla="*/ 521382 w 566936"/>
              <a:gd name="connsiteY4" fmla="*/ 55691 h 308478"/>
              <a:gd name="connsiteX5" fmla="*/ 511260 w 566936"/>
              <a:gd name="connsiteY5" fmla="*/ 65813 h 308478"/>
              <a:gd name="connsiteX6" fmla="*/ 501130 w 566936"/>
              <a:gd name="connsiteY6" fmla="*/ 65813 h 308478"/>
              <a:gd name="connsiteX7" fmla="*/ 455574 w 566936"/>
              <a:gd name="connsiteY7" fmla="*/ 111382 h 308478"/>
              <a:gd name="connsiteX8" fmla="*/ 455792 w 566936"/>
              <a:gd name="connsiteY8" fmla="*/ 115836 h 308478"/>
              <a:gd name="connsiteX9" fmla="*/ 503090 w 566936"/>
              <a:gd name="connsiteY9" fmla="*/ 156914 h 308478"/>
              <a:gd name="connsiteX10" fmla="*/ 510076 w 566936"/>
              <a:gd name="connsiteY10" fmla="*/ 156914 h 308478"/>
              <a:gd name="connsiteX11" fmla="*/ 514267 w 566936"/>
              <a:gd name="connsiteY11" fmla="*/ 161144 h 308478"/>
              <a:gd name="connsiteX12" fmla="*/ 513178 w 566936"/>
              <a:gd name="connsiteY12" fmla="*/ 163951 h 308478"/>
              <a:gd name="connsiteX13" fmla="*/ 425202 w 566936"/>
              <a:gd name="connsiteY13" fmla="*/ 201285 h 308478"/>
              <a:gd name="connsiteX14" fmla="*/ 329132 w 566936"/>
              <a:gd name="connsiteY14" fmla="*/ 164001 h 308478"/>
              <a:gd name="connsiteX15" fmla="*/ 329330 w 566936"/>
              <a:gd name="connsiteY15" fmla="*/ 158050 h 308478"/>
              <a:gd name="connsiteX16" fmla="*/ 332200 w 566936"/>
              <a:gd name="connsiteY16" fmla="*/ 156914 h 308478"/>
              <a:gd name="connsiteX17" fmla="*/ 349275 w 566936"/>
              <a:gd name="connsiteY17" fmla="*/ 156914 h 308478"/>
              <a:gd name="connsiteX18" fmla="*/ 394833 w 566936"/>
              <a:gd name="connsiteY18" fmla="*/ 111363 h 308478"/>
              <a:gd name="connsiteX19" fmla="*/ 394613 w 566936"/>
              <a:gd name="connsiteY19" fmla="*/ 106890 h 308478"/>
              <a:gd name="connsiteX20" fmla="*/ 347315 w 566936"/>
              <a:gd name="connsiteY20" fmla="*/ 65813 h 308478"/>
              <a:gd name="connsiteX21" fmla="*/ 339153 w 566936"/>
              <a:gd name="connsiteY21" fmla="*/ 65813 h 308478"/>
              <a:gd name="connsiteX22" fmla="*/ 329023 w 566936"/>
              <a:gd name="connsiteY22" fmla="*/ 55691 h 308478"/>
              <a:gd name="connsiteX23" fmla="*/ 329023 w 566936"/>
              <a:gd name="connsiteY23" fmla="*/ 47521 h 308478"/>
              <a:gd name="connsiteX24" fmla="*/ 287937 w 566936"/>
              <a:gd name="connsiteY24" fmla="*/ 223 h 308478"/>
              <a:gd name="connsiteX25" fmla="*/ 238133 w 566936"/>
              <a:gd name="connsiteY25" fmla="*/ 41089 h 308478"/>
              <a:gd name="connsiteX26" fmla="*/ 237913 w 566936"/>
              <a:gd name="connsiteY26" fmla="*/ 45561 h 308478"/>
              <a:gd name="connsiteX27" fmla="*/ 237913 w 566936"/>
              <a:gd name="connsiteY27" fmla="*/ 55691 h 308478"/>
              <a:gd name="connsiteX28" fmla="*/ 227792 w 566936"/>
              <a:gd name="connsiteY28" fmla="*/ 65813 h 308478"/>
              <a:gd name="connsiteX29" fmla="*/ 219621 w 566936"/>
              <a:gd name="connsiteY29" fmla="*/ 65813 h 308478"/>
              <a:gd name="connsiteX30" fmla="*/ 172324 w 566936"/>
              <a:gd name="connsiteY30" fmla="*/ 106890 h 308478"/>
              <a:gd name="connsiteX31" fmla="*/ 213190 w 566936"/>
              <a:gd name="connsiteY31" fmla="*/ 156694 h 308478"/>
              <a:gd name="connsiteX32" fmla="*/ 217662 w 566936"/>
              <a:gd name="connsiteY32" fmla="*/ 156914 h 308478"/>
              <a:gd name="connsiteX33" fmla="*/ 234737 w 566936"/>
              <a:gd name="connsiteY33" fmla="*/ 156914 h 308478"/>
              <a:gd name="connsiteX34" fmla="*/ 238940 w 566936"/>
              <a:gd name="connsiteY34" fmla="*/ 161131 h 308478"/>
              <a:gd name="connsiteX35" fmla="*/ 237805 w 566936"/>
              <a:gd name="connsiteY35" fmla="*/ 164001 h 308478"/>
              <a:gd name="connsiteX36" fmla="*/ 141734 w 566936"/>
              <a:gd name="connsiteY36" fmla="*/ 201285 h 308478"/>
              <a:gd name="connsiteX37" fmla="*/ 53759 w 566936"/>
              <a:gd name="connsiteY37" fmla="*/ 163951 h 308478"/>
              <a:gd name="connsiteX38" fmla="*/ 54053 w 566936"/>
              <a:gd name="connsiteY38" fmla="*/ 158004 h 308478"/>
              <a:gd name="connsiteX39" fmla="*/ 56860 w 566936"/>
              <a:gd name="connsiteY39" fmla="*/ 156914 h 308478"/>
              <a:gd name="connsiteX40" fmla="*/ 63847 w 566936"/>
              <a:gd name="connsiteY40" fmla="*/ 156914 h 308478"/>
              <a:gd name="connsiteX41" fmla="*/ 111145 w 566936"/>
              <a:gd name="connsiteY41" fmla="*/ 115836 h 308478"/>
              <a:gd name="connsiteX42" fmla="*/ 70261 w 566936"/>
              <a:gd name="connsiteY42" fmla="*/ 66032 h 308478"/>
              <a:gd name="connsiteX43" fmla="*/ 65806 w 566936"/>
              <a:gd name="connsiteY43" fmla="*/ 65813 h 308478"/>
              <a:gd name="connsiteX44" fmla="*/ 55685 w 566936"/>
              <a:gd name="connsiteY44" fmla="*/ 65813 h 308478"/>
              <a:gd name="connsiteX45" fmla="*/ 45555 w 566936"/>
              <a:gd name="connsiteY45" fmla="*/ 55691 h 308478"/>
              <a:gd name="connsiteX46" fmla="*/ 45555 w 566936"/>
              <a:gd name="connsiteY46" fmla="*/ 45553 h 308478"/>
              <a:gd name="connsiteX47" fmla="*/ 4385 w 566936"/>
              <a:gd name="connsiteY47" fmla="*/ 206 h 308478"/>
              <a:gd name="connsiteX48" fmla="*/ 6 w 566936"/>
              <a:gd name="connsiteY48" fmla="*/ 4152 h 308478"/>
              <a:gd name="connsiteX49" fmla="*/ 0 w 566936"/>
              <a:gd name="connsiteY49" fmla="*/ 4375 h 308478"/>
              <a:gd name="connsiteX50" fmla="*/ 0 w 566936"/>
              <a:gd name="connsiteY50" fmla="*/ 308478 h 308478"/>
              <a:gd name="connsiteX51" fmla="*/ 566937 w 566936"/>
              <a:gd name="connsiteY51" fmla="*/ 308478 h 308478"/>
              <a:gd name="connsiteX52" fmla="*/ 283468 w 566936"/>
              <a:gd name="connsiteY52" fmla="*/ 133395 h 308478"/>
              <a:gd name="connsiteX53" fmla="*/ 258456 w 566936"/>
              <a:gd name="connsiteY53" fmla="*/ 108383 h 308478"/>
              <a:gd name="connsiteX54" fmla="*/ 283468 w 566936"/>
              <a:gd name="connsiteY54" fmla="*/ 83371 h 308478"/>
              <a:gd name="connsiteX55" fmla="*/ 308480 w 566936"/>
              <a:gd name="connsiteY55" fmla="*/ 108383 h 308478"/>
              <a:gd name="connsiteX56" fmla="*/ 283468 w 566936"/>
              <a:gd name="connsiteY56" fmla="*/ 133395 h 30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66936" h="308478">
                <a:moveTo>
                  <a:pt x="566937" y="4383"/>
                </a:moveTo>
                <a:cubicBezTo>
                  <a:pt x="566940" y="2081"/>
                  <a:pt x="565076" y="212"/>
                  <a:pt x="562774" y="209"/>
                </a:cubicBezTo>
                <a:cubicBezTo>
                  <a:pt x="562700" y="209"/>
                  <a:pt x="562625" y="210"/>
                  <a:pt x="562551" y="215"/>
                </a:cubicBezTo>
                <a:cubicBezTo>
                  <a:pt x="539200" y="2477"/>
                  <a:pt x="521384" y="22101"/>
                  <a:pt x="521382" y="45561"/>
                </a:cubicBezTo>
                <a:lnTo>
                  <a:pt x="521382" y="55691"/>
                </a:lnTo>
                <a:cubicBezTo>
                  <a:pt x="521377" y="61279"/>
                  <a:pt x="516848" y="65808"/>
                  <a:pt x="511260" y="65813"/>
                </a:cubicBezTo>
                <a:lnTo>
                  <a:pt x="501130" y="65813"/>
                </a:lnTo>
                <a:cubicBezTo>
                  <a:pt x="475967" y="65816"/>
                  <a:pt x="455569" y="86218"/>
                  <a:pt x="455574" y="111382"/>
                </a:cubicBezTo>
                <a:cubicBezTo>
                  <a:pt x="455574" y="112870"/>
                  <a:pt x="455646" y="114356"/>
                  <a:pt x="455792" y="115836"/>
                </a:cubicBezTo>
                <a:cubicBezTo>
                  <a:pt x="458746" y="139603"/>
                  <a:pt x="479143" y="157319"/>
                  <a:pt x="503090" y="156914"/>
                </a:cubicBezTo>
                <a:lnTo>
                  <a:pt x="510076" y="156914"/>
                </a:lnTo>
                <a:cubicBezTo>
                  <a:pt x="512401" y="156925"/>
                  <a:pt x="514278" y="158819"/>
                  <a:pt x="514267" y="161144"/>
                </a:cubicBezTo>
                <a:cubicBezTo>
                  <a:pt x="514262" y="162182"/>
                  <a:pt x="513875" y="163181"/>
                  <a:pt x="513178" y="163951"/>
                </a:cubicBezTo>
                <a:cubicBezTo>
                  <a:pt x="490435" y="188253"/>
                  <a:pt x="458482" y="201814"/>
                  <a:pt x="425202" y="201285"/>
                </a:cubicBezTo>
                <a:cubicBezTo>
                  <a:pt x="389410" y="201285"/>
                  <a:pt x="350750" y="186662"/>
                  <a:pt x="329132" y="164001"/>
                </a:cubicBezTo>
                <a:cubicBezTo>
                  <a:pt x="327543" y="162303"/>
                  <a:pt x="327632" y="159639"/>
                  <a:pt x="329330" y="158050"/>
                </a:cubicBezTo>
                <a:cubicBezTo>
                  <a:pt x="330108" y="157322"/>
                  <a:pt x="331134" y="156916"/>
                  <a:pt x="332200" y="156914"/>
                </a:cubicBezTo>
                <a:lnTo>
                  <a:pt x="349275" y="156914"/>
                </a:lnTo>
                <a:cubicBezTo>
                  <a:pt x="374434" y="156916"/>
                  <a:pt x="394831" y="136521"/>
                  <a:pt x="394833" y="111363"/>
                </a:cubicBezTo>
                <a:cubicBezTo>
                  <a:pt x="394833" y="109869"/>
                  <a:pt x="394760" y="108376"/>
                  <a:pt x="394613" y="106890"/>
                </a:cubicBezTo>
                <a:cubicBezTo>
                  <a:pt x="391659" y="83124"/>
                  <a:pt x="371262" y="65408"/>
                  <a:pt x="347315" y="65813"/>
                </a:cubicBezTo>
                <a:lnTo>
                  <a:pt x="339153" y="65813"/>
                </a:lnTo>
                <a:cubicBezTo>
                  <a:pt x="333562" y="65813"/>
                  <a:pt x="329028" y="61282"/>
                  <a:pt x="329023" y="55691"/>
                </a:cubicBezTo>
                <a:lnTo>
                  <a:pt x="329023" y="47521"/>
                </a:lnTo>
                <a:cubicBezTo>
                  <a:pt x="329424" y="23573"/>
                  <a:pt x="311705" y="3176"/>
                  <a:pt x="287937" y="223"/>
                </a:cubicBezTo>
                <a:cubicBezTo>
                  <a:pt x="262899" y="-2245"/>
                  <a:pt x="240601" y="16051"/>
                  <a:pt x="238133" y="41089"/>
                </a:cubicBezTo>
                <a:cubicBezTo>
                  <a:pt x="237987" y="42576"/>
                  <a:pt x="237913" y="44068"/>
                  <a:pt x="237913" y="45561"/>
                </a:cubicBezTo>
                <a:lnTo>
                  <a:pt x="237913" y="55691"/>
                </a:lnTo>
                <a:cubicBezTo>
                  <a:pt x="237908" y="61279"/>
                  <a:pt x="233379" y="65808"/>
                  <a:pt x="227792" y="65813"/>
                </a:cubicBezTo>
                <a:lnTo>
                  <a:pt x="219621" y="65813"/>
                </a:lnTo>
                <a:cubicBezTo>
                  <a:pt x="195675" y="65408"/>
                  <a:pt x="175278" y="83124"/>
                  <a:pt x="172324" y="106890"/>
                </a:cubicBezTo>
                <a:cubicBezTo>
                  <a:pt x="169856" y="131928"/>
                  <a:pt x="188152" y="154226"/>
                  <a:pt x="213190" y="156694"/>
                </a:cubicBezTo>
                <a:cubicBezTo>
                  <a:pt x="214676" y="156841"/>
                  <a:pt x="216169" y="156914"/>
                  <a:pt x="217662" y="156914"/>
                </a:cubicBezTo>
                <a:lnTo>
                  <a:pt x="234737" y="156914"/>
                </a:lnTo>
                <a:cubicBezTo>
                  <a:pt x="237062" y="156918"/>
                  <a:pt x="238944" y="158806"/>
                  <a:pt x="238940" y="161131"/>
                </a:cubicBezTo>
                <a:cubicBezTo>
                  <a:pt x="238939" y="162197"/>
                  <a:pt x="238533" y="163222"/>
                  <a:pt x="237805" y="164001"/>
                </a:cubicBezTo>
                <a:cubicBezTo>
                  <a:pt x="216186" y="186662"/>
                  <a:pt x="177526" y="201285"/>
                  <a:pt x="141734" y="201285"/>
                </a:cubicBezTo>
                <a:cubicBezTo>
                  <a:pt x="108454" y="201814"/>
                  <a:pt x="76501" y="188253"/>
                  <a:pt x="53759" y="163951"/>
                </a:cubicBezTo>
                <a:cubicBezTo>
                  <a:pt x="52198" y="162228"/>
                  <a:pt x="52330" y="159565"/>
                  <a:pt x="54053" y="158004"/>
                </a:cubicBezTo>
                <a:cubicBezTo>
                  <a:pt x="54823" y="157307"/>
                  <a:pt x="55822" y="156919"/>
                  <a:pt x="56860" y="156914"/>
                </a:cubicBezTo>
                <a:lnTo>
                  <a:pt x="63847" y="156914"/>
                </a:lnTo>
                <a:cubicBezTo>
                  <a:pt x="87793" y="157319"/>
                  <a:pt x="108191" y="139603"/>
                  <a:pt x="111145" y="115836"/>
                </a:cubicBezTo>
                <a:cubicBezTo>
                  <a:pt x="113608" y="90794"/>
                  <a:pt x="95304" y="68495"/>
                  <a:pt x="70261" y="66032"/>
                </a:cubicBezTo>
                <a:cubicBezTo>
                  <a:pt x="68780" y="65886"/>
                  <a:pt x="67294" y="65813"/>
                  <a:pt x="65806" y="65813"/>
                </a:cubicBezTo>
                <a:lnTo>
                  <a:pt x="55685" y="65813"/>
                </a:lnTo>
                <a:cubicBezTo>
                  <a:pt x="50094" y="65813"/>
                  <a:pt x="45560" y="61282"/>
                  <a:pt x="45555" y="55691"/>
                </a:cubicBezTo>
                <a:lnTo>
                  <a:pt x="45555" y="45553"/>
                </a:lnTo>
                <a:cubicBezTo>
                  <a:pt x="45553" y="22093"/>
                  <a:pt x="27737" y="2469"/>
                  <a:pt x="4385" y="206"/>
                </a:cubicBezTo>
                <a:cubicBezTo>
                  <a:pt x="2086" y="86"/>
                  <a:pt x="125" y="1854"/>
                  <a:pt x="6" y="4152"/>
                </a:cubicBezTo>
                <a:cubicBezTo>
                  <a:pt x="2" y="4227"/>
                  <a:pt x="0" y="4301"/>
                  <a:pt x="0" y="4375"/>
                </a:cubicBezTo>
                <a:lnTo>
                  <a:pt x="0" y="308478"/>
                </a:lnTo>
                <a:lnTo>
                  <a:pt x="566937" y="308478"/>
                </a:lnTo>
                <a:close/>
                <a:moveTo>
                  <a:pt x="283468" y="133395"/>
                </a:moveTo>
                <a:cubicBezTo>
                  <a:pt x="269654" y="133395"/>
                  <a:pt x="258456" y="122197"/>
                  <a:pt x="258456" y="108383"/>
                </a:cubicBezTo>
                <a:cubicBezTo>
                  <a:pt x="258456" y="94569"/>
                  <a:pt x="269654" y="83371"/>
                  <a:pt x="283468" y="83371"/>
                </a:cubicBezTo>
                <a:cubicBezTo>
                  <a:pt x="297282" y="83371"/>
                  <a:pt x="308480" y="94569"/>
                  <a:pt x="308480" y="108383"/>
                </a:cubicBezTo>
                <a:cubicBezTo>
                  <a:pt x="308480" y="122197"/>
                  <a:pt x="297282" y="133395"/>
                  <a:pt x="283468" y="133395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30" name="Frihåndsform: figur 29">
            <a:extLst>
              <a:ext uri="{FF2B5EF4-FFF2-40B4-BE49-F238E27FC236}">
                <a16:creationId xmlns:a16="http://schemas.microsoft.com/office/drawing/2014/main" id="{E2A66706-69CF-3A09-978E-E12FB4F52416}"/>
              </a:ext>
            </a:extLst>
          </p:cNvPr>
          <p:cNvSpPr/>
          <p:nvPr/>
        </p:nvSpPr>
        <p:spPr>
          <a:xfrm rot="20329740">
            <a:off x="-1115620" y="3805151"/>
            <a:ext cx="566936" cy="133396"/>
          </a:xfrm>
          <a:custGeom>
            <a:avLst/>
            <a:gdLst>
              <a:gd name="connsiteX0" fmla="*/ 0 w 566936"/>
              <a:gd name="connsiteY0" fmla="*/ 0 h 133396"/>
              <a:gd name="connsiteX1" fmla="*/ 0 w 566936"/>
              <a:gd name="connsiteY1" fmla="*/ 133397 h 133396"/>
              <a:gd name="connsiteX2" fmla="*/ 566937 w 566936"/>
              <a:gd name="connsiteY2" fmla="*/ 133397 h 133396"/>
              <a:gd name="connsiteX3" fmla="*/ 566937 w 566936"/>
              <a:gd name="connsiteY3" fmla="*/ 0 h 133396"/>
              <a:gd name="connsiteX4" fmla="*/ 116722 w 566936"/>
              <a:gd name="connsiteY4" fmla="*/ 91710 h 133396"/>
              <a:gd name="connsiteX5" fmla="*/ 91710 w 566936"/>
              <a:gd name="connsiteY5" fmla="*/ 66698 h 133396"/>
              <a:gd name="connsiteX6" fmla="*/ 116722 w 566936"/>
              <a:gd name="connsiteY6" fmla="*/ 41687 h 133396"/>
              <a:gd name="connsiteX7" fmla="*/ 141734 w 566936"/>
              <a:gd name="connsiteY7" fmla="*/ 66698 h 133396"/>
              <a:gd name="connsiteX8" fmla="*/ 116722 w 566936"/>
              <a:gd name="connsiteY8" fmla="*/ 91710 h 133396"/>
              <a:gd name="connsiteX9" fmla="*/ 283468 w 566936"/>
              <a:gd name="connsiteY9" fmla="*/ 91710 h 133396"/>
              <a:gd name="connsiteX10" fmla="*/ 258456 w 566936"/>
              <a:gd name="connsiteY10" fmla="*/ 66698 h 133396"/>
              <a:gd name="connsiteX11" fmla="*/ 283468 w 566936"/>
              <a:gd name="connsiteY11" fmla="*/ 41687 h 133396"/>
              <a:gd name="connsiteX12" fmla="*/ 308480 w 566936"/>
              <a:gd name="connsiteY12" fmla="*/ 66698 h 133396"/>
              <a:gd name="connsiteX13" fmla="*/ 283468 w 566936"/>
              <a:gd name="connsiteY13" fmla="*/ 91710 h 133396"/>
              <a:gd name="connsiteX14" fmla="*/ 450214 w 566936"/>
              <a:gd name="connsiteY14" fmla="*/ 91710 h 133396"/>
              <a:gd name="connsiteX15" fmla="*/ 425202 w 566936"/>
              <a:gd name="connsiteY15" fmla="*/ 66698 h 133396"/>
              <a:gd name="connsiteX16" fmla="*/ 450214 w 566936"/>
              <a:gd name="connsiteY16" fmla="*/ 41687 h 133396"/>
              <a:gd name="connsiteX17" fmla="*/ 475226 w 566936"/>
              <a:gd name="connsiteY17" fmla="*/ 66698 h 133396"/>
              <a:gd name="connsiteX18" fmla="*/ 450214 w 566936"/>
              <a:gd name="connsiteY18" fmla="*/ 91710 h 13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6936" h="133396">
                <a:moveTo>
                  <a:pt x="0" y="0"/>
                </a:moveTo>
                <a:lnTo>
                  <a:pt x="0" y="133397"/>
                </a:lnTo>
                <a:lnTo>
                  <a:pt x="566937" y="133397"/>
                </a:lnTo>
                <a:lnTo>
                  <a:pt x="566937" y="0"/>
                </a:lnTo>
                <a:close/>
                <a:moveTo>
                  <a:pt x="116722" y="91710"/>
                </a:moveTo>
                <a:cubicBezTo>
                  <a:pt x="102908" y="91710"/>
                  <a:pt x="91710" y="80512"/>
                  <a:pt x="91710" y="66698"/>
                </a:cubicBezTo>
                <a:cubicBezTo>
                  <a:pt x="91710" y="52884"/>
                  <a:pt x="102908" y="41687"/>
                  <a:pt x="116722" y="41687"/>
                </a:cubicBezTo>
                <a:cubicBezTo>
                  <a:pt x="130536" y="41687"/>
                  <a:pt x="141734" y="52884"/>
                  <a:pt x="141734" y="66698"/>
                </a:cubicBezTo>
                <a:cubicBezTo>
                  <a:pt x="141734" y="80512"/>
                  <a:pt x="130536" y="91710"/>
                  <a:pt x="116722" y="91710"/>
                </a:cubicBezTo>
                <a:close/>
                <a:moveTo>
                  <a:pt x="283468" y="91710"/>
                </a:moveTo>
                <a:cubicBezTo>
                  <a:pt x="269654" y="91710"/>
                  <a:pt x="258456" y="80512"/>
                  <a:pt x="258456" y="66698"/>
                </a:cubicBezTo>
                <a:cubicBezTo>
                  <a:pt x="258456" y="52884"/>
                  <a:pt x="269654" y="41687"/>
                  <a:pt x="283468" y="41687"/>
                </a:cubicBezTo>
                <a:cubicBezTo>
                  <a:pt x="297282" y="41687"/>
                  <a:pt x="308480" y="52884"/>
                  <a:pt x="308480" y="66698"/>
                </a:cubicBezTo>
                <a:cubicBezTo>
                  <a:pt x="308480" y="80512"/>
                  <a:pt x="297282" y="91710"/>
                  <a:pt x="283468" y="91710"/>
                </a:cubicBezTo>
                <a:close/>
                <a:moveTo>
                  <a:pt x="450214" y="91710"/>
                </a:moveTo>
                <a:cubicBezTo>
                  <a:pt x="436400" y="91710"/>
                  <a:pt x="425202" y="80512"/>
                  <a:pt x="425202" y="66698"/>
                </a:cubicBezTo>
                <a:cubicBezTo>
                  <a:pt x="425202" y="52884"/>
                  <a:pt x="436400" y="41687"/>
                  <a:pt x="450214" y="41687"/>
                </a:cubicBezTo>
                <a:cubicBezTo>
                  <a:pt x="464028" y="41687"/>
                  <a:pt x="475226" y="52884"/>
                  <a:pt x="475226" y="66698"/>
                </a:cubicBezTo>
                <a:cubicBezTo>
                  <a:pt x="475226" y="80512"/>
                  <a:pt x="464028" y="91710"/>
                  <a:pt x="450214" y="91710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pic>
        <p:nvPicPr>
          <p:cNvPr id="80" name="Grafikk 79" descr="Kvinne med Bangs">
            <a:extLst>
              <a:ext uri="{FF2B5EF4-FFF2-40B4-BE49-F238E27FC236}">
                <a16:creationId xmlns:a16="http://schemas.microsoft.com/office/drawing/2014/main" id="{58F44BA1-7F07-C3CF-5725-C6F8FEB562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4056821" y="4170883"/>
            <a:ext cx="405018" cy="365016"/>
          </a:xfrm>
          <a:prstGeom prst="rect">
            <a:avLst/>
          </a:prstGeom>
        </p:spPr>
      </p:pic>
      <p:pic>
        <p:nvPicPr>
          <p:cNvPr id="82" name="Grafikk 81" descr="Kvinne med uavgjort hår">
            <a:extLst>
              <a:ext uri="{FF2B5EF4-FFF2-40B4-BE49-F238E27FC236}">
                <a16:creationId xmlns:a16="http://schemas.microsoft.com/office/drawing/2014/main" id="{F49423C7-5704-3D8C-3143-22C9F2518A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4674243" y="4730711"/>
            <a:ext cx="461349" cy="461349"/>
          </a:xfrm>
          <a:prstGeom prst="rect">
            <a:avLst/>
          </a:prstGeom>
        </p:spPr>
      </p:pic>
      <p:pic>
        <p:nvPicPr>
          <p:cNvPr id="84" name="Grafikk 83" descr="Et mann med bølget hår">
            <a:extLst>
              <a:ext uri="{FF2B5EF4-FFF2-40B4-BE49-F238E27FC236}">
                <a16:creationId xmlns:a16="http://schemas.microsoft.com/office/drawing/2014/main" id="{38B61A61-251B-FFA1-A31B-45B0636052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4977097" y="4351055"/>
            <a:ext cx="349240" cy="448278"/>
          </a:xfrm>
          <a:prstGeom prst="rect">
            <a:avLst/>
          </a:prstGeom>
        </p:spPr>
      </p:pic>
      <p:pic>
        <p:nvPicPr>
          <p:cNvPr id="86" name="Grafikk 85" descr="Et barn med bølget hår">
            <a:extLst>
              <a:ext uri="{FF2B5EF4-FFF2-40B4-BE49-F238E27FC236}">
                <a16:creationId xmlns:a16="http://schemas.microsoft.com/office/drawing/2014/main" id="{A035E5AB-7ED3-E01A-3EC3-43574642B80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3489384" y="4308055"/>
            <a:ext cx="418245" cy="460676"/>
          </a:xfrm>
          <a:prstGeom prst="rect">
            <a:avLst/>
          </a:prstGeom>
        </p:spPr>
      </p:pic>
      <p:pic>
        <p:nvPicPr>
          <p:cNvPr id="88" name="Grafikk 87" descr="Gutt med spiky hår">
            <a:extLst>
              <a:ext uri="{FF2B5EF4-FFF2-40B4-BE49-F238E27FC236}">
                <a16:creationId xmlns:a16="http://schemas.microsoft.com/office/drawing/2014/main" id="{C17F0DFA-8168-AEFF-DFCE-B5C629E0B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347238">
            <a:off x="-5317029" y="4637194"/>
            <a:ext cx="370217" cy="461348"/>
          </a:xfrm>
          <a:prstGeom prst="rect">
            <a:avLst/>
          </a:prstGeom>
        </p:spPr>
      </p:pic>
      <p:pic>
        <p:nvPicPr>
          <p:cNvPr id="90" name="Grafikk 89" descr="En forvirret ansikt">
            <a:extLst>
              <a:ext uri="{FF2B5EF4-FFF2-40B4-BE49-F238E27FC236}">
                <a16:creationId xmlns:a16="http://schemas.microsoft.com/office/drawing/2014/main" id="{B761BC2F-A8D7-D870-64AD-1B3CEABDDAB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3322988" y="4464785"/>
            <a:ext cx="200507" cy="250633"/>
          </a:xfrm>
          <a:prstGeom prst="rect">
            <a:avLst/>
          </a:prstGeom>
        </p:spPr>
      </p:pic>
      <p:pic>
        <p:nvPicPr>
          <p:cNvPr id="92" name="Grafikk 91" descr="En bekymret ansikt">
            <a:extLst>
              <a:ext uri="{FF2B5EF4-FFF2-40B4-BE49-F238E27FC236}">
                <a16:creationId xmlns:a16="http://schemas.microsoft.com/office/drawing/2014/main" id="{61B2BBB8-2C5F-29E9-3877-22CEAC838E3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4406177" y="4904034"/>
            <a:ext cx="200199" cy="218968"/>
          </a:xfrm>
          <a:prstGeom prst="rect">
            <a:avLst/>
          </a:prstGeom>
        </p:spPr>
      </p:pic>
      <p:pic>
        <p:nvPicPr>
          <p:cNvPr id="94" name="Grafikk 93" descr="En ansikts ansikt">
            <a:extLst>
              <a:ext uri="{FF2B5EF4-FFF2-40B4-BE49-F238E27FC236}">
                <a16:creationId xmlns:a16="http://schemas.microsoft.com/office/drawing/2014/main" id="{7354812A-CFAE-62EB-64DE-5231123F827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4830393" y="4534964"/>
            <a:ext cx="180296" cy="185760"/>
          </a:xfrm>
          <a:prstGeom prst="rect">
            <a:avLst/>
          </a:prstGeom>
        </p:spPr>
      </p:pic>
      <p:pic>
        <p:nvPicPr>
          <p:cNvPr id="96" name="Grafikk 95" descr="Et rolig ansikt">
            <a:extLst>
              <a:ext uri="{FF2B5EF4-FFF2-40B4-BE49-F238E27FC236}">
                <a16:creationId xmlns:a16="http://schemas.microsoft.com/office/drawing/2014/main" id="{7B032A7C-C955-AA34-C256-E826CEF15E2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3904542" y="4288087"/>
            <a:ext cx="211440" cy="218048"/>
          </a:xfrm>
          <a:prstGeom prst="rect">
            <a:avLst/>
          </a:prstGeom>
        </p:spPr>
      </p:pic>
      <p:pic>
        <p:nvPicPr>
          <p:cNvPr id="98" name="Grafikk 97" descr="En prate ansikt">
            <a:extLst>
              <a:ext uri="{FF2B5EF4-FFF2-40B4-BE49-F238E27FC236}">
                <a16:creationId xmlns:a16="http://schemas.microsoft.com/office/drawing/2014/main" id="{22138657-D19A-F3F0-C764-BCE3F542B72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-5155105" y="4800877"/>
            <a:ext cx="202539" cy="240515"/>
          </a:xfrm>
          <a:prstGeom prst="rect">
            <a:avLst/>
          </a:prstGeom>
        </p:spPr>
      </p:pic>
      <p:sp>
        <p:nvSpPr>
          <p:cNvPr id="85" name="Snakkeboble: rektangel med avrundede hjørner 84">
            <a:extLst>
              <a:ext uri="{FF2B5EF4-FFF2-40B4-BE49-F238E27FC236}">
                <a16:creationId xmlns:a16="http://schemas.microsoft.com/office/drawing/2014/main" id="{BD9F612A-A9CF-15F9-1D7B-7CCD9B152A60}"/>
              </a:ext>
            </a:extLst>
          </p:cNvPr>
          <p:cNvSpPr/>
          <p:nvPr/>
        </p:nvSpPr>
        <p:spPr>
          <a:xfrm>
            <a:off x="-4121268" y="2145520"/>
            <a:ext cx="2368471" cy="1903421"/>
          </a:xfrm>
          <a:prstGeom prst="wedgeRoundRectCallout">
            <a:avLst>
              <a:gd name="adj1" fmla="val 68971"/>
              <a:gd name="adj2" fmla="val 44754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Uskyldig</a:t>
            </a:r>
          </a:p>
          <a:p>
            <a:r>
              <a:rPr lang="nb-NO" sz="3200" dirty="0">
                <a:solidFill>
                  <a:sysClr val="windowText" lastClr="000000"/>
                </a:solidFill>
              </a:rPr>
              <a:t>Rettferdig</a:t>
            </a:r>
          </a:p>
          <a:p>
            <a:r>
              <a:rPr lang="nb-NO" sz="3200" dirty="0">
                <a:solidFill>
                  <a:sysClr val="windowText" lastClr="000000"/>
                </a:solidFill>
              </a:rPr>
              <a:t>Ærer Gud</a:t>
            </a:r>
          </a:p>
        </p:txBody>
      </p:sp>
      <p:pic>
        <p:nvPicPr>
          <p:cNvPr id="8" name="Grafikk 7" descr="Mann som har en Robe">
            <a:extLst>
              <a:ext uri="{FF2B5EF4-FFF2-40B4-BE49-F238E27FC236}">
                <a16:creationId xmlns:a16="http://schemas.microsoft.com/office/drawing/2014/main" id="{821E743F-1802-3A18-4CB9-9ED1D23DA3C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-5688286" y="1866530"/>
            <a:ext cx="1565100" cy="2474629"/>
          </a:xfrm>
          <a:prstGeom prst="rect">
            <a:avLst/>
          </a:prstGeom>
        </p:spPr>
      </p:pic>
      <p:sp>
        <p:nvSpPr>
          <p:cNvPr id="83" name="Snakkeboble: oval 82">
            <a:extLst>
              <a:ext uri="{FF2B5EF4-FFF2-40B4-BE49-F238E27FC236}">
                <a16:creationId xmlns:a16="http://schemas.microsoft.com/office/drawing/2014/main" id="{DAEB5893-019A-7807-AEA5-0944778016A2}"/>
              </a:ext>
            </a:extLst>
          </p:cNvPr>
          <p:cNvSpPr/>
          <p:nvPr/>
        </p:nvSpPr>
        <p:spPr>
          <a:xfrm>
            <a:off x="-3833025" y="3417746"/>
            <a:ext cx="2291101" cy="760888"/>
          </a:xfrm>
          <a:prstGeom prst="wedgeEllipseCallout">
            <a:avLst>
              <a:gd name="adj1" fmla="val -14721"/>
              <a:gd name="adj2" fmla="val 9122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nb-NO" sz="3200" dirty="0">
                <a:solidFill>
                  <a:schemeClr val="tx1"/>
                </a:solidFill>
              </a:rPr>
              <a:t>særlig...</a:t>
            </a:r>
          </a:p>
        </p:txBody>
      </p:sp>
      <p:sp>
        <p:nvSpPr>
          <p:cNvPr id="87" name="Sky 86">
            <a:extLst>
              <a:ext uri="{FF2B5EF4-FFF2-40B4-BE49-F238E27FC236}">
                <a16:creationId xmlns:a16="http://schemas.microsoft.com/office/drawing/2014/main" id="{6DE18333-97FB-44C3-9CA0-DFFDC537FCDA}"/>
              </a:ext>
            </a:extLst>
          </p:cNvPr>
          <p:cNvSpPr/>
          <p:nvPr/>
        </p:nvSpPr>
        <p:spPr>
          <a:xfrm>
            <a:off x="-6125350" y="7152229"/>
            <a:ext cx="5824553" cy="2464146"/>
          </a:xfrm>
          <a:prstGeom prst="cloud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TekstSylinder 88">
            <a:extLst>
              <a:ext uri="{FF2B5EF4-FFF2-40B4-BE49-F238E27FC236}">
                <a16:creationId xmlns:a16="http://schemas.microsoft.com/office/drawing/2014/main" id="{49604228-C039-33FE-1C16-A499362BDB3D}"/>
              </a:ext>
            </a:extLst>
          </p:cNvPr>
          <p:cNvSpPr txBox="1"/>
          <p:nvPr/>
        </p:nvSpPr>
        <p:spPr>
          <a:xfrm>
            <a:off x="-5558665" y="7537098"/>
            <a:ext cx="27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HVORFOR?</a:t>
            </a:r>
          </a:p>
        </p:txBody>
      </p:sp>
      <p:sp>
        <p:nvSpPr>
          <p:cNvPr id="97" name="TekstSylinder 96">
            <a:extLst>
              <a:ext uri="{FF2B5EF4-FFF2-40B4-BE49-F238E27FC236}">
                <a16:creationId xmlns:a16="http://schemas.microsoft.com/office/drawing/2014/main" id="{09A750A4-A505-5C6A-422A-7691089D63AA}"/>
              </a:ext>
            </a:extLst>
          </p:cNvPr>
          <p:cNvSpPr txBox="1"/>
          <p:nvPr/>
        </p:nvSpPr>
        <p:spPr>
          <a:xfrm>
            <a:off x="-5533687" y="8581112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Problemet med Gud</a:t>
            </a:r>
          </a:p>
        </p:txBody>
      </p:sp>
      <p:sp>
        <p:nvSpPr>
          <p:cNvPr id="93" name="TekstSylinder 92">
            <a:extLst>
              <a:ext uri="{FF2B5EF4-FFF2-40B4-BE49-F238E27FC236}">
                <a16:creationId xmlns:a16="http://schemas.microsoft.com/office/drawing/2014/main" id="{AB474CCF-6095-E6D3-FD86-7B7B0D38EA58}"/>
              </a:ext>
            </a:extLst>
          </p:cNvPr>
          <p:cNvSpPr txBox="1"/>
          <p:nvPr/>
        </p:nvSpPr>
        <p:spPr>
          <a:xfrm>
            <a:off x="-5561131" y="8014325"/>
            <a:ext cx="558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Hvorfor tillater Gud lidelse?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FD13FA96-22AA-6FCE-E139-67D13ECA2F7A}"/>
              </a:ext>
            </a:extLst>
          </p:cNvPr>
          <p:cNvSpPr txBox="1"/>
          <p:nvPr/>
        </p:nvSpPr>
        <p:spPr>
          <a:xfrm>
            <a:off x="-5315521" y="10611900"/>
            <a:ext cx="4625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Styrer Gud etter </a:t>
            </a:r>
          </a:p>
          <a:p>
            <a:r>
              <a:rPr lang="nb-NO" sz="3200" dirty="0">
                <a:solidFill>
                  <a:schemeClr val="bg1"/>
                </a:solidFill>
              </a:rPr>
              <a:t>rettferdige prinsipper?</a:t>
            </a:r>
          </a:p>
        </p:txBody>
      </p:sp>
      <p:sp>
        <p:nvSpPr>
          <p:cNvPr id="102" name="Bue 101">
            <a:extLst>
              <a:ext uri="{FF2B5EF4-FFF2-40B4-BE49-F238E27FC236}">
                <a16:creationId xmlns:a16="http://schemas.microsoft.com/office/drawing/2014/main" id="{E7147958-6060-FF2C-06B4-1CA0F0A49EF4}"/>
              </a:ext>
            </a:extLst>
          </p:cNvPr>
          <p:cNvSpPr/>
          <p:nvPr/>
        </p:nvSpPr>
        <p:spPr>
          <a:xfrm>
            <a:off x="-5533687" y="7971244"/>
            <a:ext cx="1904474" cy="187079"/>
          </a:xfrm>
          <a:prstGeom prst="arc">
            <a:avLst>
              <a:gd name="adj1" fmla="val 10944435"/>
              <a:gd name="adj2" fmla="val 2134254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Snakkeboble: rektangel med avrundede hjørner 102">
            <a:extLst>
              <a:ext uri="{FF2B5EF4-FFF2-40B4-BE49-F238E27FC236}">
                <a16:creationId xmlns:a16="http://schemas.microsoft.com/office/drawing/2014/main" id="{10B90C34-6762-6482-9A01-52C0316C783A}"/>
              </a:ext>
            </a:extLst>
          </p:cNvPr>
          <p:cNvSpPr/>
          <p:nvPr/>
        </p:nvSpPr>
        <p:spPr>
          <a:xfrm>
            <a:off x="-2490564" y="3677357"/>
            <a:ext cx="846387" cy="674514"/>
          </a:xfrm>
          <a:prstGeom prst="wedgeRoundRectCallout">
            <a:avLst>
              <a:gd name="adj1" fmla="val 84002"/>
              <a:gd name="adj2" fmla="val 19999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OK</a:t>
            </a:r>
          </a:p>
        </p:txBody>
      </p:sp>
      <p:sp>
        <p:nvSpPr>
          <p:cNvPr id="107" name="Frihåndsform: figur 106">
            <a:extLst>
              <a:ext uri="{FF2B5EF4-FFF2-40B4-BE49-F238E27FC236}">
                <a16:creationId xmlns:a16="http://schemas.microsoft.com/office/drawing/2014/main" id="{7A2844C1-6671-FF0E-D0F5-2881C3C98661}"/>
              </a:ext>
            </a:extLst>
          </p:cNvPr>
          <p:cNvSpPr/>
          <p:nvPr/>
        </p:nvSpPr>
        <p:spPr>
          <a:xfrm rot="1706509">
            <a:off x="-724203" y="4440007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2" name="Flytskjema: Data 51">
            <a:extLst>
              <a:ext uri="{FF2B5EF4-FFF2-40B4-BE49-F238E27FC236}">
                <a16:creationId xmlns:a16="http://schemas.microsoft.com/office/drawing/2014/main" id="{07BCD6C2-9EFB-7B3F-7DC0-220E6F3888C7}"/>
              </a:ext>
            </a:extLst>
          </p:cNvPr>
          <p:cNvSpPr/>
          <p:nvPr/>
        </p:nvSpPr>
        <p:spPr>
          <a:xfrm rot="21260549">
            <a:off x="-1275875" y="4131989"/>
            <a:ext cx="975134" cy="189512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2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5AD40004-253C-179B-5E6B-EF75DBFFFB58}"/>
              </a:ext>
            </a:extLst>
          </p:cNvPr>
          <p:cNvSpPr txBox="1"/>
          <p:nvPr/>
        </p:nvSpPr>
        <p:spPr>
          <a:xfrm>
            <a:off x="-5362569" y="9554625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chemeClr val="bg1"/>
                </a:solidFill>
                <a:latin typeface="+mj-lt"/>
              </a:rPr>
              <a:t>SPØRSMÅLENE</a:t>
            </a: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1E308460-3B06-8774-781B-775DA3873CD3}"/>
              </a:ext>
            </a:extLst>
          </p:cNvPr>
          <p:cNvSpPr txBox="1"/>
          <p:nvPr/>
        </p:nvSpPr>
        <p:spPr>
          <a:xfrm>
            <a:off x="-5347027" y="10072084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Er Gud rettferdig?</a:t>
            </a:r>
          </a:p>
        </p:txBody>
      </p:sp>
      <p:sp>
        <p:nvSpPr>
          <p:cNvPr id="109" name="Pil: sirkelformet 108">
            <a:extLst>
              <a:ext uri="{FF2B5EF4-FFF2-40B4-BE49-F238E27FC236}">
                <a16:creationId xmlns:a16="http://schemas.microsoft.com/office/drawing/2014/main" id="{0872A57F-67BD-F66B-EBC8-AE556455310B}"/>
              </a:ext>
            </a:extLst>
          </p:cNvPr>
          <p:cNvSpPr/>
          <p:nvPr/>
        </p:nvSpPr>
        <p:spPr>
          <a:xfrm rot="17477804" flipH="1">
            <a:off x="-7298247" y="6979898"/>
            <a:ext cx="4127560" cy="2653629"/>
          </a:xfrm>
          <a:prstGeom prst="circularArrow">
            <a:avLst>
              <a:gd name="adj1" fmla="val 14071"/>
              <a:gd name="adj2" fmla="val 1153532"/>
              <a:gd name="adj3" fmla="val 21455312"/>
              <a:gd name="adj4" fmla="val 12794236"/>
              <a:gd name="adj5" fmla="val 16404"/>
            </a:avLst>
          </a:prstGeom>
          <a:solidFill>
            <a:srgbClr val="FAE0A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30" name="Bildeforklaring: pil ned 129">
            <a:extLst>
              <a:ext uri="{FF2B5EF4-FFF2-40B4-BE49-F238E27FC236}">
                <a16:creationId xmlns:a16="http://schemas.microsoft.com/office/drawing/2014/main" id="{6B7E43C5-8C7B-0296-B88D-4A7CAD25D044}"/>
              </a:ext>
            </a:extLst>
          </p:cNvPr>
          <p:cNvSpPr/>
          <p:nvPr/>
        </p:nvSpPr>
        <p:spPr>
          <a:xfrm>
            <a:off x="-5808781" y="11814753"/>
            <a:ext cx="161045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18790F08-3973-1CDF-032B-AAB63FD16573}"/>
              </a:ext>
            </a:extLst>
          </p:cNvPr>
          <p:cNvSpPr txBox="1"/>
          <p:nvPr/>
        </p:nvSpPr>
        <p:spPr>
          <a:xfrm>
            <a:off x="-5866293" y="11814753"/>
            <a:ext cx="170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Jobs kone</a:t>
            </a:r>
          </a:p>
        </p:txBody>
      </p:sp>
      <p:pic>
        <p:nvPicPr>
          <p:cNvPr id="110" name="Grafikk 109" descr="Kvinne som sitter på knær">
            <a:extLst>
              <a:ext uri="{FF2B5EF4-FFF2-40B4-BE49-F238E27FC236}">
                <a16:creationId xmlns:a16="http://schemas.microsoft.com/office/drawing/2014/main" id="{8C779944-CD50-2521-FBB4-373146881C7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438630">
            <a:off x="-4408178" y="13648507"/>
            <a:ext cx="1518227" cy="1778933"/>
          </a:xfrm>
          <a:prstGeom prst="rect">
            <a:avLst/>
          </a:prstGeom>
        </p:spPr>
      </p:pic>
      <p:pic>
        <p:nvPicPr>
          <p:cNvPr id="111" name="Grafikk 110" descr="Eldre mann med sideburns">
            <a:extLst>
              <a:ext uri="{FF2B5EF4-FFF2-40B4-BE49-F238E27FC236}">
                <a16:creationId xmlns:a16="http://schemas.microsoft.com/office/drawing/2014/main" id="{4F7D6B47-4FA5-4655-7DF3-B4B1C676D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-3887534" y="13197200"/>
            <a:ext cx="664030" cy="664030"/>
          </a:xfrm>
          <a:prstGeom prst="rect">
            <a:avLst/>
          </a:prstGeom>
        </p:spPr>
      </p:pic>
      <p:pic>
        <p:nvPicPr>
          <p:cNvPr id="113" name="Grafikk 112" descr="Mann som har tradisjonell klær">
            <a:extLst>
              <a:ext uri="{FF2B5EF4-FFF2-40B4-BE49-F238E27FC236}">
                <a16:creationId xmlns:a16="http://schemas.microsoft.com/office/drawing/2014/main" id="{59472AD8-5C52-30D1-37EA-80414170EBD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-3287635" y="12864750"/>
            <a:ext cx="643978" cy="1779205"/>
          </a:xfrm>
          <a:prstGeom prst="rect">
            <a:avLst/>
          </a:prstGeom>
        </p:spPr>
      </p:pic>
      <p:pic>
        <p:nvPicPr>
          <p:cNvPr id="119" name="Grafikk 118" descr="En kvinne som har tradisjonell klær">
            <a:extLst>
              <a:ext uri="{FF2B5EF4-FFF2-40B4-BE49-F238E27FC236}">
                <a16:creationId xmlns:a16="http://schemas.microsoft.com/office/drawing/2014/main" id="{A49F971B-2912-9046-253F-39D557AC677A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5621895" y="12943089"/>
            <a:ext cx="1372398" cy="2436589"/>
          </a:xfrm>
          <a:prstGeom prst="rect">
            <a:avLst/>
          </a:prstGeom>
        </p:spPr>
      </p:pic>
      <p:pic>
        <p:nvPicPr>
          <p:cNvPr id="116" name="Grafikk 115" descr="Jente med braided hår">
            <a:extLst>
              <a:ext uri="{FF2B5EF4-FFF2-40B4-BE49-F238E27FC236}">
                <a16:creationId xmlns:a16="http://schemas.microsoft.com/office/drawing/2014/main" id="{74EBA29E-2816-8DFA-B384-2D03E0817922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-5428982" y="12350616"/>
            <a:ext cx="704850" cy="923925"/>
          </a:xfrm>
          <a:prstGeom prst="rect">
            <a:avLst/>
          </a:prstGeom>
        </p:spPr>
      </p:pic>
      <p:pic>
        <p:nvPicPr>
          <p:cNvPr id="117" name="Grafikk 116" descr="Et øye bilde som ruller">
            <a:extLst>
              <a:ext uri="{FF2B5EF4-FFF2-40B4-BE49-F238E27FC236}">
                <a16:creationId xmlns:a16="http://schemas.microsoft.com/office/drawing/2014/main" id="{38653567-B789-FB9F-BCE0-8DE955BA5E79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-5111308" y="12667278"/>
            <a:ext cx="304800" cy="314325"/>
          </a:xfrm>
          <a:prstGeom prst="rect">
            <a:avLst/>
          </a:prstGeom>
        </p:spPr>
      </p:pic>
      <p:sp>
        <p:nvSpPr>
          <p:cNvPr id="132" name="Bildeforklaring: pil ned 131">
            <a:extLst>
              <a:ext uri="{FF2B5EF4-FFF2-40B4-BE49-F238E27FC236}">
                <a16:creationId xmlns:a16="http://schemas.microsoft.com/office/drawing/2014/main" id="{91A56EDC-9C07-D58A-B17B-7C0FEC6AC9EA}"/>
              </a:ext>
            </a:extLst>
          </p:cNvPr>
          <p:cNvSpPr/>
          <p:nvPr/>
        </p:nvSpPr>
        <p:spPr>
          <a:xfrm>
            <a:off x="-3451297" y="11933314"/>
            <a:ext cx="98249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3" name="TekstSylinder 132">
            <a:extLst>
              <a:ext uri="{FF2B5EF4-FFF2-40B4-BE49-F238E27FC236}">
                <a16:creationId xmlns:a16="http://schemas.microsoft.com/office/drawing/2014/main" id="{3493D5CD-F4A2-BE31-741C-621D9710EAB7}"/>
              </a:ext>
            </a:extLst>
          </p:cNvPr>
          <p:cNvSpPr txBox="1"/>
          <p:nvPr/>
        </p:nvSpPr>
        <p:spPr>
          <a:xfrm>
            <a:off x="-3508808" y="11933314"/>
            <a:ext cx="10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Elifas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25" name="Grafikk 124" descr="Mann med flat topp">
            <a:extLst>
              <a:ext uri="{FF2B5EF4-FFF2-40B4-BE49-F238E27FC236}">
                <a16:creationId xmlns:a16="http://schemas.microsoft.com/office/drawing/2014/main" id="{B11DD391-DC08-9E27-1600-F4AC99F95E53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-3148996" y="12479465"/>
            <a:ext cx="351886" cy="483098"/>
          </a:xfrm>
          <a:prstGeom prst="rect">
            <a:avLst/>
          </a:prstGeom>
        </p:spPr>
      </p:pic>
      <p:sp>
        <p:nvSpPr>
          <p:cNvPr id="134" name="Bildeforklaring: pil ned 133">
            <a:extLst>
              <a:ext uri="{FF2B5EF4-FFF2-40B4-BE49-F238E27FC236}">
                <a16:creationId xmlns:a16="http://schemas.microsoft.com/office/drawing/2014/main" id="{2FF3234F-EC28-F1F1-5F5D-55C1BA3A8908}"/>
              </a:ext>
            </a:extLst>
          </p:cNvPr>
          <p:cNvSpPr/>
          <p:nvPr/>
        </p:nvSpPr>
        <p:spPr>
          <a:xfrm>
            <a:off x="-2487916" y="11814753"/>
            <a:ext cx="1113886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5" name="TekstSylinder 134">
            <a:extLst>
              <a:ext uri="{FF2B5EF4-FFF2-40B4-BE49-F238E27FC236}">
                <a16:creationId xmlns:a16="http://schemas.microsoft.com/office/drawing/2014/main" id="{56A73FA8-BC5F-73EC-AE80-115F37E26A90}"/>
              </a:ext>
            </a:extLst>
          </p:cNvPr>
          <p:cNvSpPr txBox="1"/>
          <p:nvPr/>
        </p:nvSpPr>
        <p:spPr>
          <a:xfrm>
            <a:off x="-2545428" y="11814753"/>
            <a:ext cx="116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Bildad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36" name="Bildeforklaring: pil ned 135">
            <a:extLst>
              <a:ext uri="{FF2B5EF4-FFF2-40B4-BE49-F238E27FC236}">
                <a16:creationId xmlns:a16="http://schemas.microsoft.com/office/drawing/2014/main" id="{55DF2DDD-4059-26FC-7D44-2B9690C2DC9C}"/>
              </a:ext>
            </a:extLst>
          </p:cNvPr>
          <p:cNvSpPr/>
          <p:nvPr/>
        </p:nvSpPr>
        <p:spPr>
          <a:xfrm>
            <a:off x="-1443742" y="12135585"/>
            <a:ext cx="94007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7" name="TekstSylinder 136">
            <a:extLst>
              <a:ext uri="{FF2B5EF4-FFF2-40B4-BE49-F238E27FC236}">
                <a16:creationId xmlns:a16="http://schemas.microsoft.com/office/drawing/2014/main" id="{6BB9C639-77D7-0D9B-C1E6-5A2EAD8DF0D9}"/>
              </a:ext>
            </a:extLst>
          </p:cNvPr>
          <p:cNvSpPr txBox="1"/>
          <p:nvPr/>
        </p:nvSpPr>
        <p:spPr>
          <a:xfrm>
            <a:off x="-1578517" y="12135585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Sofar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14" name="Grafikk 113" descr="Mann som har tradisjonell klær">
            <a:extLst>
              <a:ext uri="{FF2B5EF4-FFF2-40B4-BE49-F238E27FC236}">
                <a16:creationId xmlns:a16="http://schemas.microsoft.com/office/drawing/2014/main" id="{D391D4D0-00AE-747E-C278-C9B42CC72A9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2283060" y="12709837"/>
            <a:ext cx="895790" cy="1901268"/>
          </a:xfrm>
          <a:prstGeom prst="rect">
            <a:avLst/>
          </a:prstGeom>
        </p:spPr>
      </p:pic>
      <p:pic>
        <p:nvPicPr>
          <p:cNvPr id="121" name="Grafikk 120" descr="Skallet dame hode">
            <a:extLst>
              <a:ext uri="{FF2B5EF4-FFF2-40B4-BE49-F238E27FC236}">
                <a16:creationId xmlns:a16="http://schemas.microsoft.com/office/drawing/2014/main" id="{70C46BA0-AC09-99CA-BF2D-77386508A98A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-2125542" y="12358757"/>
            <a:ext cx="372076" cy="440290"/>
          </a:xfrm>
          <a:prstGeom prst="rect">
            <a:avLst/>
          </a:prstGeom>
        </p:spPr>
      </p:pic>
      <p:pic>
        <p:nvPicPr>
          <p:cNvPr id="112" name="Grafikk 111" descr="Mann med tradisjonell klær">
            <a:extLst>
              <a:ext uri="{FF2B5EF4-FFF2-40B4-BE49-F238E27FC236}">
                <a16:creationId xmlns:a16="http://schemas.microsoft.com/office/drawing/2014/main" id="{F3149348-C676-F947-2473-1AEB8EC4F3A1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-1410525" y="13154098"/>
            <a:ext cx="841032" cy="1665644"/>
          </a:xfrm>
          <a:prstGeom prst="rect">
            <a:avLst/>
          </a:prstGeom>
        </p:spPr>
      </p:pic>
      <p:pic>
        <p:nvPicPr>
          <p:cNvPr id="123" name="Grafikk 122" descr="Bære hode uten ansikt">
            <a:extLst>
              <a:ext uri="{FF2B5EF4-FFF2-40B4-BE49-F238E27FC236}">
                <a16:creationId xmlns:a16="http://schemas.microsoft.com/office/drawing/2014/main" id="{74E21654-10C2-2712-E0B7-5C416298729C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-1235665" y="12699217"/>
            <a:ext cx="483413" cy="509901"/>
          </a:xfrm>
          <a:prstGeom prst="rect">
            <a:avLst/>
          </a:prstGeom>
        </p:spPr>
      </p:pic>
      <p:pic>
        <p:nvPicPr>
          <p:cNvPr id="149" name="Grafikk 148" descr="Gråtende ansikt med Gledestårer">
            <a:extLst>
              <a:ext uri="{FF2B5EF4-FFF2-40B4-BE49-F238E27FC236}">
                <a16:creationId xmlns:a16="http://schemas.microsoft.com/office/drawing/2014/main" id="{2B345F97-8B9C-C0C7-A7D0-1AA7B640F548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 rot="345954">
            <a:off x="-3641520" y="13502501"/>
            <a:ext cx="353885" cy="337033"/>
          </a:xfrm>
          <a:prstGeom prst="rect">
            <a:avLst/>
          </a:prstGeom>
        </p:spPr>
      </p:pic>
      <p:pic>
        <p:nvPicPr>
          <p:cNvPr id="34" name="Grafikk 33" descr="Gammelt manne ansikt">
            <a:extLst>
              <a:ext uri="{FF2B5EF4-FFF2-40B4-BE49-F238E27FC236}">
                <a16:creationId xmlns:a16="http://schemas.microsoft.com/office/drawing/2014/main" id="{9350E415-760E-1952-0493-A789CB2AA1E2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-1994217" y="12514678"/>
            <a:ext cx="235706" cy="228563"/>
          </a:xfrm>
          <a:prstGeom prst="rect">
            <a:avLst/>
          </a:prstGeom>
        </p:spPr>
      </p:pic>
      <p:pic>
        <p:nvPicPr>
          <p:cNvPr id="51" name="Grafikk 50" descr="Et gråtende ansikt">
            <a:extLst>
              <a:ext uri="{FF2B5EF4-FFF2-40B4-BE49-F238E27FC236}">
                <a16:creationId xmlns:a16="http://schemas.microsoft.com/office/drawing/2014/main" id="{6B7036BD-D66C-5F52-51D4-90E50F592138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-3044431" y="12687760"/>
            <a:ext cx="236932" cy="236932"/>
          </a:xfrm>
          <a:prstGeom prst="rect">
            <a:avLst/>
          </a:prstGeom>
        </p:spPr>
      </p:pic>
      <p:pic>
        <p:nvPicPr>
          <p:cNvPr id="55" name="Grafikk 54" descr="En lei ansikt">
            <a:extLst>
              <a:ext uri="{FF2B5EF4-FFF2-40B4-BE49-F238E27FC236}">
                <a16:creationId xmlns:a16="http://schemas.microsoft.com/office/drawing/2014/main" id="{536A1A48-ACEF-DE5A-8A57-AF9360E10318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-1118154" y="12863839"/>
            <a:ext cx="246266" cy="246266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1DFEAC69-45DF-451F-5F69-F3402B097BC6}"/>
              </a:ext>
            </a:extLst>
          </p:cNvPr>
          <p:cNvSpPr/>
          <p:nvPr/>
        </p:nvSpPr>
        <p:spPr>
          <a:xfrm>
            <a:off x="1737536" y="1751046"/>
            <a:ext cx="9595826" cy="3396634"/>
          </a:xfrm>
          <a:prstGeom prst="ellipse">
            <a:avLst/>
          </a:prstGeom>
          <a:solidFill>
            <a:srgbClr val="FCECCC"/>
          </a:solidFill>
          <a:ln w="136525" cmpd="tri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5A0A399-8677-21DB-DA4B-70883702CD4A}"/>
              </a:ext>
            </a:extLst>
          </p:cNvPr>
          <p:cNvSpPr txBox="1"/>
          <p:nvPr/>
        </p:nvSpPr>
        <p:spPr>
          <a:xfrm>
            <a:off x="451021" y="5436351"/>
            <a:ext cx="1268693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Skal ikke undergang ramme den urettferdige, </a:t>
            </a:r>
          </a:p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 ulykke dem som gjør det onde? Job 31:3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50" name="Likebent trekant 49">
            <a:extLst>
              <a:ext uri="{FF2B5EF4-FFF2-40B4-BE49-F238E27FC236}">
                <a16:creationId xmlns:a16="http://schemas.microsoft.com/office/drawing/2014/main" id="{3EBF748B-5A2E-FF81-0342-E6D84DF962FD}"/>
              </a:ext>
            </a:extLst>
          </p:cNvPr>
          <p:cNvSpPr/>
          <p:nvPr/>
        </p:nvSpPr>
        <p:spPr>
          <a:xfrm>
            <a:off x="3895223" y="9425866"/>
            <a:ext cx="5113841" cy="4059711"/>
          </a:xfrm>
          <a:prstGeom prst="triangle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7" name="Grafikk 56" descr="Kvinne som sitter på knær">
            <a:extLst>
              <a:ext uri="{FF2B5EF4-FFF2-40B4-BE49-F238E27FC236}">
                <a16:creationId xmlns:a16="http://schemas.microsoft.com/office/drawing/2014/main" id="{56C791A0-1312-63FE-7428-E1A67A9318D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438630">
            <a:off x="2246707" y="11736262"/>
            <a:ext cx="1518227" cy="1778933"/>
          </a:xfrm>
          <a:prstGeom prst="rect">
            <a:avLst/>
          </a:prstGeom>
        </p:spPr>
      </p:pic>
      <p:pic>
        <p:nvPicPr>
          <p:cNvPr id="58" name="Grafikk 57" descr="Eldre mann med sideburns">
            <a:extLst>
              <a:ext uri="{FF2B5EF4-FFF2-40B4-BE49-F238E27FC236}">
                <a16:creationId xmlns:a16="http://schemas.microsoft.com/office/drawing/2014/main" id="{DAF4B1C9-F8B5-5B7B-33F5-5F1C4D474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2767351" y="11284955"/>
            <a:ext cx="664030" cy="664030"/>
          </a:xfrm>
          <a:prstGeom prst="rect">
            <a:avLst/>
          </a:prstGeom>
        </p:spPr>
      </p:pic>
      <p:pic>
        <p:nvPicPr>
          <p:cNvPr id="79" name="Grafikk 78" descr="Mann som har tradisjonell klær">
            <a:extLst>
              <a:ext uri="{FF2B5EF4-FFF2-40B4-BE49-F238E27FC236}">
                <a16:creationId xmlns:a16="http://schemas.microsoft.com/office/drawing/2014/main" id="{3FABCCDE-FA71-3BEA-6D3C-4694A9934AC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9940436" y="11117484"/>
            <a:ext cx="643978" cy="1779205"/>
          </a:xfrm>
          <a:prstGeom prst="rect">
            <a:avLst/>
          </a:prstGeom>
        </p:spPr>
      </p:pic>
      <p:pic>
        <p:nvPicPr>
          <p:cNvPr id="81" name="Grafikk 80" descr="Mann med flat topp">
            <a:extLst>
              <a:ext uri="{FF2B5EF4-FFF2-40B4-BE49-F238E27FC236}">
                <a16:creationId xmlns:a16="http://schemas.microsoft.com/office/drawing/2014/main" id="{2EB5B293-8180-4E4F-0B90-85069FDC7E6F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0079075" y="10732199"/>
            <a:ext cx="351886" cy="483098"/>
          </a:xfrm>
          <a:prstGeom prst="rect">
            <a:avLst/>
          </a:prstGeom>
        </p:spPr>
      </p:pic>
      <p:pic>
        <p:nvPicPr>
          <p:cNvPr id="91" name="Grafikk 90" descr="Mann som har tradisjonell klær">
            <a:extLst>
              <a:ext uri="{FF2B5EF4-FFF2-40B4-BE49-F238E27FC236}">
                <a16:creationId xmlns:a16="http://schemas.microsoft.com/office/drawing/2014/main" id="{52419363-8498-32A0-18ED-16CE94E09985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0945011" y="10962571"/>
            <a:ext cx="895790" cy="1901268"/>
          </a:xfrm>
          <a:prstGeom prst="rect">
            <a:avLst/>
          </a:prstGeom>
        </p:spPr>
      </p:pic>
      <p:pic>
        <p:nvPicPr>
          <p:cNvPr id="95" name="Grafikk 94" descr="Skallet dame hode">
            <a:extLst>
              <a:ext uri="{FF2B5EF4-FFF2-40B4-BE49-F238E27FC236}">
                <a16:creationId xmlns:a16="http://schemas.microsoft.com/office/drawing/2014/main" id="{2BB614C7-510D-0A00-A044-33855A4F48EB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1102529" y="10611491"/>
            <a:ext cx="372076" cy="440290"/>
          </a:xfrm>
          <a:prstGeom prst="rect">
            <a:avLst/>
          </a:prstGeom>
        </p:spPr>
      </p:pic>
      <p:pic>
        <p:nvPicPr>
          <p:cNvPr id="99" name="Grafikk 98" descr="Mann med tradisjonell klær">
            <a:extLst>
              <a:ext uri="{FF2B5EF4-FFF2-40B4-BE49-F238E27FC236}">
                <a16:creationId xmlns:a16="http://schemas.microsoft.com/office/drawing/2014/main" id="{16A16267-BA29-02A3-105A-81A5AAE5CEFE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1817546" y="11406832"/>
            <a:ext cx="841032" cy="1665644"/>
          </a:xfrm>
          <a:prstGeom prst="rect">
            <a:avLst/>
          </a:prstGeom>
        </p:spPr>
      </p:pic>
      <p:pic>
        <p:nvPicPr>
          <p:cNvPr id="100" name="Grafikk 99" descr="Bære hode uten ansikt">
            <a:extLst>
              <a:ext uri="{FF2B5EF4-FFF2-40B4-BE49-F238E27FC236}">
                <a16:creationId xmlns:a16="http://schemas.microsoft.com/office/drawing/2014/main" id="{C8D44EAF-2444-DACE-0631-602AD4478C99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1992406" y="10951951"/>
            <a:ext cx="483413" cy="509901"/>
          </a:xfrm>
          <a:prstGeom prst="rect">
            <a:avLst/>
          </a:prstGeom>
        </p:spPr>
      </p:pic>
      <p:pic>
        <p:nvPicPr>
          <p:cNvPr id="101" name="Grafikk 100" descr="Gammelt manne ansikt">
            <a:extLst>
              <a:ext uri="{FF2B5EF4-FFF2-40B4-BE49-F238E27FC236}">
                <a16:creationId xmlns:a16="http://schemas.microsoft.com/office/drawing/2014/main" id="{B02966BC-E598-1867-579B-029377FBA903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1233854" y="10767412"/>
            <a:ext cx="235706" cy="228563"/>
          </a:xfrm>
          <a:prstGeom prst="rect">
            <a:avLst/>
          </a:prstGeom>
        </p:spPr>
      </p:pic>
      <p:pic>
        <p:nvPicPr>
          <p:cNvPr id="108" name="Grafikk 107" descr="En lei ansikt">
            <a:extLst>
              <a:ext uri="{FF2B5EF4-FFF2-40B4-BE49-F238E27FC236}">
                <a16:creationId xmlns:a16="http://schemas.microsoft.com/office/drawing/2014/main" id="{943DA773-87A4-915C-46A5-F15D3B8D8215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2109917" y="11116573"/>
            <a:ext cx="246266" cy="246266"/>
          </a:xfrm>
          <a:prstGeom prst="rect">
            <a:avLst/>
          </a:prstGeom>
        </p:spPr>
      </p:pic>
      <p:pic>
        <p:nvPicPr>
          <p:cNvPr id="118" name="Grafikk 117" descr="Smilende ansikt med åpen munn og øyne som knipes igjen">
            <a:extLst>
              <a:ext uri="{FF2B5EF4-FFF2-40B4-BE49-F238E27FC236}">
                <a16:creationId xmlns:a16="http://schemas.microsoft.com/office/drawing/2014/main" id="{ACC2AF8D-1DE6-E96E-9DBA-B7940B8902DA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0090174" y="14014409"/>
            <a:ext cx="304800" cy="333375"/>
          </a:xfrm>
          <a:prstGeom prst="rect">
            <a:avLst/>
          </a:prstGeom>
        </p:spPr>
      </p:pic>
      <p:pic>
        <p:nvPicPr>
          <p:cNvPr id="122" name="Grafikk 121" descr="Et deprimerende ansikt">
            <a:extLst>
              <a:ext uri="{FF2B5EF4-FFF2-40B4-BE49-F238E27FC236}">
                <a16:creationId xmlns:a16="http://schemas.microsoft.com/office/drawing/2014/main" id="{8781D073-D9A6-9F1D-45F6-1D2E6039BE97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1389362" y="14079134"/>
            <a:ext cx="314325" cy="304800"/>
          </a:xfrm>
          <a:prstGeom prst="rect">
            <a:avLst/>
          </a:prstGeom>
        </p:spPr>
      </p:pic>
      <p:pic>
        <p:nvPicPr>
          <p:cNvPr id="126" name="Grafikk 125" descr="En forvirret ansikt">
            <a:extLst>
              <a:ext uri="{FF2B5EF4-FFF2-40B4-BE49-F238E27FC236}">
                <a16:creationId xmlns:a16="http://schemas.microsoft.com/office/drawing/2014/main" id="{2A8F057A-A2B5-163B-DE28-D1DB91AC36F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80447" y="14088592"/>
            <a:ext cx="304800" cy="381000"/>
          </a:xfrm>
          <a:prstGeom prst="rect">
            <a:avLst/>
          </a:prstGeom>
        </p:spPr>
      </p:pic>
      <p:sp>
        <p:nvSpPr>
          <p:cNvPr id="127" name="TekstSylinder 126">
            <a:extLst>
              <a:ext uri="{FF2B5EF4-FFF2-40B4-BE49-F238E27FC236}">
                <a16:creationId xmlns:a16="http://schemas.microsoft.com/office/drawing/2014/main" id="{6AD9566B-8D29-E304-00A2-9FFBCAFFAB9F}"/>
              </a:ext>
            </a:extLst>
          </p:cNvPr>
          <p:cNvSpPr txBox="1"/>
          <p:nvPr/>
        </p:nvSpPr>
        <p:spPr>
          <a:xfrm>
            <a:off x="1263958" y="13563953"/>
            <a:ext cx="2607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Jobs uskyld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TekstSylinder 127">
            <a:extLst>
              <a:ext uri="{FF2B5EF4-FFF2-40B4-BE49-F238E27FC236}">
                <a16:creationId xmlns:a16="http://schemas.microsoft.com/office/drawing/2014/main" id="{43AED086-879F-8717-4880-2BCFB476D2E8}"/>
              </a:ext>
            </a:extLst>
          </p:cNvPr>
          <p:cNvSpPr txBox="1"/>
          <p:nvPr/>
        </p:nvSpPr>
        <p:spPr>
          <a:xfrm>
            <a:off x="8046501" y="9694066"/>
            <a:ext cx="7249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Rettefrdig</a:t>
            </a:r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kompensasjon</a:t>
            </a:r>
          </a:p>
          <a:p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/ rettferdig prinsipper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TekstSylinder 128">
            <a:extLst>
              <a:ext uri="{FF2B5EF4-FFF2-40B4-BE49-F238E27FC236}">
                <a16:creationId xmlns:a16="http://schemas.microsoft.com/office/drawing/2014/main" id="{57B3F8DF-CA7E-7546-C2BB-4F02BFF160AB}"/>
              </a:ext>
            </a:extLst>
          </p:cNvPr>
          <p:cNvSpPr txBox="1"/>
          <p:nvPr/>
        </p:nvSpPr>
        <p:spPr>
          <a:xfrm>
            <a:off x="5289972" y="8423124"/>
            <a:ext cx="357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Guds rettferdighet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5" name="Rett linje 144">
            <a:extLst>
              <a:ext uri="{FF2B5EF4-FFF2-40B4-BE49-F238E27FC236}">
                <a16:creationId xmlns:a16="http://schemas.microsoft.com/office/drawing/2014/main" id="{6F5A2E69-B454-CC34-EF67-D331956352BF}"/>
              </a:ext>
            </a:extLst>
          </p:cNvPr>
          <p:cNvCxnSpPr>
            <a:cxnSpLocks/>
          </p:cNvCxnSpPr>
          <p:nvPr/>
        </p:nvCxnSpPr>
        <p:spPr>
          <a:xfrm flipH="1">
            <a:off x="6509941" y="2233000"/>
            <a:ext cx="21458" cy="2764031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kstSylinder 147">
            <a:extLst>
              <a:ext uri="{FF2B5EF4-FFF2-40B4-BE49-F238E27FC236}">
                <a16:creationId xmlns:a16="http://schemas.microsoft.com/office/drawing/2014/main" id="{5BB34308-528F-84A2-728D-450DEE729DA1}"/>
              </a:ext>
            </a:extLst>
          </p:cNvPr>
          <p:cNvSpPr txBox="1"/>
          <p:nvPr/>
        </p:nvSpPr>
        <p:spPr>
          <a:xfrm>
            <a:off x="6813636" y="2745984"/>
            <a:ext cx="366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Guds rettferdighet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0" name="TekstSylinder 149">
            <a:extLst>
              <a:ext uri="{FF2B5EF4-FFF2-40B4-BE49-F238E27FC236}">
                <a16:creationId xmlns:a16="http://schemas.microsoft.com/office/drawing/2014/main" id="{B67E17D0-ACAC-05BF-BFFB-7CC617632AA8}"/>
              </a:ext>
            </a:extLst>
          </p:cNvPr>
          <p:cNvSpPr txBox="1"/>
          <p:nvPr/>
        </p:nvSpPr>
        <p:spPr>
          <a:xfrm>
            <a:off x="2752580" y="2747756"/>
            <a:ext cx="370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menneskelig atferd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1" name="TekstSylinder 150">
            <a:extLst>
              <a:ext uri="{FF2B5EF4-FFF2-40B4-BE49-F238E27FC236}">
                <a16:creationId xmlns:a16="http://schemas.microsoft.com/office/drawing/2014/main" id="{6BE24991-36D3-0060-E241-0EC53A80F8FA}"/>
              </a:ext>
            </a:extLst>
          </p:cNvPr>
          <p:cNvSpPr txBox="1"/>
          <p:nvPr/>
        </p:nvSpPr>
        <p:spPr>
          <a:xfrm>
            <a:off x="7031260" y="3959795"/>
            <a:ext cx="285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ulykke og straff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2" name="TekstSylinder 151">
            <a:extLst>
              <a:ext uri="{FF2B5EF4-FFF2-40B4-BE49-F238E27FC236}">
                <a16:creationId xmlns:a16="http://schemas.microsoft.com/office/drawing/2014/main" id="{99ABC5D0-5677-AD33-9CF9-FF82E321F1AC}"/>
              </a:ext>
            </a:extLst>
          </p:cNvPr>
          <p:cNvSpPr txBox="1"/>
          <p:nvPr/>
        </p:nvSpPr>
        <p:spPr>
          <a:xfrm>
            <a:off x="7001316" y="3328054"/>
            <a:ext cx="4332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suksess og belønning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" name="TekstSylinder 152">
            <a:extLst>
              <a:ext uri="{FF2B5EF4-FFF2-40B4-BE49-F238E27FC236}">
                <a16:creationId xmlns:a16="http://schemas.microsoft.com/office/drawing/2014/main" id="{BF30910C-A2C5-2450-8D34-E6FB44927E88}"/>
              </a:ext>
            </a:extLst>
          </p:cNvPr>
          <p:cNvSpPr txBox="1"/>
          <p:nvPr/>
        </p:nvSpPr>
        <p:spPr>
          <a:xfrm>
            <a:off x="3749174" y="3914595"/>
            <a:ext cx="285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ond og dum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TekstSylinder 153">
            <a:extLst>
              <a:ext uri="{FF2B5EF4-FFF2-40B4-BE49-F238E27FC236}">
                <a16:creationId xmlns:a16="http://schemas.microsoft.com/office/drawing/2014/main" id="{AA81DEEF-101B-7481-1263-02774E28D0C8}"/>
              </a:ext>
            </a:extLst>
          </p:cNvPr>
          <p:cNvSpPr txBox="1"/>
          <p:nvPr/>
        </p:nvSpPr>
        <p:spPr>
          <a:xfrm>
            <a:off x="3895223" y="3359185"/>
            <a:ext cx="285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nb-NO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lok og god</a:t>
            </a:r>
          </a:p>
        </p:txBody>
      </p:sp>
      <p:cxnSp>
        <p:nvCxnSpPr>
          <p:cNvPr id="158" name="Rett linje 157">
            <a:extLst>
              <a:ext uri="{FF2B5EF4-FFF2-40B4-BE49-F238E27FC236}">
                <a16:creationId xmlns:a16="http://schemas.microsoft.com/office/drawing/2014/main" id="{CF723181-C801-1328-F575-857BDF9E281C}"/>
              </a:ext>
            </a:extLst>
          </p:cNvPr>
          <p:cNvCxnSpPr>
            <a:cxnSpLocks/>
          </p:cNvCxnSpPr>
          <p:nvPr/>
        </p:nvCxnSpPr>
        <p:spPr>
          <a:xfrm>
            <a:off x="2680854" y="3260364"/>
            <a:ext cx="7626151" cy="0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Grafikk 55" descr="Et bånd banner">
            <a:extLst>
              <a:ext uri="{FF2B5EF4-FFF2-40B4-BE49-F238E27FC236}">
                <a16:creationId xmlns:a16="http://schemas.microsoft.com/office/drawing/2014/main" id="{258AFA37-8D57-A61E-711F-D0E82479A87D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3679507" y="1440907"/>
            <a:ext cx="6192036" cy="1412026"/>
          </a:xfrm>
          <a:prstGeom prst="rect">
            <a:avLst/>
          </a:prstGeom>
        </p:spPr>
      </p:pic>
      <p:sp>
        <p:nvSpPr>
          <p:cNvPr id="142" name="TekstSylinder 141">
            <a:extLst>
              <a:ext uri="{FF2B5EF4-FFF2-40B4-BE49-F238E27FC236}">
                <a16:creationId xmlns:a16="http://schemas.microsoft.com/office/drawing/2014/main" id="{C8C5300E-F898-4039-F253-8A75BFD77F1F}"/>
              </a:ext>
            </a:extLst>
          </p:cNvPr>
          <p:cNvSpPr txBox="1"/>
          <p:nvPr/>
        </p:nvSpPr>
        <p:spPr>
          <a:xfrm>
            <a:off x="4378093" y="2148697"/>
            <a:ext cx="4635067" cy="136742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54468"/>
              </a:avLst>
            </a:prstTxWarp>
            <a:spAutoFit/>
          </a:bodyPr>
          <a:lstStyle/>
          <a:p>
            <a:pPr algn="ctr"/>
            <a:r>
              <a:rPr lang="nb-NO" sz="4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ANTAKELSE</a:t>
            </a:r>
          </a:p>
        </p:txBody>
      </p:sp>
      <p:grpSp>
        <p:nvGrpSpPr>
          <p:cNvPr id="162" name="Grafikk 160" descr="En flygende pil">
            <a:extLst>
              <a:ext uri="{FF2B5EF4-FFF2-40B4-BE49-F238E27FC236}">
                <a16:creationId xmlns:a16="http://schemas.microsoft.com/office/drawing/2014/main" id="{ABD77514-FE9A-17CB-0EBB-6CE21A1FFA96}"/>
              </a:ext>
            </a:extLst>
          </p:cNvPr>
          <p:cNvGrpSpPr/>
          <p:nvPr/>
        </p:nvGrpSpPr>
        <p:grpSpPr>
          <a:xfrm rot="437568">
            <a:off x="5984482" y="3334600"/>
            <a:ext cx="1050918" cy="598919"/>
            <a:chOff x="2072128" y="4936976"/>
            <a:chExt cx="1191132" cy="598919"/>
          </a:xfrm>
        </p:grpSpPr>
        <p:sp>
          <p:nvSpPr>
            <p:cNvPr id="163" name="Frihåndsform: figur 162">
              <a:extLst>
                <a:ext uri="{FF2B5EF4-FFF2-40B4-BE49-F238E27FC236}">
                  <a16:creationId xmlns:a16="http://schemas.microsoft.com/office/drawing/2014/main" id="{0AB04CC6-4300-AE60-2A43-9145DDF281DD}"/>
                </a:ext>
              </a:extLst>
            </p:cNvPr>
            <p:cNvSpPr/>
            <p:nvPr/>
          </p:nvSpPr>
          <p:spPr>
            <a:xfrm>
              <a:off x="2095160" y="4958795"/>
              <a:ext cx="1153294" cy="559104"/>
            </a:xfrm>
            <a:custGeom>
              <a:avLst/>
              <a:gdLst>
                <a:gd name="connsiteX0" fmla="*/ 932 w 1153294"/>
                <a:gd name="connsiteY0" fmla="*/ 170406 h 559104"/>
                <a:gd name="connsiteX1" fmla="*/ 106899 w 1153294"/>
                <a:gd name="connsiteY1" fmla="*/ 342986 h 559104"/>
                <a:gd name="connsiteX2" fmla="*/ 107639 w 1153294"/>
                <a:gd name="connsiteY2" fmla="*/ 347655 h 559104"/>
                <a:gd name="connsiteX3" fmla="*/ 55911 w 1153294"/>
                <a:gd name="connsiteY3" fmla="*/ 550740 h 559104"/>
                <a:gd name="connsiteX4" fmla="*/ 66202 w 1153294"/>
                <a:gd name="connsiteY4" fmla="*/ 558780 h 559104"/>
                <a:gd name="connsiteX5" fmla="*/ 753676 w 1153294"/>
                <a:gd name="connsiteY5" fmla="*/ 374915 h 559104"/>
                <a:gd name="connsiteX6" fmla="*/ 764049 w 1153294"/>
                <a:gd name="connsiteY6" fmla="*/ 380412 h 559104"/>
                <a:gd name="connsiteX7" fmla="*/ 788125 w 1153294"/>
                <a:gd name="connsiteY7" fmla="*/ 509708 h 559104"/>
                <a:gd name="connsiteX8" fmla="*/ 801718 w 1153294"/>
                <a:gd name="connsiteY8" fmla="*/ 513560 h 559104"/>
                <a:gd name="connsiteX9" fmla="*/ 1150860 w 1153294"/>
                <a:gd name="connsiteY9" fmla="*/ 222788 h 559104"/>
                <a:gd name="connsiteX10" fmla="*/ 1149364 w 1153294"/>
                <a:gd name="connsiteY10" fmla="*/ 211932 h 559104"/>
                <a:gd name="connsiteX11" fmla="*/ 735730 w 1153294"/>
                <a:gd name="connsiteY11" fmla="*/ 984 h 559104"/>
                <a:gd name="connsiteX12" fmla="*/ 723529 w 1153294"/>
                <a:gd name="connsiteY12" fmla="*/ 6810 h 559104"/>
                <a:gd name="connsiteX13" fmla="*/ 721597 w 1153294"/>
                <a:gd name="connsiteY13" fmla="*/ 130652 h 559104"/>
                <a:gd name="connsiteX14" fmla="*/ 713838 w 1153294"/>
                <a:gd name="connsiteY14" fmla="*/ 137447 h 559104"/>
                <a:gd name="connsiteX15" fmla="*/ 7766 w 1153294"/>
                <a:gd name="connsiteY15" fmla="*/ 160316 h 559104"/>
                <a:gd name="connsiteX16" fmla="*/ 932 w 1153294"/>
                <a:gd name="connsiteY16" fmla="*/ 170406 h 5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3294" h="559104">
                  <a:moveTo>
                    <a:pt x="932" y="170406"/>
                  </a:moveTo>
                  <a:lnTo>
                    <a:pt x="106899" y="342986"/>
                  </a:lnTo>
                  <a:cubicBezTo>
                    <a:pt x="107780" y="344422"/>
                    <a:pt x="108039" y="346073"/>
                    <a:pt x="107639" y="347655"/>
                  </a:cubicBezTo>
                  <a:lnTo>
                    <a:pt x="55911" y="550740"/>
                  </a:lnTo>
                  <a:cubicBezTo>
                    <a:pt x="54593" y="555908"/>
                    <a:pt x="60294" y="560362"/>
                    <a:pt x="66202" y="558780"/>
                  </a:cubicBezTo>
                  <a:lnTo>
                    <a:pt x="753676" y="374915"/>
                  </a:lnTo>
                  <a:cubicBezTo>
                    <a:pt x="758370" y="373656"/>
                    <a:pt x="763279" y="376256"/>
                    <a:pt x="764049" y="380412"/>
                  </a:cubicBezTo>
                  <a:lnTo>
                    <a:pt x="788125" y="509708"/>
                  </a:lnTo>
                  <a:cubicBezTo>
                    <a:pt x="789154" y="515224"/>
                    <a:pt x="797039" y="517464"/>
                    <a:pt x="801718" y="513560"/>
                  </a:cubicBezTo>
                  <a:lnTo>
                    <a:pt x="1150860" y="222788"/>
                  </a:lnTo>
                  <a:cubicBezTo>
                    <a:pt x="1154650" y="219631"/>
                    <a:pt x="1153910" y="214254"/>
                    <a:pt x="1149364" y="211932"/>
                  </a:cubicBezTo>
                  <a:lnTo>
                    <a:pt x="735730" y="984"/>
                  </a:lnTo>
                  <a:cubicBezTo>
                    <a:pt x="730392" y="-1737"/>
                    <a:pt x="723618" y="1502"/>
                    <a:pt x="723529" y="6810"/>
                  </a:cubicBezTo>
                  <a:lnTo>
                    <a:pt x="721597" y="130652"/>
                  </a:lnTo>
                  <a:cubicBezTo>
                    <a:pt x="721538" y="134322"/>
                    <a:pt x="718132" y="137308"/>
                    <a:pt x="713838" y="137447"/>
                  </a:cubicBezTo>
                  <a:lnTo>
                    <a:pt x="7766" y="160316"/>
                  </a:lnTo>
                  <a:cubicBezTo>
                    <a:pt x="1843" y="160512"/>
                    <a:pt x="-1822" y="165921"/>
                    <a:pt x="932" y="170406"/>
                  </a:cubicBezTo>
                  <a:close/>
                </a:path>
              </a:pathLst>
            </a:custGeom>
            <a:solidFill>
              <a:srgbClr val="FFFFFF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64" name="Frihåndsform: figur 163">
              <a:extLst>
                <a:ext uri="{FF2B5EF4-FFF2-40B4-BE49-F238E27FC236}">
                  <a16:creationId xmlns:a16="http://schemas.microsoft.com/office/drawing/2014/main" id="{F460B8C7-A369-0BF3-2CDE-8A6F32FFC26C}"/>
                </a:ext>
              </a:extLst>
            </p:cNvPr>
            <p:cNvSpPr/>
            <p:nvPr/>
          </p:nvSpPr>
          <p:spPr>
            <a:xfrm>
              <a:off x="2072128" y="4936976"/>
              <a:ext cx="1191132" cy="598919"/>
            </a:xfrm>
            <a:custGeom>
              <a:avLst/>
              <a:gdLst>
                <a:gd name="connsiteX0" fmla="*/ 1184523 w 1191132"/>
                <a:gd name="connsiteY0" fmla="*/ 227260 h 598919"/>
                <a:gd name="connsiteX1" fmla="*/ 750959 w 1191132"/>
                <a:gd name="connsiteY1" fmla="*/ 1439 h 598919"/>
                <a:gd name="connsiteX2" fmla="*/ 732761 w 1191132"/>
                <a:gd name="connsiteY2" fmla="*/ 10359 h 598919"/>
                <a:gd name="connsiteX3" fmla="*/ 734538 w 1191132"/>
                <a:gd name="connsiteY3" fmla="*/ 147214 h 598919"/>
                <a:gd name="connsiteX4" fmla="*/ 27814 w 1191132"/>
                <a:gd name="connsiteY4" fmla="*/ 171146 h 598919"/>
                <a:gd name="connsiteX5" fmla="*/ 13437 w 1191132"/>
                <a:gd name="connsiteY5" fmla="*/ 171172 h 598919"/>
                <a:gd name="connsiteX6" fmla="*/ 2109 w 1191132"/>
                <a:gd name="connsiteY6" fmla="*/ 188037 h 598919"/>
                <a:gd name="connsiteX7" fmla="*/ 116242 w 1191132"/>
                <a:gd name="connsiteY7" fmla="*/ 370498 h 598919"/>
                <a:gd name="connsiteX8" fmla="*/ 61537 w 1191132"/>
                <a:gd name="connsiteY8" fmla="*/ 584559 h 598919"/>
                <a:gd name="connsiteX9" fmla="*/ 77766 w 1191132"/>
                <a:gd name="connsiteY9" fmla="*/ 598426 h 598919"/>
                <a:gd name="connsiteX10" fmla="*/ 776561 w 1191132"/>
                <a:gd name="connsiteY10" fmla="*/ 408576 h 598919"/>
                <a:gd name="connsiteX11" fmla="*/ 795099 w 1191132"/>
                <a:gd name="connsiteY11" fmla="*/ 523467 h 598919"/>
                <a:gd name="connsiteX12" fmla="*/ 805864 w 1191132"/>
                <a:gd name="connsiteY12" fmla="*/ 548974 h 598919"/>
                <a:gd name="connsiteX13" fmla="*/ 827082 w 1191132"/>
                <a:gd name="connsiteY13" fmla="*/ 551308 h 598919"/>
                <a:gd name="connsiteX14" fmla="*/ 995875 w 1191132"/>
                <a:gd name="connsiteY14" fmla="*/ 407595 h 598919"/>
                <a:gd name="connsiteX15" fmla="*/ 1187255 w 1191132"/>
                <a:gd name="connsiteY15" fmla="*/ 245372 h 598919"/>
                <a:gd name="connsiteX16" fmla="*/ 1184523 w 1191132"/>
                <a:gd name="connsiteY16" fmla="*/ 227260 h 598919"/>
                <a:gd name="connsiteX17" fmla="*/ 1075581 w 1191132"/>
                <a:gd name="connsiteY17" fmla="*/ 307160 h 598919"/>
                <a:gd name="connsiteX18" fmla="*/ 822610 w 1191132"/>
                <a:gd name="connsiteY18" fmla="*/ 522429 h 598919"/>
                <a:gd name="connsiteX19" fmla="*/ 800296 w 1191132"/>
                <a:gd name="connsiteY19" fmla="*/ 389774 h 598919"/>
                <a:gd name="connsiteX20" fmla="*/ 783675 w 1191132"/>
                <a:gd name="connsiteY20" fmla="*/ 381715 h 598919"/>
                <a:gd name="connsiteX21" fmla="*/ 94579 w 1191132"/>
                <a:gd name="connsiteY21" fmla="*/ 569832 h 598919"/>
                <a:gd name="connsiteX22" fmla="*/ 142169 w 1191132"/>
                <a:gd name="connsiteY22" fmla="*/ 372207 h 598919"/>
                <a:gd name="connsiteX23" fmla="*/ 136572 w 1191132"/>
                <a:gd name="connsiteY23" fmla="*/ 354702 h 598919"/>
                <a:gd name="connsiteX24" fmla="*/ 38683 w 1191132"/>
                <a:gd name="connsiteY24" fmla="*/ 193459 h 598919"/>
                <a:gd name="connsiteX25" fmla="*/ 737285 w 1191132"/>
                <a:gd name="connsiteY25" fmla="*/ 169128 h 598919"/>
                <a:gd name="connsiteX26" fmla="*/ 744170 w 1191132"/>
                <a:gd name="connsiteY26" fmla="*/ 168900 h 598919"/>
                <a:gd name="connsiteX27" fmla="*/ 753876 w 1191132"/>
                <a:gd name="connsiteY27" fmla="*/ 150440 h 598919"/>
                <a:gd name="connsiteX28" fmla="*/ 756549 w 1191132"/>
                <a:gd name="connsiteY28" fmla="*/ 29236 h 598919"/>
                <a:gd name="connsiteX29" fmla="*/ 1155864 w 1191132"/>
                <a:gd name="connsiteY29" fmla="*/ 239432 h 598919"/>
                <a:gd name="connsiteX30" fmla="*/ 1075581 w 1191132"/>
                <a:gd name="connsiteY30" fmla="*/ 307160 h 5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1132" h="598919">
                  <a:moveTo>
                    <a:pt x="1184523" y="227260"/>
                  </a:moveTo>
                  <a:cubicBezTo>
                    <a:pt x="1039274" y="153009"/>
                    <a:pt x="894373" y="78258"/>
                    <a:pt x="750959" y="1439"/>
                  </a:cubicBezTo>
                  <a:cubicBezTo>
                    <a:pt x="743163" y="-2705"/>
                    <a:pt x="732673" y="2666"/>
                    <a:pt x="732761" y="10359"/>
                  </a:cubicBezTo>
                  <a:cubicBezTo>
                    <a:pt x="733302" y="55984"/>
                    <a:pt x="734553" y="101583"/>
                    <a:pt x="734538" y="147214"/>
                  </a:cubicBezTo>
                  <a:cubicBezTo>
                    <a:pt x="499025" y="156096"/>
                    <a:pt x="263594" y="168843"/>
                    <a:pt x="27814" y="171146"/>
                  </a:cubicBezTo>
                  <a:cubicBezTo>
                    <a:pt x="23024" y="171165"/>
                    <a:pt x="18234" y="171178"/>
                    <a:pt x="13437" y="171172"/>
                  </a:cubicBezTo>
                  <a:cubicBezTo>
                    <a:pt x="4338" y="171165"/>
                    <a:pt x="-4043" y="180996"/>
                    <a:pt x="2109" y="188037"/>
                  </a:cubicBezTo>
                  <a:cubicBezTo>
                    <a:pt x="49581" y="244031"/>
                    <a:pt x="83555" y="307533"/>
                    <a:pt x="116242" y="370498"/>
                  </a:cubicBezTo>
                  <a:cubicBezTo>
                    <a:pt x="103982" y="442769"/>
                    <a:pt x="87960" y="515034"/>
                    <a:pt x="61537" y="584559"/>
                  </a:cubicBezTo>
                  <a:cubicBezTo>
                    <a:pt x="58406" y="592524"/>
                    <a:pt x="68460" y="601083"/>
                    <a:pt x="77766" y="598426"/>
                  </a:cubicBezTo>
                  <a:cubicBezTo>
                    <a:pt x="309222" y="531014"/>
                    <a:pt x="548451" y="484497"/>
                    <a:pt x="776561" y="408576"/>
                  </a:cubicBezTo>
                  <a:cubicBezTo>
                    <a:pt x="782513" y="446862"/>
                    <a:pt x="785200" y="485699"/>
                    <a:pt x="795099" y="523467"/>
                  </a:cubicBezTo>
                  <a:cubicBezTo>
                    <a:pt x="797424" y="532070"/>
                    <a:pt x="800148" y="541496"/>
                    <a:pt x="805864" y="548974"/>
                  </a:cubicBezTo>
                  <a:cubicBezTo>
                    <a:pt x="810565" y="555123"/>
                    <a:pt x="820700" y="556800"/>
                    <a:pt x="827082" y="551308"/>
                  </a:cubicBezTo>
                  <a:cubicBezTo>
                    <a:pt x="883038" y="503140"/>
                    <a:pt x="939460" y="455371"/>
                    <a:pt x="995875" y="407595"/>
                  </a:cubicBezTo>
                  <a:cubicBezTo>
                    <a:pt x="1059700" y="353544"/>
                    <a:pt x="1123437" y="299423"/>
                    <a:pt x="1187255" y="245372"/>
                  </a:cubicBezTo>
                  <a:cubicBezTo>
                    <a:pt x="1193482" y="240102"/>
                    <a:pt x="1191949" y="231049"/>
                    <a:pt x="1184523" y="227260"/>
                  </a:cubicBezTo>
                  <a:close/>
                  <a:moveTo>
                    <a:pt x="1075581" y="307160"/>
                  </a:moveTo>
                  <a:cubicBezTo>
                    <a:pt x="990951" y="378653"/>
                    <a:pt x="906640" y="450424"/>
                    <a:pt x="822610" y="522429"/>
                  </a:cubicBezTo>
                  <a:cubicBezTo>
                    <a:pt x="810261" y="479227"/>
                    <a:pt x="808995" y="433818"/>
                    <a:pt x="800296" y="389774"/>
                  </a:cubicBezTo>
                  <a:cubicBezTo>
                    <a:pt x="799045" y="384024"/>
                    <a:pt x="790094" y="379640"/>
                    <a:pt x="783675" y="381715"/>
                  </a:cubicBezTo>
                  <a:cubicBezTo>
                    <a:pt x="559016" y="457636"/>
                    <a:pt x="323044" y="503659"/>
                    <a:pt x="94579" y="569832"/>
                  </a:cubicBezTo>
                  <a:cubicBezTo>
                    <a:pt x="116294" y="505121"/>
                    <a:pt x="130508" y="438720"/>
                    <a:pt x="142169" y="372207"/>
                  </a:cubicBezTo>
                  <a:cubicBezTo>
                    <a:pt x="143235" y="365653"/>
                    <a:pt x="139548" y="360585"/>
                    <a:pt x="136572" y="354702"/>
                  </a:cubicBezTo>
                  <a:cubicBezTo>
                    <a:pt x="107928" y="299347"/>
                    <a:pt x="77869" y="244069"/>
                    <a:pt x="38683" y="193459"/>
                  </a:cubicBezTo>
                  <a:cubicBezTo>
                    <a:pt x="271738" y="190176"/>
                    <a:pt x="504467" y="177972"/>
                    <a:pt x="737285" y="169128"/>
                  </a:cubicBezTo>
                  <a:cubicBezTo>
                    <a:pt x="739580" y="169052"/>
                    <a:pt x="741875" y="168976"/>
                    <a:pt x="744170" y="168900"/>
                  </a:cubicBezTo>
                  <a:cubicBezTo>
                    <a:pt x="756305" y="168527"/>
                    <a:pt x="759562" y="156577"/>
                    <a:pt x="753876" y="150440"/>
                  </a:cubicBezTo>
                  <a:cubicBezTo>
                    <a:pt x="754431" y="110029"/>
                    <a:pt x="755697" y="69642"/>
                    <a:pt x="756549" y="29236"/>
                  </a:cubicBezTo>
                  <a:cubicBezTo>
                    <a:pt x="888013" y="101532"/>
                    <a:pt x="1022209" y="170153"/>
                    <a:pt x="1155864" y="239432"/>
                  </a:cubicBezTo>
                  <a:cubicBezTo>
                    <a:pt x="1129093" y="262004"/>
                    <a:pt x="1102337" y="284576"/>
                    <a:pt x="1075581" y="307160"/>
                  </a:cubicBezTo>
                  <a:close/>
                </a:path>
              </a:pathLst>
            </a:custGeom>
            <a:solidFill>
              <a:srgbClr val="000000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grpSp>
        <p:nvGrpSpPr>
          <p:cNvPr id="168" name="Grafikk 160" descr="En flygende pil">
            <a:extLst>
              <a:ext uri="{FF2B5EF4-FFF2-40B4-BE49-F238E27FC236}">
                <a16:creationId xmlns:a16="http://schemas.microsoft.com/office/drawing/2014/main" id="{6F741644-0FA7-E999-06D4-979FD5713F34}"/>
              </a:ext>
            </a:extLst>
          </p:cNvPr>
          <p:cNvGrpSpPr/>
          <p:nvPr/>
        </p:nvGrpSpPr>
        <p:grpSpPr>
          <a:xfrm rot="437568">
            <a:off x="5994286" y="3905564"/>
            <a:ext cx="1050918" cy="598919"/>
            <a:chOff x="2072128" y="4936976"/>
            <a:chExt cx="1191132" cy="598919"/>
          </a:xfrm>
        </p:grpSpPr>
        <p:sp>
          <p:nvSpPr>
            <p:cNvPr id="169" name="Frihåndsform: figur 168">
              <a:extLst>
                <a:ext uri="{FF2B5EF4-FFF2-40B4-BE49-F238E27FC236}">
                  <a16:creationId xmlns:a16="http://schemas.microsoft.com/office/drawing/2014/main" id="{ABB191EC-D1ED-CBAF-8B37-8F8DAB89DE53}"/>
                </a:ext>
              </a:extLst>
            </p:cNvPr>
            <p:cNvSpPr/>
            <p:nvPr/>
          </p:nvSpPr>
          <p:spPr>
            <a:xfrm>
              <a:off x="2095160" y="4958795"/>
              <a:ext cx="1153294" cy="559104"/>
            </a:xfrm>
            <a:custGeom>
              <a:avLst/>
              <a:gdLst>
                <a:gd name="connsiteX0" fmla="*/ 932 w 1153294"/>
                <a:gd name="connsiteY0" fmla="*/ 170406 h 559104"/>
                <a:gd name="connsiteX1" fmla="*/ 106899 w 1153294"/>
                <a:gd name="connsiteY1" fmla="*/ 342986 h 559104"/>
                <a:gd name="connsiteX2" fmla="*/ 107639 w 1153294"/>
                <a:gd name="connsiteY2" fmla="*/ 347655 h 559104"/>
                <a:gd name="connsiteX3" fmla="*/ 55911 w 1153294"/>
                <a:gd name="connsiteY3" fmla="*/ 550740 h 559104"/>
                <a:gd name="connsiteX4" fmla="*/ 66202 w 1153294"/>
                <a:gd name="connsiteY4" fmla="*/ 558780 h 559104"/>
                <a:gd name="connsiteX5" fmla="*/ 753676 w 1153294"/>
                <a:gd name="connsiteY5" fmla="*/ 374915 h 559104"/>
                <a:gd name="connsiteX6" fmla="*/ 764049 w 1153294"/>
                <a:gd name="connsiteY6" fmla="*/ 380412 h 559104"/>
                <a:gd name="connsiteX7" fmla="*/ 788125 w 1153294"/>
                <a:gd name="connsiteY7" fmla="*/ 509708 h 559104"/>
                <a:gd name="connsiteX8" fmla="*/ 801718 w 1153294"/>
                <a:gd name="connsiteY8" fmla="*/ 513560 h 559104"/>
                <a:gd name="connsiteX9" fmla="*/ 1150860 w 1153294"/>
                <a:gd name="connsiteY9" fmla="*/ 222788 h 559104"/>
                <a:gd name="connsiteX10" fmla="*/ 1149364 w 1153294"/>
                <a:gd name="connsiteY10" fmla="*/ 211932 h 559104"/>
                <a:gd name="connsiteX11" fmla="*/ 735730 w 1153294"/>
                <a:gd name="connsiteY11" fmla="*/ 984 h 559104"/>
                <a:gd name="connsiteX12" fmla="*/ 723529 w 1153294"/>
                <a:gd name="connsiteY12" fmla="*/ 6810 h 559104"/>
                <a:gd name="connsiteX13" fmla="*/ 721597 w 1153294"/>
                <a:gd name="connsiteY13" fmla="*/ 130652 h 559104"/>
                <a:gd name="connsiteX14" fmla="*/ 713838 w 1153294"/>
                <a:gd name="connsiteY14" fmla="*/ 137447 h 559104"/>
                <a:gd name="connsiteX15" fmla="*/ 7766 w 1153294"/>
                <a:gd name="connsiteY15" fmla="*/ 160316 h 559104"/>
                <a:gd name="connsiteX16" fmla="*/ 932 w 1153294"/>
                <a:gd name="connsiteY16" fmla="*/ 170406 h 5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3294" h="559104">
                  <a:moveTo>
                    <a:pt x="932" y="170406"/>
                  </a:moveTo>
                  <a:lnTo>
                    <a:pt x="106899" y="342986"/>
                  </a:lnTo>
                  <a:cubicBezTo>
                    <a:pt x="107780" y="344422"/>
                    <a:pt x="108039" y="346073"/>
                    <a:pt x="107639" y="347655"/>
                  </a:cubicBezTo>
                  <a:lnTo>
                    <a:pt x="55911" y="550740"/>
                  </a:lnTo>
                  <a:cubicBezTo>
                    <a:pt x="54593" y="555908"/>
                    <a:pt x="60294" y="560362"/>
                    <a:pt x="66202" y="558780"/>
                  </a:cubicBezTo>
                  <a:lnTo>
                    <a:pt x="753676" y="374915"/>
                  </a:lnTo>
                  <a:cubicBezTo>
                    <a:pt x="758370" y="373656"/>
                    <a:pt x="763279" y="376256"/>
                    <a:pt x="764049" y="380412"/>
                  </a:cubicBezTo>
                  <a:lnTo>
                    <a:pt x="788125" y="509708"/>
                  </a:lnTo>
                  <a:cubicBezTo>
                    <a:pt x="789154" y="515224"/>
                    <a:pt x="797039" y="517464"/>
                    <a:pt x="801718" y="513560"/>
                  </a:cubicBezTo>
                  <a:lnTo>
                    <a:pt x="1150860" y="222788"/>
                  </a:lnTo>
                  <a:cubicBezTo>
                    <a:pt x="1154650" y="219631"/>
                    <a:pt x="1153910" y="214254"/>
                    <a:pt x="1149364" y="211932"/>
                  </a:cubicBezTo>
                  <a:lnTo>
                    <a:pt x="735730" y="984"/>
                  </a:lnTo>
                  <a:cubicBezTo>
                    <a:pt x="730392" y="-1737"/>
                    <a:pt x="723618" y="1502"/>
                    <a:pt x="723529" y="6810"/>
                  </a:cubicBezTo>
                  <a:lnTo>
                    <a:pt x="721597" y="130652"/>
                  </a:lnTo>
                  <a:cubicBezTo>
                    <a:pt x="721538" y="134322"/>
                    <a:pt x="718132" y="137308"/>
                    <a:pt x="713838" y="137447"/>
                  </a:cubicBezTo>
                  <a:lnTo>
                    <a:pt x="7766" y="160316"/>
                  </a:lnTo>
                  <a:cubicBezTo>
                    <a:pt x="1843" y="160512"/>
                    <a:pt x="-1822" y="165921"/>
                    <a:pt x="932" y="170406"/>
                  </a:cubicBezTo>
                  <a:close/>
                </a:path>
              </a:pathLst>
            </a:custGeom>
            <a:solidFill>
              <a:srgbClr val="FFFFFF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70" name="Frihåndsform: figur 169">
              <a:extLst>
                <a:ext uri="{FF2B5EF4-FFF2-40B4-BE49-F238E27FC236}">
                  <a16:creationId xmlns:a16="http://schemas.microsoft.com/office/drawing/2014/main" id="{98E98009-D2D7-7408-5A60-332AEFE1F446}"/>
                </a:ext>
              </a:extLst>
            </p:cNvPr>
            <p:cNvSpPr/>
            <p:nvPr/>
          </p:nvSpPr>
          <p:spPr>
            <a:xfrm>
              <a:off x="2072128" y="4936976"/>
              <a:ext cx="1191132" cy="598919"/>
            </a:xfrm>
            <a:custGeom>
              <a:avLst/>
              <a:gdLst>
                <a:gd name="connsiteX0" fmla="*/ 1184523 w 1191132"/>
                <a:gd name="connsiteY0" fmla="*/ 227260 h 598919"/>
                <a:gd name="connsiteX1" fmla="*/ 750959 w 1191132"/>
                <a:gd name="connsiteY1" fmla="*/ 1439 h 598919"/>
                <a:gd name="connsiteX2" fmla="*/ 732761 w 1191132"/>
                <a:gd name="connsiteY2" fmla="*/ 10359 h 598919"/>
                <a:gd name="connsiteX3" fmla="*/ 734538 w 1191132"/>
                <a:gd name="connsiteY3" fmla="*/ 147214 h 598919"/>
                <a:gd name="connsiteX4" fmla="*/ 27814 w 1191132"/>
                <a:gd name="connsiteY4" fmla="*/ 171146 h 598919"/>
                <a:gd name="connsiteX5" fmla="*/ 13437 w 1191132"/>
                <a:gd name="connsiteY5" fmla="*/ 171172 h 598919"/>
                <a:gd name="connsiteX6" fmla="*/ 2109 w 1191132"/>
                <a:gd name="connsiteY6" fmla="*/ 188037 h 598919"/>
                <a:gd name="connsiteX7" fmla="*/ 116242 w 1191132"/>
                <a:gd name="connsiteY7" fmla="*/ 370498 h 598919"/>
                <a:gd name="connsiteX8" fmla="*/ 61537 w 1191132"/>
                <a:gd name="connsiteY8" fmla="*/ 584559 h 598919"/>
                <a:gd name="connsiteX9" fmla="*/ 77766 w 1191132"/>
                <a:gd name="connsiteY9" fmla="*/ 598426 h 598919"/>
                <a:gd name="connsiteX10" fmla="*/ 776561 w 1191132"/>
                <a:gd name="connsiteY10" fmla="*/ 408576 h 598919"/>
                <a:gd name="connsiteX11" fmla="*/ 795099 w 1191132"/>
                <a:gd name="connsiteY11" fmla="*/ 523467 h 598919"/>
                <a:gd name="connsiteX12" fmla="*/ 805864 w 1191132"/>
                <a:gd name="connsiteY12" fmla="*/ 548974 h 598919"/>
                <a:gd name="connsiteX13" fmla="*/ 827082 w 1191132"/>
                <a:gd name="connsiteY13" fmla="*/ 551308 h 598919"/>
                <a:gd name="connsiteX14" fmla="*/ 995875 w 1191132"/>
                <a:gd name="connsiteY14" fmla="*/ 407595 h 598919"/>
                <a:gd name="connsiteX15" fmla="*/ 1187255 w 1191132"/>
                <a:gd name="connsiteY15" fmla="*/ 245372 h 598919"/>
                <a:gd name="connsiteX16" fmla="*/ 1184523 w 1191132"/>
                <a:gd name="connsiteY16" fmla="*/ 227260 h 598919"/>
                <a:gd name="connsiteX17" fmla="*/ 1075581 w 1191132"/>
                <a:gd name="connsiteY17" fmla="*/ 307160 h 598919"/>
                <a:gd name="connsiteX18" fmla="*/ 822610 w 1191132"/>
                <a:gd name="connsiteY18" fmla="*/ 522429 h 598919"/>
                <a:gd name="connsiteX19" fmla="*/ 800296 w 1191132"/>
                <a:gd name="connsiteY19" fmla="*/ 389774 h 598919"/>
                <a:gd name="connsiteX20" fmla="*/ 783675 w 1191132"/>
                <a:gd name="connsiteY20" fmla="*/ 381715 h 598919"/>
                <a:gd name="connsiteX21" fmla="*/ 94579 w 1191132"/>
                <a:gd name="connsiteY21" fmla="*/ 569832 h 598919"/>
                <a:gd name="connsiteX22" fmla="*/ 142169 w 1191132"/>
                <a:gd name="connsiteY22" fmla="*/ 372207 h 598919"/>
                <a:gd name="connsiteX23" fmla="*/ 136572 w 1191132"/>
                <a:gd name="connsiteY23" fmla="*/ 354702 h 598919"/>
                <a:gd name="connsiteX24" fmla="*/ 38683 w 1191132"/>
                <a:gd name="connsiteY24" fmla="*/ 193459 h 598919"/>
                <a:gd name="connsiteX25" fmla="*/ 737285 w 1191132"/>
                <a:gd name="connsiteY25" fmla="*/ 169128 h 598919"/>
                <a:gd name="connsiteX26" fmla="*/ 744170 w 1191132"/>
                <a:gd name="connsiteY26" fmla="*/ 168900 h 598919"/>
                <a:gd name="connsiteX27" fmla="*/ 753876 w 1191132"/>
                <a:gd name="connsiteY27" fmla="*/ 150440 h 598919"/>
                <a:gd name="connsiteX28" fmla="*/ 756549 w 1191132"/>
                <a:gd name="connsiteY28" fmla="*/ 29236 h 598919"/>
                <a:gd name="connsiteX29" fmla="*/ 1155864 w 1191132"/>
                <a:gd name="connsiteY29" fmla="*/ 239432 h 598919"/>
                <a:gd name="connsiteX30" fmla="*/ 1075581 w 1191132"/>
                <a:gd name="connsiteY30" fmla="*/ 307160 h 5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1132" h="598919">
                  <a:moveTo>
                    <a:pt x="1184523" y="227260"/>
                  </a:moveTo>
                  <a:cubicBezTo>
                    <a:pt x="1039274" y="153009"/>
                    <a:pt x="894373" y="78258"/>
                    <a:pt x="750959" y="1439"/>
                  </a:cubicBezTo>
                  <a:cubicBezTo>
                    <a:pt x="743163" y="-2705"/>
                    <a:pt x="732673" y="2666"/>
                    <a:pt x="732761" y="10359"/>
                  </a:cubicBezTo>
                  <a:cubicBezTo>
                    <a:pt x="733302" y="55984"/>
                    <a:pt x="734553" y="101583"/>
                    <a:pt x="734538" y="147214"/>
                  </a:cubicBezTo>
                  <a:cubicBezTo>
                    <a:pt x="499025" y="156096"/>
                    <a:pt x="263594" y="168843"/>
                    <a:pt x="27814" y="171146"/>
                  </a:cubicBezTo>
                  <a:cubicBezTo>
                    <a:pt x="23024" y="171165"/>
                    <a:pt x="18234" y="171178"/>
                    <a:pt x="13437" y="171172"/>
                  </a:cubicBezTo>
                  <a:cubicBezTo>
                    <a:pt x="4338" y="171165"/>
                    <a:pt x="-4043" y="180996"/>
                    <a:pt x="2109" y="188037"/>
                  </a:cubicBezTo>
                  <a:cubicBezTo>
                    <a:pt x="49581" y="244031"/>
                    <a:pt x="83555" y="307533"/>
                    <a:pt x="116242" y="370498"/>
                  </a:cubicBezTo>
                  <a:cubicBezTo>
                    <a:pt x="103982" y="442769"/>
                    <a:pt x="87960" y="515034"/>
                    <a:pt x="61537" y="584559"/>
                  </a:cubicBezTo>
                  <a:cubicBezTo>
                    <a:pt x="58406" y="592524"/>
                    <a:pt x="68460" y="601083"/>
                    <a:pt x="77766" y="598426"/>
                  </a:cubicBezTo>
                  <a:cubicBezTo>
                    <a:pt x="309222" y="531014"/>
                    <a:pt x="548451" y="484497"/>
                    <a:pt x="776561" y="408576"/>
                  </a:cubicBezTo>
                  <a:cubicBezTo>
                    <a:pt x="782513" y="446862"/>
                    <a:pt x="785200" y="485699"/>
                    <a:pt x="795099" y="523467"/>
                  </a:cubicBezTo>
                  <a:cubicBezTo>
                    <a:pt x="797424" y="532070"/>
                    <a:pt x="800148" y="541496"/>
                    <a:pt x="805864" y="548974"/>
                  </a:cubicBezTo>
                  <a:cubicBezTo>
                    <a:pt x="810565" y="555123"/>
                    <a:pt x="820700" y="556800"/>
                    <a:pt x="827082" y="551308"/>
                  </a:cubicBezTo>
                  <a:cubicBezTo>
                    <a:pt x="883038" y="503140"/>
                    <a:pt x="939460" y="455371"/>
                    <a:pt x="995875" y="407595"/>
                  </a:cubicBezTo>
                  <a:cubicBezTo>
                    <a:pt x="1059700" y="353544"/>
                    <a:pt x="1123437" y="299423"/>
                    <a:pt x="1187255" y="245372"/>
                  </a:cubicBezTo>
                  <a:cubicBezTo>
                    <a:pt x="1193482" y="240102"/>
                    <a:pt x="1191949" y="231049"/>
                    <a:pt x="1184523" y="227260"/>
                  </a:cubicBezTo>
                  <a:close/>
                  <a:moveTo>
                    <a:pt x="1075581" y="307160"/>
                  </a:moveTo>
                  <a:cubicBezTo>
                    <a:pt x="990951" y="378653"/>
                    <a:pt x="906640" y="450424"/>
                    <a:pt x="822610" y="522429"/>
                  </a:cubicBezTo>
                  <a:cubicBezTo>
                    <a:pt x="810261" y="479227"/>
                    <a:pt x="808995" y="433818"/>
                    <a:pt x="800296" y="389774"/>
                  </a:cubicBezTo>
                  <a:cubicBezTo>
                    <a:pt x="799045" y="384024"/>
                    <a:pt x="790094" y="379640"/>
                    <a:pt x="783675" y="381715"/>
                  </a:cubicBezTo>
                  <a:cubicBezTo>
                    <a:pt x="559016" y="457636"/>
                    <a:pt x="323044" y="503659"/>
                    <a:pt x="94579" y="569832"/>
                  </a:cubicBezTo>
                  <a:cubicBezTo>
                    <a:pt x="116294" y="505121"/>
                    <a:pt x="130508" y="438720"/>
                    <a:pt x="142169" y="372207"/>
                  </a:cubicBezTo>
                  <a:cubicBezTo>
                    <a:pt x="143235" y="365653"/>
                    <a:pt x="139548" y="360585"/>
                    <a:pt x="136572" y="354702"/>
                  </a:cubicBezTo>
                  <a:cubicBezTo>
                    <a:pt x="107928" y="299347"/>
                    <a:pt x="77869" y="244069"/>
                    <a:pt x="38683" y="193459"/>
                  </a:cubicBezTo>
                  <a:cubicBezTo>
                    <a:pt x="271738" y="190176"/>
                    <a:pt x="504467" y="177972"/>
                    <a:pt x="737285" y="169128"/>
                  </a:cubicBezTo>
                  <a:cubicBezTo>
                    <a:pt x="739580" y="169052"/>
                    <a:pt x="741875" y="168976"/>
                    <a:pt x="744170" y="168900"/>
                  </a:cubicBezTo>
                  <a:cubicBezTo>
                    <a:pt x="756305" y="168527"/>
                    <a:pt x="759562" y="156577"/>
                    <a:pt x="753876" y="150440"/>
                  </a:cubicBezTo>
                  <a:cubicBezTo>
                    <a:pt x="754431" y="110029"/>
                    <a:pt x="755697" y="69642"/>
                    <a:pt x="756549" y="29236"/>
                  </a:cubicBezTo>
                  <a:cubicBezTo>
                    <a:pt x="888013" y="101532"/>
                    <a:pt x="1022209" y="170153"/>
                    <a:pt x="1155864" y="239432"/>
                  </a:cubicBezTo>
                  <a:cubicBezTo>
                    <a:pt x="1129093" y="262004"/>
                    <a:pt x="1102337" y="284576"/>
                    <a:pt x="1075581" y="307160"/>
                  </a:cubicBezTo>
                  <a:close/>
                </a:path>
              </a:pathLst>
            </a:custGeom>
            <a:solidFill>
              <a:srgbClr val="000000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185011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48" grpId="0"/>
      <p:bldP spid="150" grpId="0"/>
      <p:bldP spid="151" grpId="0"/>
      <p:bldP spid="152" grpId="0"/>
      <p:bldP spid="153" grpId="0"/>
      <p:bldP spid="154" grpId="0"/>
      <p:bldP spid="1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62CCB-1959-0832-7D83-12D0FD7F7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73737644-DB0A-8040-50A9-5E1E616EB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25822" y="-26081078"/>
            <a:ext cx="19102714" cy="48724462"/>
          </a:xfrm>
          <a:prstGeom prst="rect">
            <a:avLst/>
          </a:prstGeom>
        </p:spPr>
      </p:pic>
      <p:sp>
        <p:nvSpPr>
          <p:cNvPr id="47" name="Sky 46">
            <a:extLst>
              <a:ext uri="{FF2B5EF4-FFF2-40B4-BE49-F238E27FC236}">
                <a16:creationId xmlns:a16="http://schemas.microsoft.com/office/drawing/2014/main" id="{2B69B83E-BE9F-2024-4736-6AD20D4AEF16}"/>
              </a:ext>
            </a:extLst>
          </p:cNvPr>
          <p:cNvSpPr/>
          <p:nvPr/>
        </p:nvSpPr>
        <p:spPr>
          <a:xfrm rot="8782212">
            <a:off x="-6283220" y="-6228285"/>
            <a:ext cx="7174818" cy="562303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944 w 43256"/>
              <a:gd name="connsiteY1" fmla="*/ 26073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4969 w 42285"/>
              <a:gd name="connsiteY20" fmla="*/ 14385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4969 w 42285"/>
              <a:gd name="connsiteY20" fmla="*/ 14385 h 43219"/>
              <a:gd name="connsiteX21" fmla="*/ 6229 w 42285"/>
              <a:gd name="connsiteY21" fmla="*/ 16848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4349 w 42285"/>
              <a:gd name="connsiteY20" fmla="*/ 2104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4349 w 42285"/>
              <a:gd name="connsiteY20" fmla="*/ 2104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444 w 42285"/>
              <a:gd name="connsiteY1" fmla="*/ 9689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444 w 42285"/>
              <a:gd name="connsiteY1" fmla="*/ 9689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25 w 42238"/>
              <a:gd name="connsiteY0" fmla="*/ 19869 h 43219"/>
              <a:gd name="connsiteX1" fmla="*/ 10397 w 42238"/>
              <a:gd name="connsiteY1" fmla="*/ 9689 h 43219"/>
              <a:gd name="connsiteX2" fmla="*/ 13023 w 42238"/>
              <a:gd name="connsiteY2" fmla="*/ 5061 h 43219"/>
              <a:gd name="connsiteX3" fmla="*/ 21474 w 42238"/>
              <a:gd name="connsiteY3" fmla="*/ 3291 h 43219"/>
              <a:gd name="connsiteX4" fmla="*/ 24767 w 42238"/>
              <a:gd name="connsiteY4" fmla="*/ 59 h 43219"/>
              <a:gd name="connsiteX5" fmla="*/ 28851 w 42238"/>
              <a:gd name="connsiteY5" fmla="*/ 2340 h 43219"/>
              <a:gd name="connsiteX6" fmla="*/ 34481 w 42238"/>
              <a:gd name="connsiteY6" fmla="*/ 549 h 43219"/>
              <a:gd name="connsiteX7" fmla="*/ 37336 w 42238"/>
              <a:gd name="connsiteY7" fmla="*/ 5435 h 43219"/>
              <a:gd name="connsiteX8" fmla="*/ 41000 w 42238"/>
              <a:gd name="connsiteY8" fmla="*/ 10177 h 43219"/>
              <a:gd name="connsiteX9" fmla="*/ 40836 w 42238"/>
              <a:gd name="connsiteY9" fmla="*/ 15319 h 43219"/>
              <a:gd name="connsiteX10" fmla="*/ 42034 w 42238"/>
              <a:gd name="connsiteY10" fmla="*/ 23181 h 43219"/>
              <a:gd name="connsiteX11" fmla="*/ 36422 w 42238"/>
              <a:gd name="connsiteY11" fmla="*/ 30063 h 43219"/>
              <a:gd name="connsiteX12" fmla="*/ 34413 w 42238"/>
              <a:gd name="connsiteY12" fmla="*/ 35960 h 43219"/>
              <a:gd name="connsiteX13" fmla="*/ 27573 w 42238"/>
              <a:gd name="connsiteY13" fmla="*/ 36674 h 43219"/>
              <a:gd name="connsiteX14" fmla="*/ 22685 w 42238"/>
              <a:gd name="connsiteY14" fmla="*/ 42965 h 43219"/>
              <a:gd name="connsiteX15" fmla="*/ 15498 w 42238"/>
              <a:gd name="connsiteY15" fmla="*/ 39125 h 43219"/>
              <a:gd name="connsiteX16" fmla="*/ 4822 w 42238"/>
              <a:gd name="connsiteY16" fmla="*/ 35331 h 43219"/>
              <a:gd name="connsiteX17" fmla="*/ 128 w 42238"/>
              <a:gd name="connsiteY17" fmla="*/ 31109 h 43219"/>
              <a:gd name="connsiteX18" fmla="*/ 1777 w 42238"/>
              <a:gd name="connsiteY18" fmla="*/ 25966 h 43219"/>
              <a:gd name="connsiteX19" fmla="*/ 3274 w 42238"/>
              <a:gd name="connsiteY19" fmla="*/ 23294 h 43219"/>
              <a:gd name="connsiteX20" fmla="*/ 5172 w 42238"/>
              <a:gd name="connsiteY20" fmla="*/ 19067 h 43219"/>
              <a:gd name="connsiteX21" fmla="*/ 4825 w 42238"/>
              <a:gd name="connsiteY21" fmla="*/ 19869 h 43219"/>
              <a:gd name="connsiteX0" fmla="*/ 3711 w 42238"/>
              <a:gd name="connsiteY0" fmla="*/ 26036 h 43219"/>
              <a:gd name="connsiteX1" fmla="*/ 1926 w 42238"/>
              <a:gd name="connsiteY1" fmla="*/ 26073 h 43219"/>
              <a:gd name="connsiteX2" fmla="*/ 5946 w 42238"/>
              <a:gd name="connsiteY2" fmla="*/ 34758 h 43219"/>
              <a:gd name="connsiteX3" fmla="*/ 4838 w 42238"/>
              <a:gd name="connsiteY3" fmla="*/ 35139 h 43219"/>
              <a:gd name="connsiteX4" fmla="*/ 15496 w 42238"/>
              <a:gd name="connsiteY4" fmla="*/ 38949 h 43219"/>
              <a:gd name="connsiteX5" fmla="*/ 14828 w 42238"/>
              <a:gd name="connsiteY5" fmla="*/ 37209 h 43219"/>
              <a:gd name="connsiteX6" fmla="*/ 27845 w 42238"/>
              <a:gd name="connsiteY6" fmla="*/ 34610 h 43219"/>
              <a:gd name="connsiteX7" fmla="*/ 27578 w 42238"/>
              <a:gd name="connsiteY7" fmla="*/ 36519 h 43219"/>
              <a:gd name="connsiteX8" fmla="*/ 33147 w 42238"/>
              <a:gd name="connsiteY8" fmla="*/ 22813 h 43219"/>
              <a:gd name="connsiteX9" fmla="*/ 36398 w 42238"/>
              <a:gd name="connsiteY9" fmla="*/ 29949 h 43219"/>
              <a:gd name="connsiteX10" fmla="*/ 40816 w 42238"/>
              <a:gd name="connsiteY10" fmla="*/ 15213 h 43219"/>
              <a:gd name="connsiteX11" fmla="*/ 39368 w 42238"/>
              <a:gd name="connsiteY11" fmla="*/ 17889 h 43219"/>
              <a:gd name="connsiteX12" fmla="*/ 37342 w 42238"/>
              <a:gd name="connsiteY12" fmla="*/ 5285 h 43219"/>
              <a:gd name="connsiteX13" fmla="*/ 37418 w 42238"/>
              <a:gd name="connsiteY13" fmla="*/ 6549 h 43219"/>
              <a:gd name="connsiteX14" fmla="*/ 28096 w 42238"/>
              <a:gd name="connsiteY14" fmla="*/ 3811 h 43219"/>
              <a:gd name="connsiteX15" fmla="*/ 28838 w 42238"/>
              <a:gd name="connsiteY15" fmla="*/ 2199 h 43219"/>
              <a:gd name="connsiteX16" fmla="*/ 21159 w 42238"/>
              <a:gd name="connsiteY16" fmla="*/ 4579 h 43219"/>
              <a:gd name="connsiteX17" fmla="*/ 21518 w 42238"/>
              <a:gd name="connsiteY17" fmla="*/ 3189 h 43219"/>
              <a:gd name="connsiteX18" fmla="*/ 13018 w 42238"/>
              <a:gd name="connsiteY18" fmla="*/ 5051 h 43219"/>
              <a:gd name="connsiteX19" fmla="*/ 14318 w 42238"/>
              <a:gd name="connsiteY19" fmla="*/ 6399 h 43219"/>
              <a:gd name="connsiteX20" fmla="*/ 9608 w 42238"/>
              <a:gd name="connsiteY20" fmla="*/ 11374 h 43219"/>
              <a:gd name="connsiteX21" fmla="*/ 6284 w 42238"/>
              <a:gd name="connsiteY21" fmla="*/ 16936 h 43219"/>
              <a:gd name="connsiteX0" fmla="*/ 4825 w 42238"/>
              <a:gd name="connsiteY0" fmla="*/ 19869 h 43219"/>
              <a:gd name="connsiteX1" fmla="*/ 10397 w 42238"/>
              <a:gd name="connsiteY1" fmla="*/ 9689 h 43219"/>
              <a:gd name="connsiteX2" fmla="*/ 13023 w 42238"/>
              <a:gd name="connsiteY2" fmla="*/ 5061 h 43219"/>
              <a:gd name="connsiteX3" fmla="*/ 21474 w 42238"/>
              <a:gd name="connsiteY3" fmla="*/ 3291 h 43219"/>
              <a:gd name="connsiteX4" fmla="*/ 24767 w 42238"/>
              <a:gd name="connsiteY4" fmla="*/ 59 h 43219"/>
              <a:gd name="connsiteX5" fmla="*/ 28851 w 42238"/>
              <a:gd name="connsiteY5" fmla="*/ 2340 h 43219"/>
              <a:gd name="connsiteX6" fmla="*/ 34481 w 42238"/>
              <a:gd name="connsiteY6" fmla="*/ 549 h 43219"/>
              <a:gd name="connsiteX7" fmla="*/ 37336 w 42238"/>
              <a:gd name="connsiteY7" fmla="*/ 5435 h 43219"/>
              <a:gd name="connsiteX8" fmla="*/ 41000 w 42238"/>
              <a:gd name="connsiteY8" fmla="*/ 10177 h 43219"/>
              <a:gd name="connsiteX9" fmla="*/ 40836 w 42238"/>
              <a:gd name="connsiteY9" fmla="*/ 15319 h 43219"/>
              <a:gd name="connsiteX10" fmla="*/ 42034 w 42238"/>
              <a:gd name="connsiteY10" fmla="*/ 23181 h 43219"/>
              <a:gd name="connsiteX11" fmla="*/ 36422 w 42238"/>
              <a:gd name="connsiteY11" fmla="*/ 30063 h 43219"/>
              <a:gd name="connsiteX12" fmla="*/ 34413 w 42238"/>
              <a:gd name="connsiteY12" fmla="*/ 35960 h 43219"/>
              <a:gd name="connsiteX13" fmla="*/ 27573 w 42238"/>
              <a:gd name="connsiteY13" fmla="*/ 36674 h 43219"/>
              <a:gd name="connsiteX14" fmla="*/ 22685 w 42238"/>
              <a:gd name="connsiteY14" fmla="*/ 42965 h 43219"/>
              <a:gd name="connsiteX15" fmla="*/ 15498 w 42238"/>
              <a:gd name="connsiteY15" fmla="*/ 39125 h 43219"/>
              <a:gd name="connsiteX16" fmla="*/ 4822 w 42238"/>
              <a:gd name="connsiteY16" fmla="*/ 35331 h 43219"/>
              <a:gd name="connsiteX17" fmla="*/ 128 w 42238"/>
              <a:gd name="connsiteY17" fmla="*/ 31109 h 43219"/>
              <a:gd name="connsiteX18" fmla="*/ 1777 w 42238"/>
              <a:gd name="connsiteY18" fmla="*/ 25966 h 43219"/>
              <a:gd name="connsiteX19" fmla="*/ 3274 w 42238"/>
              <a:gd name="connsiteY19" fmla="*/ 23294 h 43219"/>
              <a:gd name="connsiteX20" fmla="*/ 5172 w 42238"/>
              <a:gd name="connsiteY20" fmla="*/ 19067 h 43219"/>
              <a:gd name="connsiteX21" fmla="*/ 4825 w 42238"/>
              <a:gd name="connsiteY21" fmla="*/ 19869 h 43219"/>
              <a:gd name="connsiteX0" fmla="*/ 3711 w 42238"/>
              <a:gd name="connsiteY0" fmla="*/ 26036 h 43219"/>
              <a:gd name="connsiteX1" fmla="*/ 1926 w 42238"/>
              <a:gd name="connsiteY1" fmla="*/ 26073 h 43219"/>
              <a:gd name="connsiteX2" fmla="*/ 5946 w 42238"/>
              <a:gd name="connsiteY2" fmla="*/ 34758 h 43219"/>
              <a:gd name="connsiteX3" fmla="*/ 4838 w 42238"/>
              <a:gd name="connsiteY3" fmla="*/ 35139 h 43219"/>
              <a:gd name="connsiteX4" fmla="*/ 15496 w 42238"/>
              <a:gd name="connsiteY4" fmla="*/ 38949 h 43219"/>
              <a:gd name="connsiteX5" fmla="*/ 14828 w 42238"/>
              <a:gd name="connsiteY5" fmla="*/ 37209 h 43219"/>
              <a:gd name="connsiteX6" fmla="*/ 27845 w 42238"/>
              <a:gd name="connsiteY6" fmla="*/ 34610 h 43219"/>
              <a:gd name="connsiteX7" fmla="*/ 27578 w 42238"/>
              <a:gd name="connsiteY7" fmla="*/ 36519 h 43219"/>
              <a:gd name="connsiteX8" fmla="*/ 33147 w 42238"/>
              <a:gd name="connsiteY8" fmla="*/ 22813 h 43219"/>
              <a:gd name="connsiteX9" fmla="*/ 36398 w 42238"/>
              <a:gd name="connsiteY9" fmla="*/ 29949 h 43219"/>
              <a:gd name="connsiteX10" fmla="*/ 40816 w 42238"/>
              <a:gd name="connsiteY10" fmla="*/ 15213 h 43219"/>
              <a:gd name="connsiteX11" fmla="*/ 39368 w 42238"/>
              <a:gd name="connsiteY11" fmla="*/ 17889 h 43219"/>
              <a:gd name="connsiteX12" fmla="*/ 37342 w 42238"/>
              <a:gd name="connsiteY12" fmla="*/ 5285 h 43219"/>
              <a:gd name="connsiteX13" fmla="*/ 37418 w 42238"/>
              <a:gd name="connsiteY13" fmla="*/ 6549 h 43219"/>
              <a:gd name="connsiteX14" fmla="*/ 28096 w 42238"/>
              <a:gd name="connsiteY14" fmla="*/ 3811 h 43219"/>
              <a:gd name="connsiteX15" fmla="*/ 28838 w 42238"/>
              <a:gd name="connsiteY15" fmla="*/ 2199 h 43219"/>
              <a:gd name="connsiteX16" fmla="*/ 21159 w 42238"/>
              <a:gd name="connsiteY16" fmla="*/ 4579 h 43219"/>
              <a:gd name="connsiteX17" fmla="*/ 21518 w 42238"/>
              <a:gd name="connsiteY17" fmla="*/ 3189 h 43219"/>
              <a:gd name="connsiteX18" fmla="*/ 13018 w 42238"/>
              <a:gd name="connsiteY18" fmla="*/ 5051 h 43219"/>
              <a:gd name="connsiteX19" fmla="*/ 14318 w 42238"/>
              <a:gd name="connsiteY19" fmla="*/ 6399 h 43219"/>
              <a:gd name="connsiteX20" fmla="*/ 9608 w 42238"/>
              <a:gd name="connsiteY20" fmla="*/ 11374 h 43219"/>
              <a:gd name="connsiteX21" fmla="*/ 6284 w 42238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6225 w 42610"/>
              <a:gd name="connsiteY20" fmla="*/ 17805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6050 w 42610"/>
              <a:gd name="connsiteY21" fmla="*/ 18430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610" h="43219">
                <a:moveTo>
                  <a:pt x="5197" y="19869"/>
                </a:moveTo>
                <a:cubicBezTo>
                  <a:pt x="6978" y="16193"/>
                  <a:pt x="10173" y="10716"/>
                  <a:pt x="11779" y="7535"/>
                </a:cubicBezTo>
                <a:cubicBezTo>
                  <a:pt x="13582" y="3964"/>
                  <a:pt x="10338" y="9995"/>
                  <a:pt x="13395" y="5061"/>
                </a:cubicBezTo>
                <a:cubicBezTo>
                  <a:pt x="15427" y="321"/>
                  <a:pt x="19304" y="-119"/>
                  <a:pt x="21846" y="3291"/>
                </a:cubicBezTo>
                <a:cubicBezTo>
                  <a:pt x="22487" y="1542"/>
                  <a:pt x="23718" y="333"/>
                  <a:pt x="25139" y="59"/>
                </a:cubicBezTo>
                <a:cubicBezTo>
                  <a:pt x="26703" y="-243"/>
                  <a:pt x="28265" y="629"/>
                  <a:pt x="29223" y="2340"/>
                </a:cubicBezTo>
                <a:cubicBezTo>
                  <a:pt x="30605" y="126"/>
                  <a:pt x="32891" y="-601"/>
                  <a:pt x="34853" y="549"/>
                </a:cubicBezTo>
                <a:cubicBezTo>
                  <a:pt x="36348" y="1425"/>
                  <a:pt x="37420" y="3259"/>
                  <a:pt x="37708" y="5435"/>
                </a:cubicBezTo>
                <a:cubicBezTo>
                  <a:pt x="39436" y="6077"/>
                  <a:pt x="40812" y="7857"/>
                  <a:pt x="41372" y="10177"/>
                </a:cubicBezTo>
                <a:cubicBezTo>
                  <a:pt x="41779" y="11861"/>
                  <a:pt x="41721" y="13690"/>
                  <a:pt x="41208" y="15319"/>
                </a:cubicBezTo>
                <a:cubicBezTo>
                  <a:pt x="42469" y="17553"/>
                  <a:pt x="42910" y="20449"/>
                  <a:pt x="42406" y="23181"/>
                </a:cubicBezTo>
                <a:cubicBezTo>
                  <a:pt x="41736" y="26813"/>
                  <a:pt x="39518" y="29533"/>
                  <a:pt x="36794" y="30063"/>
                </a:cubicBezTo>
                <a:cubicBezTo>
                  <a:pt x="36781" y="32330"/>
                  <a:pt x="36048" y="34480"/>
                  <a:pt x="34785" y="35960"/>
                </a:cubicBezTo>
                <a:cubicBezTo>
                  <a:pt x="32866" y="38209"/>
                  <a:pt x="30094" y="38498"/>
                  <a:pt x="27945" y="36674"/>
                </a:cubicBezTo>
                <a:cubicBezTo>
                  <a:pt x="27250" y="39807"/>
                  <a:pt x="25389" y="42202"/>
                  <a:pt x="23057" y="42965"/>
                </a:cubicBezTo>
                <a:cubicBezTo>
                  <a:pt x="20309" y="43864"/>
                  <a:pt x="17441" y="42332"/>
                  <a:pt x="15870" y="39125"/>
                </a:cubicBezTo>
                <a:cubicBezTo>
                  <a:pt x="12162" y="42169"/>
                  <a:pt x="7346" y="40458"/>
                  <a:pt x="5194" y="35331"/>
                </a:cubicBezTo>
                <a:cubicBezTo>
                  <a:pt x="3080" y="35668"/>
                  <a:pt x="1007" y="32670"/>
                  <a:pt x="500" y="31109"/>
                </a:cubicBezTo>
                <a:cubicBezTo>
                  <a:pt x="-7" y="29548"/>
                  <a:pt x="-826" y="31804"/>
                  <a:pt x="2149" y="25966"/>
                </a:cubicBezTo>
                <a:cubicBezTo>
                  <a:pt x="4480" y="21334"/>
                  <a:pt x="2611" y="25252"/>
                  <a:pt x="3646" y="23294"/>
                </a:cubicBezTo>
                <a:cubicBezTo>
                  <a:pt x="5339" y="19628"/>
                  <a:pt x="5492" y="19406"/>
                  <a:pt x="7153" y="16126"/>
                </a:cubicBezTo>
                <a:cubicBezTo>
                  <a:pt x="7165" y="16080"/>
                  <a:pt x="5185" y="19915"/>
                  <a:pt x="5197" y="19869"/>
                </a:cubicBezTo>
                <a:close/>
              </a:path>
              <a:path w="42610" h="43219" fill="none" extrusionOk="0">
                <a:moveTo>
                  <a:pt x="4083" y="26036"/>
                </a:moveTo>
                <a:cubicBezTo>
                  <a:pt x="3571" y="23785"/>
                  <a:pt x="1060" y="28198"/>
                  <a:pt x="2298" y="26073"/>
                </a:cubicBezTo>
                <a:moveTo>
                  <a:pt x="6318" y="34758"/>
                </a:moveTo>
                <a:cubicBezTo>
                  <a:pt x="5963" y="34951"/>
                  <a:pt x="5590" y="35079"/>
                  <a:pt x="5210" y="35139"/>
                </a:cubicBezTo>
                <a:moveTo>
                  <a:pt x="15868" y="38949"/>
                </a:moveTo>
                <a:cubicBezTo>
                  <a:pt x="15601" y="38403"/>
                  <a:pt x="15377" y="37820"/>
                  <a:pt x="15200" y="37209"/>
                </a:cubicBezTo>
                <a:moveTo>
                  <a:pt x="28217" y="34610"/>
                </a:moveTo>
                <a:cubicBezTo>
                  <a:pt x="28178" y="35257"/>
                  <a:pt x="28088" y="35897"/>
                  <a:pt x="27950" y="36519"/>
                </a:cubicBezTo>
                <a:moveTo>
                  <a:pt x="33519" y="22813"/>
                </a:moveTo>
                <a:cubicBezTo>
                  <a:pt x="35523" y="24141"/>
                  <a:pt x="36788" y="26917"/>
                  <a:pt x="36770" y="29949"/>
                </a:cubicBezTo>
                <a:moveTo>
                  <a:pt x="41188" y="15213"/>
                </a:moveTo>
                <a:cubicBezTo>
                  <a:pt x="40863" y="16245"/>
                  <a:pt x="40368" y="17161"/>
                  <a:pt x="39740" y="17889"/>
                </a:cubicBezTo>
                <a:moveTo>
                  <a:pt x="37714" y="5285"/>
                </a:moveTo>
                <a:cubicBezTo>
                  <a:pt x="37769" y="5702"/>
                  <a:pt x="37795" y="6125"/>
                  <a:pt x="37790" y="6549"/>
                </a:cubicBezTo>
                <a:moveTo>
                  <a:pt x="28468" y="3811"/>
                </a:moveTo>
                <a:cubicBezTo>
                  <a:pt x="28657" y="3228"/>
                  <a:pt x="28906" y="2685"/>
                  <a:pt x="29210" y="2199"/>
                </a:cubicBezTo>
                <a:moveTo>
                  <a:pt x="21531" y="4579"/>
                </a:moveTo>
                <a:cubicBezTo>
                  <a:pt x="21608" y="4097"/>
                  <a:pt x="21729" y="3630"/>
                  <a:pt x="21890" y="3189"/>
                </a:cubicBezTo>
                <a:moveTo>
                  <a:pt x="12791" y="5837"/>
                </a:moveTo>
                <a:cubicBezTo>
                  <a:pt x="10270" y="10253"/>
                  <a:pt x="14298" y="5880"/>
                  <a:pt x="14690" y="6399"/>
                </a:cubicBezTo>
                <a:moveTo>
                  <a:pt x="8813" y="13267"/>
                </a:moveTo>
                <a:cubicBezTo>
                  <a:pt x="11209" y="8608"/>
                  <a:pt x="3762" y="22762"/>
                  <a:pt x="6050" y="18430"/>
                </a:cubicBezTo>
              </a:path>
            </a:pathLst>
          </a:custGeom>
          <a:solidFill>
            <a:srgbClr val="FAE0AE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Pil: femkant 103">
            <a:extLst>
              <a:ext uri="{FF2B5EF4-FFF2-40B4-BE49-F238E27FC236}">
                <a16:creationId xmlns:a16="http://schemas.microsoft.com/office/drawing/2014/main" id="{CF08D566-EC7F-D52E-E931-89A5273B7A48}"/>
              </a:ext>
            </a:extLst>
          </p:cNvPr>
          <p:cNvSpPr/>
          <p:nvPr/>
        </p:nvSpPr>
        <p:spPr>
          <a:xfrm flipH="1">
            <a:off x="-4543746" y="-8137702"/>
            <a:ext cx="2571750" cy="1708150"/>
          </a:xfrm>
          <a:prstGeom prst="homePlate">
            <a:avLst>
              <a:gd name="adj" fmla="val 22926"/>
            </a:avLst>
          </a:prstGeom>
          <a:solidFill>
            <a:srgbClr val="FAE0AE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Uskyldig</a:t>
            </a:r>
          </a:p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  Rettferdig</a:t>
            </a:r>
          </a:p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  Ærer Gud</a:t>
            </a:r>
          </a:p>
        </p:txBody>
      </p:sp>
      <p:sp>
        <p:nvSpPr>
          <p:cNvPr id="44" name="Grafikk 34" descr="Sky kontur">
            <a:extLst>
              <a:ext uri="{FF2B5EF4-FFF2-40B4-BE49-F238E27FC236}">
                <a16:creationId xmlns:a16="http://schemas.microsoft.com/office/drawing/2014/main" id="{A759373B-F192-6967-4E6C-6019FC1775C9}"/>
              </a:ext>
            </a:extLst>
          </p:cNvPr>
          <p:cNvSpPr/>
          <p:nvPr/>
        </p:nvSpPr>
        <p:spPr>
          <a:xfrm>
            <a:off x="-3158842" y="-4188625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3" name="Grafikk 35" descr="Sky kontur">
            <a:extLst>
              <a:ext uri="{FF2B5EF4-FFF2-40B4-BE49-F238E27FC236}">
                <a16:creationId xmlns:a16="http://schemas.microsoft.com/office/drawing/2014/main" id="{0FC518B2-F50F-B736-9FB3-8C208A68F3EF}"/>
              </a:ext>
            </a:extLst>
          </p:cNvPr>
          <p:cNvSpPr/>
          <p:nvPr/>
        </p:nvSpPr>
        <p:spPr>
          <a:xfrm>
            <a:off x="-2005424" y="-4505169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8B63397-14E4-2EAC-7587-851D2F4CCE6F}"/>
              </a:ext>
            </a:extLst>
          </p:cNvPr>
          <p:cNvSpPr/>
          <p:nvPr/>
        </p:nvSpPr>
        <p:spPr>
          <a:xfrm>
            <a:off x="-5946045" y="-8724322"/>
            <a:ext cx="5602682" cy="15085289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542716C-B12D-7750-5B17-B54742CF9B75}"/>
              </a:ext>
            </a:extLst>
          </p:cNvPr>
          <p:cNvSpPr/>
          <p:nvPr/>
        </p:nvSpPr>
        <p:spPr>
          <a:xfrm>
            <a:off x="451158" y="-8724320"/>
            <a:ext cx="22534879" cy="15085287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4EA0F9F-03F1-B05E-046F-7B9AB35692D7}"/>
              </a:ext>
            </a:extLst>
          </p:cNvPr>
          <p:cNvSpPr/>
          <p:nvPr/>
        </p:nvSpPr>
        <p:spPr>
          <a:xfrm>
            <a:off x="23817931" y="-8724322"/>
            <a:ext cx="5602679" cy="15126313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71B218C-C365-F410-FABC-302AC4577088}"/>
              </a:ext>
            </a:extLst>
          </p:cNvPr>
          <p:cNvSpPr txBox="1"/>
          <p:nvPr/>
        </p:nvSpPr>
        <p:spPr>
          <a:xfrm>
            <a:off x="-956232" y="-12335630"/>
            <a:ext cx="415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effectLst>
                  <a:outerShdw blurRad="50800" dist="88900" dir="18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Jobs Bok</a:t>
            </a:r>
          </a:p>
        </p:txBody>
      </p:sp>
      <p:sp>
        <p:nvSpPr>
          <p:cNvPr id="13" name="Pil: vinkeltegn 12">
            <a:extLst>
              <a:ext uri="{FF2B5EF4-FFF2-40B4-BE49-F238E27FC236}">
                <a16:creationId xmlns:a16="http://schemas.microsoft.com/office/drawing/2014/main" id="{EB55192D-65A0-0B8B-00CC-7DC9015E56E0}"/>
              </a:ext>
            </a:extLst>
          </p:cNvPr>
          <p:cNvSpPr/>
          <p:nvPr/>
        </p:nvSpPr>
        <p:spPr>
          <a:xfrm rot="16200000">
            <a:off x="-3438430" y="5560875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F8F48E7-53A4-2A13-27CA-6058E7AE5B6E}"/>
              </a:ext>
            </a:extLst>
          </p:cNvPr>
          <p:cNvSpPr txBox="1"/>
          <p:nvPr/>
        </p:nvSpPr>
        <p:spPr>
          <a:xfrm>
            <a:off x="-3925348" y="5878771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C2567427-3CEA-D2AD-E5AE-DF6F62E59F8F}"/>
              </a:ext>
            </a:extLst>
          </p:cNvPr>
          <p:cNvSpPr/>
          <p:nvPr/>
        </p:nvSpPr>
        <p:spPr>
          <a:xfrm rot="16200000">
            <a:off x="6432736" y="5083642"/>
            <a:ext cx="525782" cy="254407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260DEAF-8D1F-AE8C-D1B7-B1926FD33A19}"/>
              </a:ext>
            </a:extLst>
          </p:cNvPr>
          <p:cNvSpPr txBox="1"/>
          <p:nvPr/>
        </p:nvSpPr>
        <p:spPr>
          <a:xfrm>
            <a:off x="5289972" y="6087009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Job og vennene</a:t>
            </a:r>
          </a:p>
        </p:txBody>
      </p:sp>
      <p:sp>
        <p:nvSpPr>
          <p:cNvPr id="16" name="Pil: vinkeltegn 15">
            <a:extLst>
              <a:ext uri="{FF2B5EF4-FFF2-40B4-BE49-F238E27FC236}">
                <a16:creationId xmlns:a16="http://schemas.microsoft.com/office/drawing/2014/main" id="{8327F551-F673-F405-55E8-5A7F245170FE}"/>
              </a:ext>
            </a:extLst>
          </p:cNvPr>
          <p:cNvSpPr/>
          <p:nvPr/>
        </p:nvSpPr>
        <p:spPr>
          <a:xfrm rot="16200000">
            <a:off x="26356380" y="5779161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098F84C-189D-4C06-4C52-28BC8DE05F50}"/>
              </a:ext>
            </a:extLst>
          </p:cNvPr>
          <p:cNvSpPr txBox="1"/>
          <p:nvPr/>
        </p:nvSpPr>
        <p:spPr>
          <a:xfrm>
            <a:off x="25869462" y="6071106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epilog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AB6D9896-60FB-02F2-4B51-BE3DE9788702}"/>
              </a:ext>
            </a:extLst>
          </p:cNvPr>
          <p:cNvSpPr/>
          <p:nvPr/>
        </p:nvSpPr>
        <p:spPr>
          <a:xfrm>
            <a:off x="17612645" y="-8971209"/>
            <a:ext cx="1024128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3-37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73163F48-AB7F-93B6-E0CF-AA8F1FF9427C}"/>
              </a:ext>
            </a:extLst>
          </p:cNvPr>
          <p:cNvSpPr/>
          <p:nvPr/>
        </p:nvSpPr>
        <p:spPr>
          <a:xfrm>
            <a:off x="-3547041" y="-8971209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1-2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D6CA76CF-C74B-E02C-8762-CEDF95A0D858}"/>
              </a:ext>
            </a:extLst>
          </p:cNvPr>
          <p:cNvSpPr/>
          <p:nvPr/>
        </p:nvSpPr>
        <p:spPr>
          <a:xfrm>
            <a:off x="27020060" y="-8971209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B9F2D01F-F8C7-4FB5-A2FB-B2C2D4910E0D}"/>
              </a:ext>
            </a:extLst>
          </p:cNvPr>
          <p:cNvSpPr/>
          <p:nvPr/>
        </p:nvSpPr>
        <p:spPr>
          <a:xfrm>
            <a:off x="5908908" y="-8971209"/>
            <a:ext cx="1221674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38-41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35DD133-3B57-EBAA-0641-45ED47A9DE9B}"/>
              </a:ext>
            </a:extLst>
          </p:cNvPr>
          <p:cNvSpPr txBox="1"/>
          <p:nvPr/>
        </p:nvSpPr>
        <p:spPr>
          <a:xfrm>
            <a:off x="3360201" y="-12426007"/>
            <a:ext cx="3010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Lagt til landet </a:t>
            </a:r>
            <a:r>
              <a:rPr lang="nb-NO" sz="1400" dirty="0">
                <a:latin typeface="Kristen ITC" panose="03050502040202030202" pitchFamily="66" charset="0"/>
              </a:rPr>
              <a:t>US</a:t>
            </a:r>
            <a:r>
              <a:rPr lang="nb-NO" sz="1400" dirty="0"/>
              <a:t> langt borte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israelske karakterer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klar historisk kontekst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D230768D-014D-E06E-119D-5EC3391EC7A4}"/>
              </a:ext>
            </a:extLst>
          </p:cNvPr>
          <p:cNvSpPr/>
          <p:nvPr/>
        </p:nvSpPr>
        <p:spPr>
          <a:xfrm>
            <a:off x="3482979" y="-12433226"/>
            <a:ext cx="3010951" cy="759574"/>
          </a:xfrm>
          <a:prstGeom prst="rect">
            <a:avLst/>
          </a:prstGeom>
          <a:noFill/>
          <a:ln w="88900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Rulle: vannrett 27">
            <a:extLst>
              <a:ext uri="{FF2B5EF4-FFF2-40B4-BE49-F238E27FC236}">
                <a16:creationId xmlns:a16="http://schemas.microsoft.com/office/drawing/2014/main" id="{EFA3CF4F-AD0A-8081-4C53-404EEEF0EEBB}"/>
              </a:ext>
            </a:extLst>
          </p:cNvPr>
          <p:cNvSpPr/>
          <p:nvPr/>
        </p:nvSpPr>
        <p:spPr>
          <a:xfrm>
            <a:off x="3343832" y="-11830343"/>
            <a:ext cx="3201139" cy="738664"/>
          </a:xfrm>
          <a:prstGeom prst="horizontalScroll">
            <a:avLst>
              <a:gd name="adj" fmla="val 11558"/>
            </a:avLst>
          </a:prstGeom>
          <a:solidFill>
            <a:schemeClr val="tx1"/>
          </a:solidFill>
          <a:ln>
            <a:solidFill>
              <a:srgbClr val="EBCE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8EF85213-C81B-FD6F-6EFC-FC330ECE1999}"/>
              </a:ext>
            </a:extLst>
          </p:cNvPr>
          <p:cNvSpPr txBox="1"/>
          <p:nvPr/>
        </p:nvSpPr>
        <p:spPr>
          <a:xfrm>
            <a:off x="3318000" y="-11722621"/>
            <a:ext cx="32528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Forfatteren vil fokusere på de </a:t>
            </a:r>
            <a:r>
              <a:rPr lang="nb-NO" sz="1400" b="1" dirty="0">
                <a:solidFill>
                  <a:schemeClr val="bg1"/>
                </a:solidFill>
                <a:latin typeface="+mj-lt"/>
              </a:rPr>
              <a:t>SPØRSMÅLENE</a:t>
            </a:r>
            <a:r>
              <a:rPr lang="nb-NO" sz="1400" dirty="0">
                <a:solidFill>
                  <a:schemeClr val="bg1"/>
                </a:solidFill>
              </a:rPr>
              <a:t> Jobs lidelse reiser</a:t>
            </a:r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4EDC4371-4A05-22B5-4126-07596D39786A}"/>
              </a:ext>
            </a:extLst>
          </p:cNvPr>
          <p:cNvCxnSpPr>
            <a:cxnSpLocks/>
          </p:cNvCxnSpPr>
          <p:nvPr/>
        </p:nvCxnSpPr>
        <p:spPr>
          <a:xfrm>
            <a:off x="13137953" y="-8724321"/>
            <a:ext cx="0" cy="14964693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il: vinkeltegn 31">
            <a:extLst>
              <a:ext uri="{FF2B5EF4-FFF2-40B4-BE49-F238E27FC236}">
                <a16:creationId xmlns:a16="http://schemas.microsoft.com/office/drawing/2014/main" id="{4EEF7B5B-E6DB-3717-59BE-D9B1D170C35A}"/>
              </a:ext>
            </a:extLst>
          </p:cNvPr>
          <p:cNvSpPr/>
          <p:nvPr/>
        </p:nvSpPr>
        <p:spPr>
          <a:xfrm rot="16200000">
            <a:off x="18056219" y="5152087"/>
            <a:ext cx="525782" cy="237405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9A73F14-41DB-58ED-91A7-85D7AEEA1C65}"/>
              </a:ext>
            </a:extLst>
          </p:cNvPr>
          <p:cNvSpPr txBox="1"/>
          <p:nvPr/>
        </p:nvSpPr>
        <p:spPr>
          <a:xfrm>
            <a:off x="16940846" y="6077507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Guds respons</a:t>
            </a:r>
          </a:p>
        </p:txBody>
      </p:sp>
      <p:sp>
        <p:nvSpPr>
          <p:cNvPr id="10" name="Bildeforklaring: pil ned 9">
            <a:extLst>
              <a:ext uri="{FF2B5EF4-FFF2-40B4-BE49-F238E27FC236}">
                <a16:creationId xmlns:a16="http://schemas.microsoft.com/office/drawing/2014/main" id="{8148EBC3-B181-B44B-1FA9-28B52F885459}"/>
              </a:ext>
            </a:extLst>
          </p:cNvPr>
          <p:cNvSpPr/>
          <p:nvPr/>
        </p:nvSpPr>
        <p:spPr>
          <a:xfrm>
            <a:off x="-5490053" y="-8574223"/>
            <a:ext cx="68580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3DD10131-AF0A-4D67-58D7-B8769689A6BE}"/>
              </a:ext>
            </a:extLst>
          </p:cNvPr>
          <p:cNvSpPr txBox="1"/>
          <p:nvPr/>
        </p:nvSpPr>
        <p:spPr>
          <a:xfrm>
            <a:off x="-5547564" y="-8574223"/>
            <a:ext cx="80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</a:t>
            </a:r>
          </a:p>
        </p:txBody>
      </p:sp>
      <p:pic>
        <p:nvPicPr>
          <p:cNvPr id="25" name="Grafikk 24" descr="Eldre mann med sideburns">
            <a:extLst>
              <a:ext uri="{FF2B5EF4-FFF2-40B4-BE49-F238E27FC236}">
                <a16:creationId xmlns:a16="http://schemas.microsoft.com/office/drawing/2014/main" id="{72F78BD0-D730-447B-D3DF-4EB096AEC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48041" y="-7984017"/>
            <a:ext cx="523220" cy="523220"/>
          </a:xfrm>
          <a:prstGeom prst="rect">
            <a:avLst/>
          </a:prstGeom>
        </p:spPr>
      </p:pic>
      <p:pic>
        <p:nvPicPr>
          <p:cNvPr id="26" name="Grafikk 25" descr="Et smilefjes">
            <a:extLst>
              <a:ext uri="{FF2B5EF4-FFF2-40B4-BE49-F238E27FC236}">
                <a16:creationId xmlns:a16="http://schemas.microsoft.com/office/drawing/2014/main" id="{4E22C8EF-031D-6E74-C014-0A689BD38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5145035" y="-7808376"/>
            <a:ext cx="220214" cy="227096"/>
          </a:xfrm>
          <a:prstGeom prst="rect">
            <a:avLst/>
          </a:prstGeom>
        </p:spPr>
      </p:pic>
      <p:sp>
        <p:nvSpPr>
          <p:cNvPr id="40" name="Grafikk 33" descr="Sky kontur">
            <a:extLst>
              <a:ext uri="{FF2B5EF4-FFF2-40B4-BE49-F238E27FC236}">
                <a16:creationId xmlns:a16="http://schemas.microsoft.com/office/drawing/2014/main" id="{4FF7C9C6-1B6F-D075-41DB-0400E89D8FD2}"/>
              </a:ext>
            </a:extLst>
          </p:cNvPr>
          <p:cNvSpPr/>
          <p:nvPr/>
        </p:nvSpPr>
        <p:spPr>
          <a:xfrm>
            <a:off x="-2339427" y="-5324195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5" name="Grafikk 37" descr="Sky kontur">
            <a:extLst>
              <a:ext uri="{FF2B5EF4-FFF2-40B4-BE49-F238E27FC236}">
                <a16:creationId xmlns:a16="http://schemas.microsoft.com/office/drawing/2014/main" id="{62FEA918-4747-C267-F67D-5B5C2CA2C8D0}"/>
              </a:ext>
            </a:extLst>
          </p:cNvPr>
          <p:cNvSpPr/>
          <p:nvPr/>
        </p:nvSpPr>
        <p:spPr>
          <a:xfrm>
            <a:off x="-4614585" y="-3738137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1" name="Grafikk 36" descr="Sky kontur">
            <a:extLst>
              <a:ext uri="{FF2B5EF4-FFF2-40B4-BE49-F238E27FC236}">
                <a16:creationId xmlns:a16="http://schemas.microsoft.com/office/drawing/2014/main" id="{F91471F1-2337-5FA9-16DD-FD88BCA5F96E}"/>
              </a:ext>
            </a:extLst>
          </p:cNvPr>
          <p:cNvSpPr/>
          <p:nvPr/>
        </p:nvSpPr>
        <p:spPr>
          <a:xfrm>
            <a:off x="-2587864" y="-3429839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2" name="Grafikk 38" descr="Sky kontur">
            <a:extLst>
              <a:ext uri="{FF2B5EF4-FFF2-40B4-BE49-F238E27FC236}">
                <a16:creationId xmlns:a16="http://schemas.microsoft.com/office/drawing/2014/main" id="{0313A48D-5E03-3EA9-5075-3DCB38DCE877}"/>
              </a:ext>
            </a:extLst>
          </p:cNvPr>
          <p:cNvSpPr/>
          <p:nvPr/>
        </p:nvSpPr>
        <p:spPr>
          <a:xfrm>
            <a:off x="-4073122" y="-2979351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8" name="Bildeforklaring: pil ned 47">
            <a:extLst>
              <a:ext uri="{FF2B5EF4-FFF2-40B4-BE49-F238E27FC236}">
                <a16:creationId xmlns:a16="http://schemas.microsoft.com/office/drawing/2014/main" id="{2B887901-4376-B69F-6F66-C46BE53452EC}"/>
              </a:ext>
            </a:extLst>
          </p:cNvPr>
          <p:cNvSpPr/>
          <p:nvPr/>
        </p:nvSpPr>
        <p:spPr>
          <a:xfrm rot="10800000">
            <a:off x="-4146892" y="-2855122"/>
            <a:ext cx="184341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FE32B15A-8DCE-4670-D358-E1771640AE0B}"/>
              </a:ext>
            </a:extLst>
          </p:cNvPr>
          <p:cNvSpPr txBox="1"/>
          <p:nvPr/>
        </p:nvSpPr>
        <p:spPr>
          <a:xfrm>
            <a:off x="-4319303" y="-2559509"/>
            <a:ext cx="216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Anklageren</a:t>
            </a:r>
          </a:p>
        </p:txBody>
      </p:sp>
      <p:pic>
        <p:nvPicPr>
          <p:cNvPr id="38" name="Grafikk 37" descr="Jente har lange strutteskjørt">
            <a:extLst>
              <a:ext uri="{FF2B5EF4-FFF2-40B4-BE49-F238E27FC236}">
                <a16:creationId xmlns:a16="http://schemas.microsoft.com/office/drawing/2014/main" id="{17A861A6-F223-2825-4C11-FD122FB651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4146892" y="-4973129"/>
            <a:ext cx="626095" cy="1992121"/>
          </a:xfrm>
          <a:prstGeom prst="rect">
            <a:avLst/>
          </a:prstGeom>
        </p:spPr>
      </p:pic>
      <p:pic>
        <p:nvPicPr>
          <p:cNvPr id="35" name="Grafikk 34" descr="Kvinne som peker med fingre">
            <a:extLst>
              <a:ext uri="{FF2B5EF4-FFF2-40B4-BE49-F238E27FC236}">
                <a16:creationId xmlns:a16="http://schemas.microsoft.com/office/drawing/2014/main" id="{B003280C-6663-7CEF-5D54-5226981577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3724623" y="-4986118"/>
            <a:ext cx="1321938" cy="2412067"/>
          </a:xfrm>
          <a:prstGeom prst="rect">
            <a:avLst/>
          </a:prstGeom>
        </p:spPr>
      </p:pic>
      <p:pic>
        <p:nvPicPr>
          <p:cNvPr id="37" name="Grafikk 36" descr="Jente har lange strutteskjørt">
            <a:extLst>
              <a:ext uri="{FF2B5EF4-FFF2-40B4-BE49-F238E27FC236}">
                <a16:creationId xmlns:a16="http://schemas.microsoft.com/office/drawing/2014/main" id="{35186512-C2C5-1C5F-7217-BA1BF6C96C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087030" y="-4748650"/>
            <a:ext cx="578198" cy="1839721"/>
          </a:xfrm>
          <a:prstGeom prst="rect">
            <a:avLst/>
          </a:prstGeom>
        </p:spPr>
      </p:pic>
      <p:pic>
        <p:nvPicPr>
          <p:cNvPr id="36" name="Grafikk 35" descr="Jente har lange strutteskjørt">
            <a:extLst>
              <a:ext uri="{FF2B5EF4-FFF2-40B4-BE49-F238E27FC236}">
                <a16:creationId xmlns:a16="http://schemas.microsoft.com/office/drawing/2014/main" id="{3E442369-B43E-2198-0379-7847D718A6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087030" y="-4402598"/>
            <a:ext cx="660587" cy="2101867"/>
          </a:xfrm>
          <a:prstGeom prst="rect">
            <a:avLst/>
          </a:prstGeom>
        </p:spPr>
      </p:pic>
      <p:pic>
        <p:nvPicPr>
          <p:cNvPr id="39" name="Grafikk 38" descr="Jente har lange strutteskjørt">
            <a:extLst>
              <a:ext uri="{FF2B5EF4-FFF2-40B4-BE49-F238E27FC236}">
                <a16:creationId xmlns:a16="http://schemas.microsoft.com/office/drawing/2014/main" id="{0C485300-CB75-C771-403F-9360BF3BA8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477767" y="-4409808"/>
            <a:ext cx="729026" cy="2101867"/>
          </a:xfrm>
          <a:prstGeom prst="rect">
            <a:avLst/>
          </a:prstGeom>
        </p:spPr>
      </p:pic>
      <p:sp>
        <p:nvSpPr>
          <p:cNvPr id="59" name="Frihåndsform: figur 58">
            <a:extLst>
              <a:ext uri="{FF2B5EF4-FFF2-40B4-BE49-F238E27FC236}">
                <a16:creationId xmlns:a16="http://schemas.microsoft.com/office/drawing/2014/main" id="{FC78B344-7BBF-401E-B981-AE67BE50B942}"/>
              </a:ext>
            </a:extLst>
          </p:cNvPr>
          <p:cNvSpPr/>
          <p:nvPr/>
        </p:nvSpPr>
        <p:spPr>
          <a:xfrm rot="1706509">
            <a:off x="-1332742" y="-4929097"/>
            <a:ext cx="95674" cy="99403"/>
          </a:xfrm>
          <a:custGeom>
            <a:avLst/>
            <a:gdLst>
              <a:gd name="connsiteX0" fmla="*/ 54062 w 95674"/>
              <a:gd name="connsiteY0" fmla="*/ 99403 h 99403"/>
              <a:gd name="connsiteX1" fmla="*/ 21276 w 95674"/>
              <a:gd name="connsiteY1" fmla="*/ 83218 h 99403"/>
              <a:gd name="connsiteX2" fmla="*/ 8617 w 95674"/>
              <a:gd name="connsiteY2" fmla="*/ 66824 h 99403"/>
              <a:gd name="connsiteX3" fmla="*/ 16192 w 95674"/>
              <a:gd name="connsiteY3" fmla="*/ 8617 h 99403"/>
              <a:gd name="connsiteX4" fmla="*/ 74398 w 95674"/>
              <a:gd name="connsiteY4" fmla="*/ 16191 h 99403"/>
              <a:gd name="connsiteX5" fmla="*/ 87057 w 95674"/>
              <a:gd name="connsiteY5" fmla="*/ 32585 h 99403"/>
              <a:gd name="connsiteX6" fmla="*/ 79487 w 95674"/>
              <a:gd name="connsiteY6" fmla="*/ 90788 h 99403"/>
              <a:gd name="connsiteX7" fmla="*/ 54062 w 95674"/>
              <a:gd name="connsiteY7" fmla="*/ 99403 h 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74" h="99403">
                <a:moveTo>
                  <a:pt x="54062" y="99403"/>
                </a:moveTo>
                <a:cubicBezTo>
                  <a:pt x="41217" y="99372"/>
                  <a:pt x="29111" y="93396"/>
                  <a:pt x="21276" y="83218"/>
                </a:cubicBezTo>
                <a:lnTo>
                  <a:pt x="8617" y="66824"/>
                </a:lnTo>
                <a:cubicBezTo>
                  <a:pt x="-5365" y="48659"/>
                  <a:pt x="-1974" y="22599"/>
                  <a:pt x="16192" y="8617"/>
                </a:cubicBezTo>
                <a:cubicBezTo>
                  <a:pt x="34357" y="-5365"/>
                  <a:pt x="60416" y="-1974"/>
                  <a:pt x="74398" y="16191"/>
                </a:cubicBezTo>
                <a:lnTo>
                  <a:pt x="87057" y="32585"/>
                </a:lnTo>
                <a:cubicBezTo>
                  <a:pt x="101039" y="50748"/>
                  <a:pt x="97650" y="76805"/>
                  <a:pt x="79487" y="90788"/>
                </a:cubicBezTo>
                <a:cubicBezTo>
                  <a:pt x="72201" y="96397"/>
                  <a:pt x="63257" y="99428"/>
                  <a:pt x="54062" y="994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27652E17-4DC2-2F1A-2847-31398E1D10F4}"/>
              </a:ext>
            </a:extLst>
          </p:cNvPr>
          <p:cNvSpPr/>
          <p:nvPr/>
        </p:nvSpPr>
        <p:spPr>
          <a:xfrm>
            <a:off x="-5942190" y="-12048"/>
            <a:ext cx="5637538" cy="2359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Frihåndsform: figur 60">
            <a:extLst>
              <a:ext uri="{FF2B5EF4-FFF2-40B4-BE49-F238E27FC236}">
                <a16:creationId xmlns:a16="http://schemas.microsoft.com/office/drawing/2014/main" id="{078D8640-3B9D-E961-BD63-8C8DB1607712}"/>
              </a:ext>
            </a:extLst>
          </p:cNvPr>
          <p:cNvSpPr/>
          <p:nvPr/>
        </p:nvSpPr>
        <p:spPr>
          <a:xfrm rot="1706509">
            <a:off x="-1572128" y="-4858561"/>
            <a:ext cx="100801" cy="95997"/>
          </a:xfrm>
          <a:custGeom>
            <a:avLst/>
            <a:gdLst>
              <a:gd name="connsiteX0" fmla="*/ 59432 w 100801"/>
              <a:gd name="connsiteY0" fmla="*/ 95997 h 95997"/>
              <a:gd name="connsiteX1" fmla="*/ 34946 w 100801"/>
              <a:gd name="connsiteY1" fmla="*/ 87904 h 95997"/>
              <a:gd name="connsiteX2" fmla="*/ 17930 w 100801"/>
              <a:gd name="connsiteY2" fmla="*/ 75661 h 95997"/>
              <a:gd name="connsiteX3" fmla="*/ 7351 w 100801"/>
              <a:gd name="connsiteY3" fmla="*/ 17930 h 95997"/>
              <a:gd name="connsiteX4" fmla="*/ 65085 w 100801"/>
              <a:gd name="connsiteY4" fmla="*/ 7351 h 95997"/>
              <a:gd name="connsiteX5" fmla="*/ 67110 w 100801"/>
              <a:gd name="connsiteY5" fmla="*/ 8843 h 95997"/>
              <a:gd name="connsiteX6" fmla="*/ 83918 w 100801"/>
              <a:gd name="connsiteY6" fmla="*/ 21086 h 95997"/>
              <a:gd name="connsiteX7" fmla="*/ 92706 w 100801"/>
              <a:gd name="connsiteY7" fmla="*/ 79116 h 95997"/>
              <a:gd name="connsiteX8" fmla="*/ 59432 w 100801"/>
              <a:gd name="connsiteY8" fmla="*/ 95997 h 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1" h="95997">
                <a:moveTo>
                  <a:pt x="59432" y="95997"/>
                </a:moveTo>
                <a:cubicBezTo>
                  <a:pt x="50617" y="95968"/>
                  <a:pt x="42040" y="93134"/>
                  <a:pt x="34946" y="87904"/>
                </a:cubicBezTo>
                <a:lnTo>
                  <a:pt x="17930" y="75661"/>
                </a:lnTo>
                <a:cubicBezTo>
                  <a:pt x="-933" y="62640"/>
                  <a:pt x="-5671" y="36792"/>
                  <a:pt x="7351" y="17930"/>
                </a:cubicBezTo>
                <a:cubicBezTo>
                  <a:pt x="20372" y="-933"/>
                  <a:pt x="46220" y="-5671"/>
                  <a:pt x="65085" y="7351"/>
                </a:cubicBezTo>
                <a:cubicBezTo>
                  <a:pt x="65773" y="7828"/>
                  <a:pt x="66450" y="8326"/>
                  <a:pt x="67110" y="8843"/>
                </a:cubicBezTo>
                <a:lnTo>
                  <a:pt x="83918" y="21086"/>
                </a:lnTo>
                <a:cubicBezTo>
                  <a:pt x="102370" y="34684"/>
                  <a:pt x="106305" y="60666"/>
                  <a:pt x="92706" y="79116"/>
                </a:cubicBezTo>
                <a:cubicBezTo>
                  <a:pt x="84912" y="89693"/>
                  <a:pt x="72569" y="95954"/>
                  <a:pt x="59432" y="95997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3" name="Frihåndsform: figur 62">
            <a:extLst>
              <a:ext uri="{FF2B5EF4-FFF2-40B4-BE49-F238E27FC236}">
                <a16:creationId xmlns:a16="http://schemas.microsoft.com/office/drawing/2014/main" id="{1AA9BFFB-E66C-E8F2-2330-65A8F1FFDB8B}"/>
              </a:ext>
            </a:extLst>
          </p:cNvPr>
          <p:cNvSpPr/>
          <p:nvPr/>
        </p:nvSpPr>
        <p:spPr>
          <a:xfrm rot="1706509">
            <a:off x="-632026" y="-4748441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4" name="Frihåndsform: figur 63">
            <a:extLst>
              <a:ext uri="{FF2B5EF4-FFF2-40B4-BE49-F238E27FC236}">
                <a16:creationId xmlns:a16="http://schemas.microsoft.com/office/drawing/2014/main" id="{10D69055-32E5-6A1D-5EE0-54BCF01A2856}"/>
              </a:ext>
            </a:extLst>
          </p:cNvPr>
          <p:cNvSpPr/>
          <p:nvPr/>
        </p:nvSpPr>
        <p:spPr>
          <a:xfrm rot="1706509">
            <a:off x="-1935647" y="-4535576"/>
            <a:ext cx="105205" cy="84539"/>
          </a:xfrm>
          <a:custGeom>
            <a:avLst/>
            <a:gdLst>
              <a:gd name="connsiteX0" fmla="*/ 62232 w 105205"/>
              <a:gd name="connsiteY0" fmla="*/ 84539 h 84539"/>
              <a:gd name="connsiteX1" fmla="*/ 59742 w 105205"/>
              <a:gd name="connsiteY1" fmla="*/ 84539 h 84539"/>
              <a:gd name="connsiteX2" fmla="*/ 38991 w 105205"/>
              <a:gd name="connsiteY2" fmla="*/ 83087 h 84539"/>
              <a:gd name="connsiteX3" fmla="*/ 82 w 105205"/>
              <a:gd name="connsiteY3" fmla="*/ 38991 h 84539"/>
              <a:gd name="connsiteX4" fmla="*/ 44179 w 105205"/>
              <a:gd name="connsiteY4" fmla="*/ 82 h 84539"/>
              <a:gd name="connsiteX5" fmla="*/ 64930 w 105205"/>
              <a:gd name="connsiteY5" fmla="*/ 1327 h 84539"/>
              <a:gd name="connsiteX6" fmla="*/ 105187 w 105205"/>
              <a:gd name="connsiteY6" fmla="*/ 44075 h 84539"/>
              <a:gd name="connsiteX7" fmla="*/ 62440 w 105205"/>
              <a:gd name="connsiteY7" fmla="*/ 84332 h 8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05" h="84539">
                <a:moveTo>
                  <a:pt x="62232" y="84539"/>
                </a:moveTo>
                <a:lnTo>
                  <a:pt x="59742" y="84539"/>
                </a:lnTo>
                <a:lnTo>
                  <a:pt x="38991" y="83087"/>
                </a:lnTo>
                <a:cubicBezTo>
                  <a:pt x="16069" y="81655"/>
                  <a:pt x="-1350" y="61912"/>
                  <a:pt x="82" y="38991"/>
                </a:cubicBezTo>
                <a:cubicBezTo>
                  <a:pt x="1514" y="16069"/>
                  <a:pt x="21257" y="-1350"/>
                  <a:pt x="44179" y="82"/>
                </a:cubicBezTo>
                <a:lnTo>
                  <a:pt x="64930" y="1327"/>
                </a:lnTo>
                <a:cubicBezTo>
                  <a:pt x="87851" y="2014"/>
                  <a:pt x="105874" y="21153"/>
                  <a:pt x="105187" y="44075"/>
                </a:cubicBezTo>
                <a:cubicBezTo>
                  <a:pt x="104500" y="66996"/>
                  <a:pt x="85361" y="85019"/>
                  <a:pt x="62440" y="84332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5" name="Frihåndsform: figur 64">
            <a:extLst>
              <a:ext uri="{FF2B5EF4-FFF2-40B4-BE49-F238E27FC236}">
                <a16:creationId xmlns:a16="http://schemas.microsoft.com/office/drawing/2014/main" id="{F597FA78-9F28-CEB0-B7E3-F41E8A7872BC}"/>
              </a:ext>
            </a:extLst>
          </p:cNvPr>
          <p:cNvSpPr/>
          <p:nvPr/>
        </p:nvSpPr>
        <p:spPr>
          <a:xfrm rot="1706509">
            <a:off x="-1781422" y="-4729272"/>
            <a:ext cx="104290" cy="90434"/>
          </a:xfrm>
          <a:custGeom>
            <a:avLst/>
            <a:gdLst>
              <a:gd name="connsiteX0" fmla="*/ 62444 w 104290"/>
              <a:gd name="connsiteY0" fmla="*/ 89395 h 90434"/>
              <a:gd name="connsiteX1" fmla="*/ 48541 w 104290"/>
              <a:gd name="connsiteY1" fmla="*/ 86905 h 90434"/>
              <a:gd name="connsiteX2" fmla="*/ 29035 w 104290"/>
              <a:gd name="connsiteY2" fmla="*/ 81095 h 90434"/>
              <a:gd name="connsiteX3" fmla="*/ 1932 w 104290"/>
              <a:gd name="connsiteY3" fmla="*/ 29035 h 90434"/>
              <a:gd name="connsiteX4" fmla="*/ 53994 w 104290"/>
              <a:gd name="connsiteY4" fmla="*/ 1932 h 90434"/>
              <a:gd name="connsiteX5" fmla="*/ 56634 w 104290"/>
              <a:gd name="connsiteY5" fmla="*/ 2863 h 90434"/>
              <a:gd name="connsiteX6" fmla="*/ 76347 w 104290"/>
              <a:gd name="connsiteY6" fmla="*/ 9711 h 90434"/>
              <a:gd name="connsiteX7" fmla="*/ 101998 w 104290"/>
              <a:gd name="connsiteY7" fmla="*/ 62502 h 90434"/>
              <a:gd name="connsiteX8" fmla="*/ 62444 w 104290"/>
              <a:gd name="connsiteY8" fmla="*/ 90433 h 9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90" h="90434">
                <a:moveTo>
                  <a:pt x="62444" y="89395"/>
                </a:moveTo>
                <a:cubicBezTo>
                  <a:pt x="57698" y="89395"/>
                  <a:pt x="52992" y="88553"/>
                  <a:pt x="48541" y="86905"/>
                </a:cubicBezTo>
                <a:lnTo>
                  <a:pt x="29035" y="81095"/>
                </a:lnTo>
                <a:cubicBezTo>
                  <a:pt x="7173" y="74203"/>
                  <a:pt x="-4960" y="50894"/>
                  <a:pt x="1932" y="29035"/>
                </a:cubicBezTo>
                <a:cubicBezTo>
                  <a:pt x="8825" y="7173"/>
                  <a:pt x="32133" y="-4960"/>
                  <a:pt x="53994" y="1932"/>
                </a:cubicBezTo>
                <a:cubicBezTo>
                  <a:pt x="54884" y="2212"/>
                  <a:pt x="55764" y="2523"/>
                  <a:pt x="56634" y="2863"/>
                </a:cubicBezTo>
                <a:lnTo>
                  <a:pt x="76347" y="9711"/>
                </a:lnTo>
                <a:cubicBezTo>
                  <a:pt x="98009" y="17206"/>
                  <a:pt x="109493" y="40842"/>
                  <a:pt x="101998" y="62502"/>
                </a:cubicBezTo>
                <a:cubicBezTo>
                  <a:pt x="96173" y="79335"/>
                  <a:pt x="80257" y="90576"/>
                  <a:pt x="62444" y="9043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6" name="Frihåndsform: figur 65">
            <a:extLst>
              <a:ext uri="{FF2B5EF4-FFF2-40B4-BE49-F238E27FC236}">
                <a16:creationId xmlns:a16="http://schemas.microsoft.com/office/drawing/2014/main" id="{4098B39D-6C81-CC26-F736-F36DF8222BFF}"/>
              </a:ext>
            </a:extLst>
          </p:cNvPr>
          <p:cNvSpPr/>
          <p:nvPr/>
        </p:nvSpPr>
        <p:spPr>
          <a:xfrm rot="1706509">
            <a:off x="-2042743" y="-4315212"/>
            <a:ext cx="110324" cy="89075"/>
          </a:xfrm>
          <a:custGeom>
            <a:avLst/>
            <a:gdLst>
              <a:gd name="connsiteX0" fmla="*/ 46322 w 110324"/>
              <a:gd name="connsiteY0" fmla="*/ 88821 h 89075"/>
              <a:gd name="connsiteX1" fmla="*/ 254 w 110324"/>
              <a:gd name="connsiteY1" fmla="*/ 51884 h 89075"/>
              <a:gd name="connsiteX2" fmla="*/ 37191 w 110324"/>
              <a:gd name="connsiteY2" fmla="*/ 5817 h 89075"/>
              <a:gd name="connsiteX3" fmla="*/ 57942 w 110324"/>
              <a:gd name="connsiteY3" fmla="*/ 1459 h 89075"/>
              <a:gd name="connsiteX4" fmla="*/ 108865 w 110324"/>
              <a:gd name="connsiteY4" fmla="*/ 30643 h 89075"/>
              <a:gd name="connsiteX5" fmla="*/ 79681 w 110324"/>
              <a:gd name="connsiteY5" fmla="*/ 81567 h 89075"/>
              <a:gd name="connsiteX6" fmla="*/ 75996 w 110324"/>
              <a:gd name="connsiteY6" fmla="*/ 82388 h 89075"/>
              <a:gd name="connsiteX7" fmla="*/ 55245 w 110324"/>
              <a:gd name="connsiteY7" fmla="*/ 86954 h 89075"/>
              <a:gd name="connsiteX8" fmla="*/ 46322 w 110324"/>
              <a:gd name="connsiteY8" fmla="*/ 88821 h 8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24" h="89075">
                <a:moveTo>
                  <a:pt x="46322" y="88821"/>
                </a:moveTo>
                <a:cubicBezTo>
                  <a:pt x="23400" y="91342"/>
                  <a:pt x="2775" y="74806"/>
                  <a:pt x="254" y="51884"/>
                </a:cubicBezTo>
                <a:cubicBezTo>
                  <a:pt x="-2267" y="28963"/>
                  <a:pt x="14269" y="8338"/>
                  <a:pt x="37191" y="5817"/>
                </a:cubicBezTo>
                <a:lnTo>
                  <a:pt x="57942" y="1459"/>
                </a:lnTo>
                <a:cubicBezTo>
                  <a:pt x="80063" y="-4544"/>
                  <a:pt x="102862" y="8523"/>
                  <a:pt x="108865" y="30643"/>
                </a:cubicBezTo>
                <a:cubicBezTo>
                  <a:pt x="114869" y="52764"/>
                  <a:pt x="101802" y="75563"/>
                  <a:pt x="79681" y="81567"/>
                </a:cubicBezTo>
                <a:cubicBezTo>
                  <a:pt x="78465" y="81897"/>
                  <a:pt x="77237" y="82171"/>
                  <a:pt x="75996" y="82388"/>
                </a:cubicBezTo>
                <a:lnTo>
                  <a:pt x="55245" y="86954"/>
                </a:lnTo>
                <a:cubicBezTo>
                  <a:pt x="52337" y="87863"/>
                  <a:pt x="49349" y="88487"/>
                  <a:pt x="46322" y="88821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7" name="Frihåndsform: figur 66">
            <a:extLst>
              <a:ext uri="{FF2B5EF4-FFF2-40B4-BE49-F238E27FC236}">
                <a16:creationId xmlns:a16="http://schemas.microsoft.com/office/drawing/2014/main" id="{E1469C1A-1D11-064D-837E-6DB5E600EE6B}"/>
              </a:ext>
            </a:extLst>
          </p:cNvPr>
          <p:cNvSpPr/>
          <p:nvPr/>
        </p:nvSpPr>
        <p:spPr>
          <a:xfrm rot="978598">
            <a:off x="-1745534" y="-4939234"/>
            <a:ext cx="1023927" cy="1571863"/>
          </a:xfrm>
          <a:custGeom>
            <a:avLst/>
            <a:gdLst>
              <a:gd name="connsiteX0" fmla="*/ 1700992 w 1877168"/>
              <a:gd name="connsiteY0" fmla="*/ 474809 h 1892970"/>
              <a:gd name="connsiteX1" fmla="*/ 1776318 w 1877168"/>
              <a:gd name="connsiteY1" fmla="*/ 437249 h 1892970"/>
              <a:gd name="connsiteX2" fmla="*/ 1877169 w 1877168"/>
              <a:gd name="connsiteY2" fmla="*/ 437249 h 1892970"/>
              <a:gd name="connsiteX3" fmla="*/ 1807238 w 1877168"/>
              <a:gd name="connsiteY3" fmla="*/ 359848 h 1892970"/>
              <a:gd name="connsiteX4" fmla="*/ 1807238 w 1877168"/>
              <a:gd name="connsiteY4" fmla="*/ 357980 h 1892970"/>
              <a:gd name="connsiteX5" fmla="*/ 1704727 w 1877168"/>
              <a:gd name="connsiteY5" fmla="*/ 241774 h 1892970"/>
              <a:gd name="connsiteX6" fmla="*/ 1765528 w 1877168"/>
              <a:gd name="connsiteY6" fmla="*/ 180766 h 1892970"/>
              <a:gd name="connsiteX7" fmla="*/ 1816613 w 1877168"/>
              <a:gd name="connsiteY7" fmla="*/ 151864 h 1892970"/>
              <a:gd name="connsiteX8" fmla="*/ 1787711 w 1877168"/>
              <a:gd name="connsiteY8" fmla="*/ 100780 h 1892970"/>
              <a:gd name="connsiteX9" fmla="*/ 1746437 w 1877168"/>
              <a:gd name="connsiteY9" fmla="*/ 112287 h 1892970"/>
              <a:gd name="connsiteX10" fmla="*/ 1735854 w 1877168"/>
              <a:gd name="connsiteY10" fmla="*/ 152337 h 1892970"/>
              <a:gd name="connsiteX11" fmla="*/ 1690201 w 1877168"/>
              <a:gd name="connsiteY11" fmla="*/ 197989 h 1892970"/>
              <a:gd name="connsiteX12" fmla="*/ 1690201 w 1877168"/>
              <a:gd name="connsiteY12" fmla="*/ 116852 h 1892970"/>
              <a:gd name="connsiteX13" fmla="*/ 1710952 w 1877168"/>
              <a:gd name="connsiteY13" fmla="*/ 81160 h 1892970"/>
              <a:gd name="connsiteX14" fmla="*/ 1669450 w 1877168"/>
              <a:gd name="connsiteY14" fmla="*/ 39658 h 1892970"/>
              <a:gd name="connsiteX15" fmla="*/ 1627948 w 1877168"/>
              <a:gd name="connsiteY15" fmla="*/ 81160 h 1892970"/>
              <a:gd name="connsiteX16" fmla="*/ 1648699 w 1877168"/>
              <a:gd name="connsiteY16" fmla="*/ 116852 h 1892970"/>
              <a:gd name="connsiteX17" fmla="*/ 1648699 w 1877168"/>
              <a:gd name="connsiteY17" fmla="*/ 197159 h 1892970"/>
              <a:gd name="connsiteX18" fmla="*/ 1605536 w 1877168"/>
              <a:gd name="connsiteY18" fmla="*/ 153789 h 1892970"/>
              <a:gd name="connsiteX19" fmla="*/ 1594953 w 1877168"/>
              <a:gd name="connsiteY19" fmla="*/ 113947 h 1892970"/>
              <a:gd name="connsiteX20" fmla="*/ 1536261 w 1877168"/>
              <a:gd name="connsiteY20" fmla="*/ 113719 h 1892970"/>
              <a:gd name="connsiteX21" fmla="*/ 1536032 w 1877168"/>
              <a:gd name="connsiteY21" fmla="*/ 172411 h 1892970"/>
              <a:gd name="connsiteX22" fmla="*/ 1576277 w 1877168"/>
              <a:gd name="connsiteY22" fmla="*/ 183256 h 1892970"/>
              <a:gd name="connsiteX23" fmla="*/ 1643096 w 1877168"/>
              <a:gd name="connsiteY23" fmla="*/ 250074 h 1892970"/>
              <a:gd name="connsiteX24" fmla="*/ 1572127 w 1877168"/>
              <a:gd name="connsiteY24" fmla="*/ 357772 h 1892970"/>
              <a:gd name="connsiteX25" fmla="*/ 1576485 w 1877168"/>
              <a:gd name="connsiteY25" fmla="*/ 387447 h 1892970"/>
              <a:gd name="connsiteX26" fmla="*/ 1576485 w 1877168"/>
              <a:gd name="connsiteY26" fmla="*/ 703071 h 1892970"/>
              <a:gd name="connsiteX27" fmla="*/ 1576485 w 1877168"/>
              <a:gd name="connsiteY27" fmla="*/ 703071 h 1892970"/>
              <a:gd name="connsiteX28" fmla="*/ 1530417 w 1877168"/>
              <a:gd name="connsiteY28" fmla="*/ 760759 h 1892970"/>
              <a:gd name="connsiteX29" fmla="*/ 1272896 w 1877168"/>
              <a:gd name="connsiteY29" fmla="*/ 753288 h 1892970"/>
              <a:gd name="connsiteX30" fmla="*/ 1254635 w 1877168"/>
              <a:gd name="connsiteY30" fmla="*/ 757024 h 1892970"/>
              <a:gd name="connsiteX31" fmla="*/ 1375199 w 1877168"/>
              <a:gd name="connsiteY31" fmla="*/ 160845 h 1892970"/>
              <a:gd name="connsiteX32" fmla="*/ 1283271 w 1877168"/>
              <a:gd name="connsiteY32" fmla="*/ 10667 h 1892970"/>
              <a:gd name="connsiteX33" fmla="*/ 1133093 w 1877168"/>
              <a:gd name="connsiteY33" fmla="*/ 102595 h 1892970"/>
              <a:gd name="connsiteX34" fmla="*/ 1131165 w 1877168"/>
              <a:gd name="connsiteY34" fmla="*/ 112287 h 1892970"/>
              <a:gd name="connsiteX35" fmla="*/ 1116639 w 1877168"/>
              <a:gd name="connsiteY35" fmla="*/ 184086 h 1892970"/>
              <a:gd name="connsiteX36" fmla="*/ 1111037 w 1877168"/>
              <a:gd name="connsiteY36" fmla="*/ 114570 h 1892970"/>
              <a:gd name="connsiteX37" fmla="*/ 976154 w 1877168"/>
              <a:gd name="connsiteY37" fmla="*/ 439 h 1892970"/>
              <a:gd name="connsiteX38" fmla="*/ 862023 w 1877168"/>
              <a:gd name="connsiteY38" fmla="*/ 135321 h 1892970"/>
              <a:gd name="connsiteX39" fmla="*/ 868248 w 1877168"/>
              <a:gd name="connsiteY39" fmla="*/ 213137 h 1892970"/>
              <a:gd name="connsiteX40" fmla="*/ 841064 w 1877168"/>
              <a:gd name="connsiteY40" fmla="*/ 140093 h 1892970"/>
              <a:gd name="connsiteX41" fmla="*/ 679517 w 1877168"/>
              <a:gd name="connsiteY41" fmla="*/ 69851 h 1892970"/>
              <a:gd name="connsiteX42" fmla="*/ 609274 w 1877168"/>
              <a:gd name="connsiteY42" fmla="*/ 231398 h 1892970"/>
              <a:gd name="connsiteX43" fmla="*/ 636043 w 1877168"/>
              <a:gd name="connsiteY43" fmla="*/ 299047 h 1892970"/>
              <a:gd name="connsiteX44" fmla="*/ 594541 w 1877168"/>
              <a:gd name="connsiteY44" fmla="*/ 244056 h 1892970"/>
              <a:gd name="connsiteX45" fmla="*/ 419920 w 1877168"/>
              <a:gd name="connsiteY45" fmla="*/ 221334 h 1892970"/>
              <a:gd name="connsiteX46" fmla="*/ 397197 w 1877168"/>
              <a:gd name="connsiteY46" fmla="*/ 395955 h 1892970"/>
              <a:gd name="connsiteX47" fmla="*/ 439945 w 1877168"/>
              <a:gd name="connsiteY47" fmla="*/ 451567 h 1892970"/>
              <a:gd name="connsiteX48" fmla="*/ 380596 w 1877168"/>
              <a:gd name="connsiteY48" fmla="*/ 407990 h 1892970"/>
              <a:gd name="connsiteX49" fmla="*/ 205965 w 1877168"/>
              <a:gd name="connsiteY49" fmla="*/ 430526 h 1892970"/>
              <a:gd name="connsiteX50" fmla="*/ 228501 w 1877168"/>
              <a:gd name="connsiteY50" fmla="*/ 605157 h 1892970"/>
              <a:gd name="connsiteX51" fmla="*/ 233263 w 1877168"/>
              <a:gd name="connsiteY51" fmla="*/ 608653 h 1892970"/>
              <a:gd name="connsiteX52" fmla="*/ 274765 w 1877168"/>
              <a:gd name="connsiteY52" fmla="*/ 639365 h 1892970"/>
              <a:gd name="connsiteX53" fmla="*/ 215832 w 1877168"/>
              <a:gd name="connsiteY53" fmla="*/ 618614 h 1892970"/>
              <a:gd name="connsiteX54" fmla="*/ 58814 w 1877168"/>
              <a:gd name="connsiteY54" fmla="*/ 698294 h 1892970"/>
              <a:gd name="connsiteX55" fmla="*/ 132828 w 1877168"/>
              <a:gd name="connsiteY55" fmla="*/ 853309 h 1892970"/>
              <a:gd name="connsiteX56" fmla="*/ 201721 w 1877168"/>
              <a:gd name="connsiteY56" fmla="*/ 877795 h 1892970"/>
              <a:gd name="connsiteX57" fmla="*/ 132205 w 1877168"/>
              <a:gd name="connsiteY57" fmla="*/ 873645 h 1892970"/>
              <a:gd name="connsiteX58" fmla="*/ 228 w 1877168"/>
              <a:gd name="connsiteY58" fmla="*/ 990681 h 1892970"/>
              <a:gd name="connsiteX59" fmla="*/ 117264 w 1877168"/>
              <a:gd name="connsiteY59" fmla="*/ 1122658 h 1892970"/>
              <a:gd name="connsiteX60" fmla="*/ 187196 w 1877168"/>
              <a:gd name="connsiteY60" fmla="*/ 1126808 h 1892970"/>
              <a:gd name="connsiteX61" fmla="*/ 115397 w 1877168"/>
              <a:gd name="connsiteY61" fmla="*/ 1142994 h 1892970"/>
              <a:gd name="connsiteX62" fmla="*/ 23645 w 1877168"/>
              <a:gd name="connsiteY62" fmla="*/ 1293278 h 1892970"/>
              <a:gd name="connsiteX63" fmla="*/ 141543 w 1877168"/>
              <a:gd name="connsiteY63" fmla="*/ 1388480 h 1892970"/>
              <a:gd name="connsiteX64" fmla="*/ 168935 w 1877168"/>
              <a:gd name="connsiteY64" fmla="*/ 1385575 h 1892970"/>
              <a:gd name="connsiteX65" fmla="*/ 250072 w 1877168"/>
              <a:gd name="connsiteY65" fmla="*/ 1367314 h 1892970"/>
              <a:gd name="connsiteX66" fmla="*/ 183460 w 1877168"/>
              <a:gd name="connsiteY66" fmla="*/ 1404251 h 1892970"/>
              <a:gd name="connsiteX67" fmla="*/ 135110 w 1877168"/>
              <a:gd name="connsiteY67" fmla="*/ 1573580 h 1892970"/>
              <a:gd name="connsiteX68" fmla="*/ 304440 w 1877168"/>
              <a:gd name="connsiteY68" fmla="*/ 1621930 h 1892970"/>
              <a:gd name="connsiteX69" fmla="*/ 915976 w 1877168"/>
              <a:gd name="connsiteY69" fmla="*/ 1282027 h 1892970"/>
              <a:gd name="connsiteX70" fmla="*/ 1056254 w 1877168"/>
              <a:gd name="connsiteY70" fmla="*/ 1370634 h 1892970"/>
              <a:gd name="connsiteX71" fmla="*/ 1056254 w 1877168"/>
              <a:gd name="connsiteY71" fmla="*/ 1726930 h 1892970"/>
              <a:gd name="connsiteX72" fmla="*/ 1014751 w 1877168"/>
              <a:gd name="connsiteY72" fmla="*/ 1768432 h 1892970"/>
              <a:gd name="connsiteX73" fmla="*/ 1056254 w 1877168"/>
              <a:gd name="connsiteY73" fmla="*/ 1809935 h 1892970"/>
              <a:gd name="connsiteX74" fmla="*/ 1081155 w 1877168"/>
              <a:gd name="connsiteY74" fmla="*/ 1809935 h 1892970"/>
              <a:gd name="connsiteX75" fmla="*/ 1151709 w 1877168"/>
              <a:gd name="connsiteY75" fmla="*/ 1880488 h 1892970"/>
              <a:gd name="connsiteX76" fmla="*/ 1208328 w 1877168"/>
              <a:gd name="connsiteY76" fmla="*/ 1881972 h 1892970"/>
              <a:gd name="connsiteX77" fmla="*/ 1209812 w 1877168"/>
              <a:gd name="connsiteY77" fmla="*/ 1880488 h 1892970"/>
              <a:gd name="connsiteX78" fmla="*/ 1211296 w 1877168"/>
              <a:gd name="connsiteY78" fmla="*/ 1823869 h 1892970"/>
              <a:gd name="connsiteX79" fmla="*/ 1209812 w 1877168"/>
              <a:gd name="connsiteY79" fmla="*/ 1822385 h 1892970"/>
              <a:gd name="connsiteX80" fmla="*/ 1197361 w 1877168"/>
              <a:gd name="connsiteY80" fmla="*/ 1809935 h 1892970"/>
              <a:gd name="connsiteX81" fmla="*/ 1243221 w 1877168"/>
              <a:gd name="connsiteY81" fmla="*/ 1809935 h 1892970"/>
              <a:gd name="connsiteX82" fmla="*/ 1284724 w 1877168"/>
              <a:gd name="connsiteY82" fmla="*/ 1768432 h 1892970"/>
              <a:gd name="connsiteX83" fmla="*/ 1243221 w 1877168"/>
              <a:gd name="connsiteY83" fmla="*/ 1726930 h 1892970"/>
              <a:gd name="connsiteX84" fmla="*/ 1139466 w 1877168"/>
              <a:gd name="connsiteY84" fmla="*/ 1726930 h 1892970"/>
              <a:gd name="connsiteX85" fmla="*/ 1139466 w 1877168"/>
              <a:gd name="connsiteY85" fmla="*/ 1390970 h 1892970"/>
              <a:gd name="connsiteX86" fmla="*/ 1160217 w 1877168"/>
              <a:gd name="connsiteY86" fmla="*/ 1390970 h 1892970"/>
              <a:gd name="connsiteX87" fmla="*/ 1222470 w 1877168"/>
              <a:gd name="connsiteY87" fmla="*/ 1385782 h 1892970"/>
              <a:gd name="connsiteX88" fmla="*/ 1222470 w 1877168"/>
              <a:gd name="connsiteY88" fmla="*/ 1643303 h 1892970"/>
              <a:gd name="connsiteX89" fmla="*/ 1180968 w 1877168"/>
              <a:gd name="connsiteY89" fmla="*/ 1684805 h 1892970"/>
              <a:gd name="connsiteX90" fmla="*/ 1243221 w 1877168"/>
              <a:gd name="connsiteY90" fmla="*/ 1684805 h 1892970"/>
              <a:gd name="connsiteX91" fmla="*/ 1326058 w 1877168"/>
              <a:gd name="connsiteY91" fmla="*/ 1767978 h 1892970"/>
              <a:gd name="connsiteX92" fmla="*/ 1320001 w 1877168"/>
              <a:gd name="connsiteY92" fmla="*/ 1798937 h 1892970"/>
              <a:gd name="connsiteX93" fmla="*/ 1346977 w 1877168"/>
              <a:gd name="connsiteY93" fmla="*/ 1809312 h 1892970"/>
              <a:gd name="connsiteX94" fmla="*/ 1376029 w 1877168"/>
              <a:gd name="connsiteY94" fmla="*/ 1796861 h 1892970"/>
              <a:gd name="connsiteX95" fmla="*/ 1377512 w 1877168"/>
              <a:gd name="connsiteY95" fmla="*/ 1740242 h 1892970"/>
              <a:gd name="connsiteX96" fmla="*/ 1376029 w 1877168"/>
              <a:gd name="connsiteY96" fmla="*/ 1738758 h 1892970"/>
              <a:gd name="connsiteX97" fmla="*/ 1363578 w 1877168"/>
              <a:gd name="connsiteY97" fmla="*/ 1726308 h 1892970"/>
              <a:gd name="connsiteX98" fmla="*/ 1409853 w 1877168"/>
              <a:gd name="connsiteY98" fmla="*/ 1726308 h 1892970"/>
              <a:gd name="connsiteX99" fmla="*/ 1451355 w 1877168"/>
              <a:gd name="connsiteY99" fmla="*/ 1684805 h 1892970"/>
              <a:gd name="connsiteX100" fmla="*/ 1409853 w 1877168"/>
              <a:gd name="connsiteY100" fmla="*/ 1643303 h 1892970"/>
              <a:gd name="connsiteX101" fmla="*/ 1306097 w 1877168"/>
              <a:gd name="connsiteY101" fmla="*/ 1643303 h 1892970"/>
              <a:gd name="connsiteX102" fmla="*/ 1306097 w 1877168"/>
              <a:gd name="connsiteY102" fmla="*/ 1365861 h 1892970"/>
              <a:gd name="connsiteX103" fmla="*/ 1421059 w 1877168"/>
              <a:gd name="connsiteY103" fmla="*/ 1297797 h 1892970"/>
              <a:gd name="connsiteX104" fmla="*/ 1543905 w 1877168"/>
              <a:gd name="connsiteY104" fmla="*/ 1217283 h 1892970"/>
              <a:gd name="connsiteX105" fmla="*/ 1799352 w 1877168"/>
              <a:gd name="connsiteY105" fmla="*/ 885266 h 1892970"/>
              <a:gd name="connsiteX106" fmla="*/ 1700992 w 1877168"/>
              <a:gd name="connsiteY106" fmla="*/ 621519 h 1892970"/>
              <a:gd name="connsiteX107" fmla="*/ 152749 w 1877168"/>
              <a:gd name="connsiteY107" fmla="*/ 794583 h 1892970"/>
              <a:gd name="connsiteX108" fmla="*/ 111191 w 1877168"/>
              <a:gd name="connsiteY108" fmla="*/ 716970 h 1892970"/>
              <a:gd name="connsiteX109" fmla="*/ 188806 w 1877168"/>
              <a:gd name="connsiteY109" fmla="*/ 675412 h 1892970"/>
              <a:gd name="connsiteX110" fmla="*/ 194251 w 1877168"/>
              <a:gd name="connsiteY110" fmla="*/ 677339 h 1892970"/>
              <a:gd name="connsiteX111" fmla="*/ 272483 w 1877168"/>
              <a:gd name="connsiteY111" fmla="*/ 705146 h 1892970"/>
              <a:gd name="connsiteX112" fmla="*/ 310551 w 1877168"/>
              <a:gd name="connsiteY112" fmla="*/ 784529 h 1892970"/>
              <a:gd name="connsiteX113" fmla="*/ 251732 w 1877168"/>
              <a:gd name="connsiteY113" fmla="*/ 826125 h 1892970"/>
              <a:gd name="connsiteX114" fmla="*/ 230981 w 1877168"/>
              <a:gd name="connsiteY114" fmla="*/ 822390 h 1892970"/>
              <a:gd name="connsiteX115" fmla="*/ 120169 w 1877168"/>
              <a:gd name="connsiteY115" fmla="*/ 1059990 h 1892970"/>
              <a:gd name="connsiteX116" fmla="*/ 61651 w 1877168"/>
              <a:gd name="connsiteY116" fmla="*/ 994001 h 1892970"/>
              <a:gd name="connsiteX117" fmla="*/ 127640 w 1877168"/>
              <a:gd name="connsiteY117" fmla="*/ 935483 h 1892970"/>
              <a:gd name="connsiteX118" fmla="*/ 210644 w 1877168"/>
              <a:gd name="connsiteY118" fmla="*/ 940463 h 1892970"/>
              <a:gd name="connsiteX119" fmla="*/ 271134 w 1877168"/>
              <a:gd name="connsiteY119" fmla="*/ 1004481 h 1892970"/>
              <a:gd name="connsiteX120" fmla="*/ 207117 w 1877168"/>
              <a:gd name="connsiteY120" fmla="*/ 1064970 h 1892970"/>
              <a:gd name="connsiteX121" fmla="*/ 203174 w 1877168"/>
              <a:gd name="connsiteY121" fmla="*/ 1064970 h 1892970"/>
              <a:gd name="connsiteX122" fmla="*/ 236376 w 1877168"/>
              <a:gd name="connsiteY122" fmla="*/ 1306513 h 1892970"/>
              <a:gd name="connsiteX123" fmla="*/ 155446 w 1877168"/>
              <a:gd name="connsiteY123" fmla="*/ 1324774 h 1892970"/>
              <a:gd name="connsiteX124" fmla="*/ 141751 w 1877168"/>
              <a:gd name="connsiteY124" fmla="*/ 1326226 h 1892970"/>
              <a:gd name="connsiteX125" fmla="*/ 80073 w 1877168"/>
              <a:gd name="connsiteY125" fmla="*/ 1263402 h 1892970"/>
              <a:gd name="connsiteX126" fmla="*/ 128055 w 1877168"/>
              <a:gd name="connsiteY126" fmla="*/ 1203380 h 1892970"/>
              <a:gd name="connsiteX127" fmla="*/ 209192 w 1877168"/>
              <a:gd name="connsiteY127" fmla="*/ 1185119 h 1892970"/>
              <a:gd name="connsiteX128" fmla="*/ 281535 w 1877168"/>
              <a:gd name="connsiteY128" fmla="*/ 1235295 h 1892970"/>
              <a:gd name="connsiteX129" fmla="*/ 236376 w 1877168"/>
              <a:gd name="connsiteY129" fmla="*/ 1306513 h 1892970"/>
              <a:gd name="connsiteX130" fmla="*/ 346772 w 1877168"/>
              <a:gd name="connsiteY130" fmla="*/ 1527097 h 1892970"/>
              <a:gd name="connsiteX131" fmla="*/ 274350 w 1877168"/>
              <a:gd name="connsiteY131" fmla="*/ 1567562 h 1892970"/>
              <a:gd name="connsiteX132" fmla="*/ 244054 w 1877168"/>
              <a:gd name="connsiteY132" fmla="*/ 1575447 h 1892970"/>
              <a:gd name="connsiteX133" fmla="*/ 181454 w 1877168"/>
              <a:gd name="connsiteY133" fmla="*/ 1513543 h 1892970"/>
              <a:gd name="connsiteX134" fmla="*/ 213757 w 1877168"/>
              <a:gd name="connsiteY134" fmla="*/ 1458618 h 1892970"/>
              <a:gd name="connsiteX135" fmla="*/ 286386 w 1877168"/>
              <a:gd name="connsiteY135" fmla="*/ 1418361 h 1892970"/>
              <a:gd name="connsiteX136" fmla="*/ 372047 w 1877168"/>
              <a:gd name="connsiteY136" fmla="*/ 1438691 h 1892970"/>
              <a:gd name="connsiteX137" fmla="*/ 351717 w 1877168"/>
              <a:gd name="connsiteY137" fmla="*/ 1524352 h 1892970"/>
              <a:gd name="connsiteX138" fmla="*/ 346772 w 1877168"/>
              <a:gd name="connsiteY138" fmla="*/ 1527097 h 1892970"/>
              <a:gd name="connsiteX139" fmla="*/ 423136 w 1877168"/>
              <a:gd name="connsiteY139" fmla="*/ 594543 h 1892970"/>
              <a:gd name="connsiteX140" fmla="*/ 336189 w 1877168"/>
              <a:gd name="connsiteY140" fmla="*/ 607823 h 1892970"/>
              <a:gd name="connsiteX141" fmla="*/ 269163 w 1877168"/>
              <a:gd name="connsiteY141" fmla="*/ 558643 h 1892970"/>
              <a:gd name="connsiteX142" fmla="*/ 252082 w 1877168"/>
              <a:gd name="connsiteY142" fmla="*/ 472277 h 1892970"/>
              <a:gd name="connsiteX143" fmla="*/ 338451 w 1877168"/>
              <a:gd name="connsiteY143" fmla="*/ 455197 h 1892970"/>
              <a:gd name="connsiteX144" fmla="*/ 342829 w 1877168"/>
              <a:gd name="connsiteY144" fmla="*/ 458415 h 1892970"/>
              <a:gd name="connsiteX145" fmla="*/ 409855 w 1877168"/>
              <a:gd name="connsiteY145" fmla="*/ 506558 h 1892970"/>
              <a:gd name="connsiteX146" fmla="*/ 423931 w 1877168"/>
              <a:gd name="connsiteY146" fmla="*/ 593466 h 1892970"/>
              <a:gd name="connsiteX147" fmla="*/ 423136 w 1877168"/>
              <a:gd name="connsiteY147" fmla="*/ 594543 h 1892970"/>
              <a:gd name="connsiteX148" fmla="*/ 583543 w 1877168"/>
              <a:gd name="connsiteY148" fmla="*/ 435382 h 1892970"/>
              <a:gd name="connsiteX149" fmla="*/ 497425 w 1877168"/>
              <a:gd name="connsiteY149" fmla="*/ 423553 h 1892970"/>
              <a:gd name="connsiteX150" fmla="*/ 446792 w 1877168"/>
              <a:gd name="connsiteY150" fmla="*/ 357772 h 1892970"/>
              <a:gd name="connsiteX151" fmla="*/ 455124 w 1877168"/>
              <a:gd name="connsiteY151" fmla="*/ 270128 h 1892970"/>
              <a:gd name="connsiteX152" fmla="*/ 542769 w 1877168"/>
              <a:gd name="connsiteY152" fmla="*/ 278460 h 1892970"/>
              <a:gd name="connsiteX153" fmla="*/ 545360 w 1877168"/>
              <a:gd name="connsiteY153" fmla="*/ 281823 h 1892970"/>
              <a:gd name="connsiteX154" fmla="*/ 595993 w 1877168"/>
              <a:gd name="connsiteY154" fmla="*/ 347604 h 1892970"/>
              <a:gd name="connsiteX155" fmla="*/ 584242 w 1877168"/>
              <a:gd name="connsiteY155" fmla="*/ 434857 h 1892970"/>
              <a:gd name="connsiteX156" fmla="*/ 583543 w 1877168"/>
              <a:gd name="connsiteY156" fmla="*/ 435382 h 1892970"/>
              <a:gd name="connsiteX157" fmla="*/ 1175573 w 1877168"/>
              <a:gd name="connsiteY157" fmla="*/ 205044 h 1892970"/>
              <a:gd name="connsiteX158" fmla="*/ 1192174 w 1877168"/>
              <a:gd name="connsiteY158" fmla="*/ 123700 h 1892970"/>
              <a:gd name="connsiteX159" fmla="*/ 1264738 w 1877168"/>
              <a:gd name="connsiteY159" fmla="*/ 73847 h 1892970"/>
              <a:gd name="connsiteX160" fmla="*/ 1314591 w 1877168"/>
              <a:gd name="connsiteY160" fmla="*/ 146412 h 1892970"/>
              <a:gd name="connsiteX161" fmla="*/ 1314190 w 1877168"/>
              <a:gd name="connsiteY161" fmla="*/ 148394 h 1892970"/>
              <a:gd name="connsiteX162" fmla="*/ 1297797 w 1877168"/>
              <a:gd name="connsiteY162" fmla="*/ 229738 h 1892970"/>
              <a:gd name="connsiteX163" fmla="*/ 1236789 w 1877168"/>
              <a:gd name="connsiteY163" fmla="*/ 279748 h 1892970"/>
              <a:gd name="connsiteX164" fmla="*/ 1223715 w 1877168"/>
              <a:gd name="connsiteY164" fmla="*/ 278296 h 1892970"/>
              <a:gd name="connsiteX165" fmla="*/ 1175573 w 1877168"/>
              <a:gd name="connsiteY165" fmla="*/ 205044 h 1892970"/>
              <a:gd name="connsiteX166" fmla="*/ 981964 w 1877168"/>
              <a:gd name="connsiteY166" fmla="*/ 61654 h 1892970"/>
              <a:gd name="connsiteX167" fmla="*/ 1048991 w 1877168"/>
              <a:gd name="connsiteY167" fmla="*/ 118512 h 1892970"/>
              <a:gd name="connsiteX168" fmla="*/ 1055631 w 1877168"/>
              <a:gd name="connsiteY168" fmla="*/ 201517 h 1892970"/>
              <a:gd name="connsiteX169" fmla="*/ 998773 w 1877168"/>
              <a:gd name="connsiteY169" fmla="*/ 268543 h 1892970"/>
              <a:gd name="connsiteX170" fmla="*/ 993585 w 1877168"/>
              <a:gd name="connsiteY170" fmla="*/ 268543 h 1892970"/>
              <a:gd name="connsiteX171" fmla="*/ 931332 w 1877168"/>
              <a:gd name="connsiteY171" fmla="*/ 211477 h 1892970"/>
              <a:gd name="connsiteX172" fmla="*/ 924691 w 1877168"/>
              <a:gd name="connsiteY172" fmla="*/ 128473 h 1892970"/>
              <a:gd name="connsiteX173" fmla="*/ 981964 w 1877168"/>
              <a:gd name="connsiteY173" fmla="*/ 61654 h 1892970"/>
              <a:gd name="connsiteX174" fmla="*/ 697674 w 1877168"/>
              <a:gd name="connsiteY174" fmla="*/ 285766 h 1892970"/>
              <a:gd name="connsiteX175" fmla="*/ 667170 w 1877168"/>
              <a:gd name="connsiteY175" fmla="*/ 208572 h 1892970"/>
              <a:gd name="connsiteX176" fmla="*/ 702343 w 1877168"/>
              <a:gd name="connsiteY176" fmla="*/ 127747 h 1892970"/>
              <a:gd name="connsiteX177" fmla="*/ 783169 w 1877168"/>
              <a:gd name="connsiteY177" fmla="*/ 162920 h 1892970"/>
              <a:gd name="connsiteX178" fmla="*/ 813465 w 1877168"/>
              <a:gd name="connsiteY178" fmla="*/ 240114 h 1892970"/>
              <a:gd name="connsiteX179" fmla="*/ 780463 w 1877168"/>
              <a:gd name="connsiteY179" fmla="*/ 321734 h 1892970"/>
              <a:gd name="connsiteX180" fmla="*/ 698842 w 1877168"/>
              <a:gd name="connsiteY180" fmla="*/ 288731 h 1892970"/>
              <a:gd name="connsiteX181" fmla="*/ 697674 w 1877168"/>
              <a:gd name="connsiteY181" fmla="*/ 285766 h 189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877168" h="1892970">
                <a:moveTo>
                  <a:pt x="1700992" y="474809"/>
                </a:moveTo>
                <a:cubicBezTo>
                  <a:pt x="1729917" y="472161"/>
                  <a:pt x="1756798" y="458758"/>
                  <a:pt x="1776318" y="437249"/>
                </a:cubicBezTo>
                <a:lnTo>
                  <a:pt x="1877169" y="437249"/>
                </a:lnTo>
                <a:cubicBezTo>
                  <a:pt x="1857686" y="408233"/>
                  <a:pt x="1834135" y="382165"/>
                  <a:pt x="1807238" y="359848"/>
                </a:cubicBezTo>
                <a:lnTo>
                  <a:pt x="1807238" y="357980"/>
                </a:lnTo>
                <a:cubicBezTo>
                  <a:pt x="1807184" y="298966"/>
                  <a:pt x="1763274" y="249190"/>
                  <a:pt x="1704727" y="241774"/>
                </a:cubicBezTo>
                <a:lnTo>
                  <a:pt x="1765528" y="180766"/>
                </a:lnTo>
                <a:cubicBezTo>
                  <a:pt x="1787615" y="186891"/>
                  <a:pt x="1810487" y="173951"/>
                  <a:pt x="1816613" y="151864"/>
                </a:cubicBezTo>
                <a:cubicBezTo>
                  <a:pt x="1822738" y="129777"/>
                  <a:pt x="1809798" y="106906"/>
                  <a:pt x="1787711" y="100780"/>
                </a:cubicBezTo>
                <a:cubicBezTo>
                  <a:pt x="1772884" y="96668"/>
                  <a:pt x="1756997" y="101097"/>
                  <a:pt x="1746437" y="112287"/>
                </a:cubicBezTo>
                <a:cubicBezTo>
                  <a:pt x="1736022" y="122796"/>
                  <a:pt x="1731990" y="138055"/>
                  <a:pt x="1735854" y="152337"/>
                </a:cubicBezTo>
                <a:lnTo>
                  <a:pt x="1690201" y="197989"/>
                </a:lnTo>
                <a:lnTo>
                  <a:pt x="1690201" y="116852"/>
                </a:lnTo>
                <a:cubicBezTo>
                  <a:pt x="1702965" y="109483"/>
                  <a:pt x="1710863" y="95898"/>
                  <a:pt x="1710952" y="81160"/>
                </a:cubicBezTo>
                <a:cubicBezTo>
                  <a:pt x="1710952" y="58239"/>
                  <a:pt x="1692372" y="39658"/>
                  <a:pt x="1669450" y="39658"/>
                </a:cubicBezTo>
                <a:cubicBezTo>
                  <a:pt x="1646528" y="39658"/>
                  <a:pt x="1627948" y="58239"/>
                  <a:pt x="1627948" y="81160"/>
                </a:cubicBezTo>
                <a:cubicBezTo>
                  <a:pt x="1628037" y="95898"/>
                  <a:pt x="1635935" y="109483"/>
                  <a:pt x="1648699" y="116852"/>
                </a:cubicBezTo>
                <a:lnTo>
                  <a:pt x="1648699" y="197159"/>
                </a:lnTo>
                <a:lnTo>
                  <a:pt x="1605536" y="153789"/>
                </a:lnTo>
                <a:cubicBezTo>
                  <a:pt x="1609319" y="139571"/>
                  <a:pt x="1605294" y="124413"/>
                  <a:pt x="1594953" y="113947"/>
                </a:cubicBezTo>
                <a:cubicBezTo>
                  <a:pt x="1578809" y="97677"/>
                  <a:pt x="1552532" y="97574"/>
                  <a:pt x="1536261" y="113719"/>
                </a:cubicBezTo>
                <a:cubicBezTo>
                  <a:pt x="1519990" y="129863"/>
                  <a:pt x="1519888" y="156140"/>
                  <a:pt x="1536032" y="172411"/>
                </a:cubicBezTo>
                <a:cubicBezTo>
                  <a:pt x="1546528" y="182988"/>
                  <a:pt x="1561888" y="187128"/>
                  <a:pt x="1576277" y="183256"/>
                </a:cubicBezTo>
                <a:lnTo>
                  <a:pt x="1643096" y="250074"/>
                </a:lnTo>
                <a:cubicBezTo>
                  <a:pt x="1600046" y="268568"/>
                  <a:pt x="1572137" y="310917"/>
                  <a:pt x="1572127" y="357772"/>
                </a:cubicBezTo>
                <a:cubicBezTo>
                  <a:pt x="1572260" y="367814"/>
                  <a:pt x="1573727" y="377791"/>
                  <a:pt x="1576485" y="387447"/>
                </a:cubicBezTo>
                <a:lnTo>
                  <a:pt x="1576485" y="703071"/>
                </a:lnTo>
                <a:lnTo>
                  <a:pt x="1576485" y="703071"/>
                </a:lnTo>
                <a:cubicBezTo>
                  <a:pt x="1576489" y="730701"/>
                  <a:pt x="1557363" y="754652"/>
                  <a:pt x="1530417" y="760759"/>
                </a:cubicBezTo>
                <a:cubicBezTo>
                  <a:pt x="1445977" y="740786"/>
                  <a:pt x="1358351" y="738244"/>
                  <a:pt x="1272896" y="753288"/>
                </a:cubicBezTo>
                <a:cubicBezTo>
                  <a:pt x="1266670" y="753288"/>
                  <a:pt x="1260860" y="755779"/>
                  <a:pt x="1254635" y="757024"/>
                </a:cubicBezTo>
                <a:lnTo>
                  <a:pt x="1375199" y="160845"/>
                </a:lnTo>
                <a:cubicBezTo>
                  <a:pt x="1391285" y="93989"/>
                  <a:pt x="1350127" y="26753"/>
                  <a:pt x="1283271" y="10667"/>
                </a:cubicBezTo>
                <a:cubicBezTo>
                  <a:pt x="1216415" y="-5418"/>
                  <a:pt x="1149179" y="35739"/>
                  <a:pt x="1133093" y="102595"/>
                </a:cubicBezTo>
                <a:cubicBezTo>
                  <a:pt x="1132323" y="105798"/>
                  <a:pt x="1131680" y="109032"/>
                  <a:pt x="1131165" y="112287"/>
                </a:cubicBezTo>
                <a:lnTo>
                  <a:pt x="1116639" y="184086"/>
                </a:lnTo>
                <a:lnTo>
                  <a:pt x="1111037" y="114570"/>
                </a:lnTo>
                <a:cubicBezTo>
                  <a:pt x="1105307" y="45806"/>
                  <a:pt x="1044917" y="-5292"/>
                  <a:pt x="976154" y="439"/>
                </a:cubicBezTo>
                <a:cubicBezTo>
                  <a:pt x="907391" y="6169"/>
                  <a:pt x="856293" y="66558"/>
                  <a:pt x="862023" y="135321"/>
                </a:cubicBezTo>
                <a:lnTo>
                  <a:pt x="868248" y="213137"/>
                </a:lnTo>
                <a:lnTo>
                  <a:pt x="841064" y="140093"/>
                </a:lnTo>
                <a:cubicBezTo>
                  <a:pt x="815852" y="76086"/>
                  <a:pt x="743523" y="44638"/>
                  <a:pt x="679517" y="69851"/>
                </a:cubicBezTo>
                <a:cubicBezTo>
                  <a:pt x="615510" y="95064"/>
                  <a:pt x="584061" y="167392"/>
                  <a:pt x="609274" y="231398"/>
                </a:cubicBezTo>
                <a:lnTo>
                  <a:pt x="636043" y="299047"/>
                </a:lnTo>
                <a:lnTo>
                  <a:pt x="594541" y="244056"/>
                </a:lnTo>
                <a:cubicBezTo>
                  <a:pt x="552594" y="189562"/>
                  <a:pt x="474414" y="179388"/>
                  <a:pt x="419920" y="221334"/>
                </a:cubicBezTo>
                <a:cubicBezTo>
                  <a:pt x="365425" y="263280"/>
                  <a:pt x="355251" y="341460"/>
                  <a:pt x="397197" y="395955"/>
                </a:cubicBezTo>
                <a:lnTo>
                  <a:pt x="439945" y="451567"/>
                </a:lnTo>
                <a:lnTo>
                  <a:pt x="380596" y="407990"/>
                </a:lnTo>
                <a:cubicBezTo>
                  <a:pt x="326149" y="365990"/>
                  <a:pt x="247965" y="376079"/>
                  <a:pt x="205965" y="430526"/>
                </a:cubicBezTo>
                <a:cubicBezTo>
                  <a:pt x="163965" y="484971"/>
                  <a:pt x="174054" y="563157"/>
                  <a:pt x="228501" y="605157"/>
                </a:cubicBezTo>
                <a:cubicBezTo>
                  <a:pt x="230059" y="606358"/>
                  <a:pt x="231649" y="607524"/>
                  <a:pt x="233263" y="608653"/>
                </a:cubicBezTo>
                <a:lnTo>
                  <a:pt x="274765" y="639365"/>
                </a:lnTo>
                <a:lnTo>
                  <a:pt x="215832" y="618614"/>
                </a:lnTo>
                <a:cubicBezTo>
                  <a:pt x="150470" y="597257"/>
                  <a:pt x="80170" y="632932"/>
                  <a:pt x="58814" y="698294"/>
                </a:cubicBezTo>
                <a:cubicBezTo>
                  <a:pt x="38183" y="761437"/>
                  <a:pt x="70755" y="829655"/>
                  <a:pt x="132828" y="853309"/>
                </a:cubicBezTo>
                <a:lnTo>
                  <a:pt x="201721" y="877795"/>
                </a:lnTo>
                <a:lnTo>
                  <a:pt x="132205" y="873645"/>
                </a:lnTo>
                <a:cubicBezTo>
                  <a:pt x="63442" y="869520"/>
                  <a:pt x="4354" y="921918"/>
                  <a:pt x="228" y="990681"/>
                </a:cubicBezTo>
                <a:cubicBezTo>
                  <a:pt x="-3898" y="1059444"/>
                  <a:pt x="48501" y="1118533"/>
                  <a:pt x="117264" y="1122658"/>
                </a:cubicBezTo>
                <a:lnTo>
                  <a:pt x="187196" y="1126808"/>
                </a:lnTo>
                <a:lnTo>
                  <a:pt x="115397" y="1142994"/>
                </a:lnTo>
                <a:cubicBezTo>
                  <a:pt x="48560" y="1159157"/>
                  <a:pt x="7482" y="1226443"/>
                  <a:pt x="23645" y="1293278"/>
                </a:cubicBezTo>
                <a:cubicBezTo>
                  <a:pt x="36885" y="1348028"/>
                  <a:pt x="85233" y="1387069"/>
                  <a:pt x="141543" y="1388480"/>
                </a:cubicBezTo>
                <a:cubicBezTo>
                  <a:pt x="150755" y="1388542"/>
                  <a:pt x="159941" y="1387567"/>
                  <a:pt x="168935" y="1385575"/>
                </a:cubicBezTo>
                <a:lnTo>
                  <a:pt x="250072" y="1367314"/>
                </a:lnTo>
                <a:lnTo>
                  <a:pt x="183460" y="1404251"/>
                </a:lnTo>
                <a:cubicBezTo>
                  <a:pt x="123350" y="1437658"/>
                  <a:pt x="101703" y="1513470"/>
                  <a:pt x="135110" y="1573580"/>
                </a:cubicBezTo>
                <a:cubicBezTo>
                  <a:pt x="168518" y="1633689"/>
                  <a:pt x="244330" y="1655337"/>
                  <a:pt x="304440" y="1621930"/>
                </a:cubicBezTo>
                <a:lnTo>
                  <a:pt x="915976" y="1282027"/>
                </a:lnTo>
                <a:cubicBezTo>
                  <a:pt x="957171" y="1319567"/>
                  <a:pt x="1004656" y="1349561"/>
                  <a:pt x="1056254" y="1370634"/>
                </a:cubicBezTo>
                <a:lnTo>
                  <a:pt x="1056254" y="1726930"/>
                </a:lnTo>
                <a:cubicBezTo>
                  <a:pt x="1033332" y="1726930"/>
                  <a:pt x="1014751" y="1745511"/>
                  <a:pt x="1014751" y="1768432"/>
                </a:cubicBezTo>
                <a:cubicBezTo>
                  <a:pt x="1014751" y="1791354"/>
                  <a:pt x="1033332" y="1809935"/>
                  <a:pt x="1056254" y="1809935"/>
                </a:cubicBezTo>
                <a:lnTo>
                  <a:pt x="1081155" y="1809935"/>
                </a:lnTo>
                <a:lnTo>
                  <a:pt x="1151709" y="1880488"/>
                </a:lnTo>
                <a:cubicBezTo>
                  <a:pt x="1166934" y="1896533"/>
                  <a:pt x="1192284" y="1897197"/>
                  <a:pt x="1208328" y="1881972"/>
                </a:cubicBezTo>
                <a:cubicBezTo>
                  <a:pt x="1208837" y="1881491"/>
                  <a:pt x="1209331" y="1880997"/>
                  <a:pt x="1209812" y="1880488"/>
                </a:cubicBezTo>
                <a:cubicBezTo>
                  <a:pt x="1225857" y="1865263"/>
                  <a:pt x="1226521" y="1839914"/>
                  <a:pt x="1211296" y="1823869"/>
                </a:cubicBezTo>
                <a:cubicBezTo>
                  <a:pt x="1210814" y="1823363"/>
                  <a:pt x="1210320" y="1822867"/>
                  <a:pt x="1209812" y="1822385"/>
                </a:cubicBezTo>
                <a:lnTo>
                  <a:pt x="1197361" y="1809935"/>
                </a:lnTo>
                <a:lnTo>
                  <a:pt x="1243221" y="1809935"/>
                </a:lnTo>
                <a:cubicBezTo>
                  <a:pt x="1266143" y="1809935"/>
                  <a:pt x="1284724" y="1791354"/>
                  <a:pt x="1284724" y="1768432"/>
                </a:cubicBezTo>
                <a:cubicBezTo>
                  <a:pt x="1284724" y="1745511"/>
                  <a:pt x="1266143" y="1726930"/>
                  <a:pt x="1243221" y="1726930"/>
                </a:cubicBezTo>
                <a:lnTo>
                  <a:pt x="1139466" y="1726930"/>
                </a:lnTo>
                <a:lnTo>
                  <a:pt x="1139466" y="1390970"/>
                </a:lnTo>
                <a:cubicBezTo>
                  <a:pt x="1146106" y="1390970"/>
                  <a:pt x="1152746" y="1390970"/>
                  <a:pt x="1160217" y="1390970"/>
                </a:cubicBezTo>
                <a:cubicBezTo>
                  <a:pt x="1181068" y="1390771"/>
                  <a:pt x="1201875" y="1389036"/>
                  <a:pt x="1222470" y="1385782"/>
                </a:cubicBezTo>
                <a:lnTo>
                  <a:pt x="1222470" y="1643303"/>
                </a:lnTo>
                <a:cubicBezTo>
                  <a:pt x="1199549" y="1643303"/>
                  <a:pt x="1180968" y="1661884"/>
                  <a:pt x="1180968" y="1684805"/>
                </a:cubicBezTo>
                <a:lnTo>
                  <a:pt x="1243221" y="1684805"/>
                </a:lnTo>
                <a:cubicBezTo>
                  <a:pt x="1289063" y="1684899"/>
                  <a:pt x="1326151" y="1722135"/>
                  <a:pt x="1326058" y="1767978"/>
                </a:cubicBezTo>
                <a:cubicBezTo>
                  <a:pt x="1326037" y="1778590"/>
                  <a:pt x="1323981" y="1789098"/>
                  <a:pt x="1320001" y="1798937"/>
                </a:cubicBezTo>
                <a:cubicBezTo>
                  <a:pt x="1327608" y="1805266"/>
                  <a:pt x="1337089" y="1808912"/>
                  <a:pt x="1346977" y="1809312"/>
                </a:cubicBezTo>
                <a:cubicBezTo>
                  <a:pt x="1357923" y="1809156"/>
                  <a:pt x="1368365" y="1804680"/>
                  <a:pt x="1376029" y="1796861"/>
                </a:cubicBezTo>
                <a:cubicBezTo>
                  <a:pt x="1392073" y="1781636"/>
                  <a:pt x="1392738" y="1756287"/>
                  <a:pt x="1377512" y="1740242"/>
                </a:cubicBezTo>
                <a:cubicBezTo>
                  <a:pt x="1377031" y="1739736"/>
                  <a:pt x="1376537" y="1739240"/>
                  <a:pt x="1376029" y="1738758"/>
                </a:cubicBezTo>
                <a:lnTo>
                  <a:pt x="1363578" y="1726308"/>
                </a:lnTo>
                <a:lnTo>
                  <a:pt x="1409853" y="1726308"/>
                </a:lnTo>
                <a:cubicBezTo>
                  <a:pt x="1432775" y="1726308"/>
                  <a:pt x="1451355" y="1707727"/>
                  <a:pt x="1451355" y="1684805"/>
                </a:cubicBezTo>
                <a:cubicBezTo>
                  <a:pt x="1451355" y="1661884"/>
                  <a:pt x="1432775" y="1643303"/>
                  <a:pt x="1409853" y="1643303"/>
                </a:cubicBezTo>
                <a:lnTo>
                  <a:pt x="1306097" y="1643303"/>
                </a:lnTo>
                <a:lnTo>
                  <a:pt x="1306097" y="1365861"/>
                </a:lnTo>
                <a:cubicBezTo>
                  <a:pt x="1348807" y="1351572"/>
                  <a:pt x="1387992" y="1328372"/>
                  <a:pt x="1421059" y="1297797"/>
                </a:cubicBezTo>
                <a:cubicBezTo>
                  <a:pt x="1456761" y="1263701"/>
                  <a:pt x="1498394" y="1236416"/>
                  <a:pt x="1543905" y="1217283"/>
                </a:cubicBezTo>
                <a:cubicBezTo>
                  <a:pt x="1692484" y="1151502"/>
                  <a:pt x="1799352" y="1028863"/>
                  <a:pt x="1799352" y="885266"/>
                </a:cubicBezTo>
                <a:cubicBezTo>
                  <a:pt x="1798520" y="788534"/>
                  <a:pt x="1763702" y="695175"/>
                  <a:pt x="1700992" y="621519"/>
                </a:cubicBezTo>
                <a:close/>
                <a:moveTo>
                  <a:pt x="152749" y="794583"/>
                </a:moveTo>
                <a:cubicBezTo>
                  <a:pt x="119840" y="784627"/>
                  <a:pt x="101234" y="749877"/>
                  <a:pt x="111191" y="716970"/>
                </a:cubicBezTo>
                <a:cubicBezTo>
                  <a:pt x="121148" y="684061"/>
                  <a:pt x="155897" y="665455"/>
                  <a:pt x="188806" y="675412"/>
                </a:cubicBezTo>
                <a:cubicBezTo>
                  <a:pt x="190649" y="675970"/>
                  <a:pt x="192466" y="676613"/>
                  <a:pt x="194251" y="677339"/>
                </a:cubicBezTo>
                <a:lnTo>
                  <a:pt x="272483" y="705146"/>
                </a:lnTo>
                <a:cubicBezTo>
                  <a:pt x="304917" y="716555"/>
                  <a:pt x="321960" y="752097"/>
                  <a:pt x="310551" y="784529"/>
                </a:cubicBezTo>
                <a:cubicBezTo>
                  <a:pt x="301773" y="809482"/>
                  <a:pt x="278183" y="826164"/>
                  <a:pt x="251732" y="826125"/>
                </a:cubicBezTo>
                <a:cubicBezTo>
                  <a:pt x="244653" y="826069"/>
                  <a:pt x="237635" y="824805"/>
                  <a:pt x="230981" y="822390"/>
                </a:cubicBezTo>
                <a:close/>
                <a:moveTo>
                  <a:pt x="120169" y="1059990"/>
                </a:moveTo>
                <a:cubicBezTo>
                  <a:pt x="85788" y="1057927"/>
                  <a:pt x="59588" y="1028384"/>
                  <a:pt x="61651" y="994001"/>
                </a:cubicBezTo>
                <a:cubicBezTo>
                  <a:pt x="63714" y="959619"/>
                  <a:pt x="93258" y="933420"/>
                  <a:pt x="127640" y="935483"/>
                </a:cubicBezTo>
                <a:lnTo>
                  <a:pt x="210644" y="940463"/>
                </a:lnTo>
                <a:cubicBezTo>
                  <a:pt x="245027" y="941437"/>
                  <a:pt x="272107" y="970098"/>
                  <a:pt x="271134" y="1004481"/>
                </a:cubicBezTo>
                <a:cubicBezTo>
                  <a:pt x="270161" y="1038863"/>
                  <a:pt x="241499" y="1065943"/>
                  <a:pt x="207117" y="1064970"/>
                </a:cubicBezTo>
                <a:lnTo>
                  <a:pt x="203174" y="1064970"/>
                </a:lnTo>
                <a:close/>
                <a:moveTo>
                  <a:pt x="236376" y="1306513"/>
                </a:moveTo>
                <a:lnTo>
                  <a:pt x="155446" y="1324774"/>
                </a:lnTo>
                <a:cubicBezTo>
                  <a:pt x="150950" y="1325764"/>
                  <a:pt x="146355" y="1326251"/>
                  <a:pt x="141751" y="1326226"/>
                </a:cubicBezTo>
                <a:cubicBezTo>
                  <a:pt x="107371" y="1325909"/>
                  <a:pt x="79757" y="1297783"/>
                  <a:pt x="80073" y="1263402"/>
                </a:cubicBezTo>
                <a:cubicBezTo>
                  <a:pt x="80338" y="1234733"/>
                  <a:pt x="100148" y="1209952"/>
                  <a:pt x="128055" y="1203380"/>
                </a:cubicBezTo>
                <a:lnTo>
                  <a:pt x="209192" y="1185119"/>
                </a:lnTo>
                <a:cubicBezTo>
                  <a:pt x="243025" y="1178997"/>
                  <a:pt x="275413" y="1201462"/>
                  <a:pt x="281535" y="1235295"/>
                </a:cubicBezTo>
                <a:cubicBezTo>
                  <a:pt x="287301" y="1267167"/>
                  <a:pt x="267664" y="1298136"/>
                  <a:pt x="236376" y="1306513"/>
                </a:cubicBezTo>
                <a:close/>
                <a:moveTo>
                  <a:pt x="346772" y="1527097"/>
                </a:moveTo>
                <a:lnTo>
                  <a:pt x="274350" y="1567562"/>
                </a:lnTo>
                <a:cubicBezTo>
                  <a:pt x="265048" y="1572629"/>
                  <a:pt x="254645" y="1575337"/>
                  <a:pt x="244054" y="1575447"/>
                </a:cubicBezTo>
                <a:cubicBezTo>
                  <a:pt x="209673" y="1575640"/>
                  <a:pt x="181645" y="1547925"/>
                  <a:pt x="181454" y="1513543"/>
                </a:cubicBezTo>
                <a:cubicBezTo>
                  <a:pt x="181325" y="1490693"/>
                  <a:pt x="193726" y="1469610"/>
                  <a:pt x="213757" y="1458618"/>
                </a:cubicBezTo>
                <a:lnTo>
                  <a:pt x="286386" y="1418361"/>
                </a:lnTo>
                <a:cubicBezTo>
                  <a:pt x="315654" y="1400320"/>
                  <a:pt x="354006" y="1409422"/>
                  <a:pt x="372047" y="1438691"/>
                </a:cubicBezTo>
                <a:cubicBezTo>
                  <a:pt x="390088" y="1467959"/>
                  <a:pt x="380984" y="1506311"/>
                  <a:pt x="351717" y="1524352"/>
                </a:cubicBezTo>
                <a:cubicBezTo>
                  <a:pt x="350111" y="1525342"/>
                  <a:pt x="348461" y="1526257"/>
                  <a:pt x="346772" y="1527097"/>
                </a:cubicBezTo>
                <a:close/>
                <a:moveTo>
                  <a:pt x="423136" y="594543"/>
                </a:moveTo>
                <a:cubicBezTo>
                  <a:pt x="402775" y="622189"/>
                  <a:pt x="363875" y="628130"/>
                  <a:pt x="336189" y="607823"/>
                </a:cubicBezTo>
                <a:lnTo>
                  <a:pt x="269163" y="558643"/>
                </a:lnTo>
                <a:cubicBezTo>
                  <a:pt x="240597" y="539511"/>
                  <a:pt x="232950" y="500843"/>
                  <a:pt x="252082" y="472277"/>
                </a:cubicBezTo>
                <a:cubicBezTo>
                  <a:pt x="271215" y="443711"/>
                  <a:pt x="309885" y="436064"/>
                  <a:pt x="338451" y="455197"/>
                </a:cubicBezTo>
                <a:cubicBezTo>
                  <a:pt x="339955" y="456205"/>
                  <a:pt x="341416" y="457278"/>
                  <a:pt x="342829" y="458415"/>
                </a:cubicBezTo>
                <a:lnTo>
                  <a:pt x="409855" y="506558"/>
                </a:lnTo>
                <a:cubicBezTo>
                  <a:pt x="437741" y="526670"/>
                  <a:pt x="444043" y="565580"/>
                  <a:pt x="423931" y="593466"/>
                </a:cubicBezTo>
                <a:cubicBezTo>
                  <a:pt x="423669" y="593827"/>
                  <a:pt x="423406" y="594186"/>
                  <a:pt x="423136" y="594543"/>
                </a:cubicBezTo>
                <a:close/>
                <a:moveTo>
                  <a:pt x="583543" y="435382"/>
                </a:moveTo>
                <a:cubicBezTo>
                  <a:pt x="556381" y="455450"/>
                  <a:pt x="518170" y="450202"/>
                  <a:pt x="497425" y="423553"/>
                </a:cubicBezTo>
                <a:lnTo>
                  <a:pt x="446792" y="357772"/>
                </a:lnTo>
                <a:cubicBezTo>
                  <a:pt x="424890" y="331269"/>
                  <a:pt x="428621" y="292031"/>
                  <a:pt x="455124" y="270128"/>
                </a:cubicBezTo>
                <a:cubicBezTo>
                  <a:pt x="481625" y="248225"/>
                  <a:pt x="520866" y="251956"/>
                  <a:pt x="542769" y="278460"/>
                </a:cubicBezTo>
                <a:cubicBezTo>
                  <a:pt x="543669" y="279551"/>
                  <a:pt x="544535" y="280672"/>
                  <a:pt x="545360" y="281823"/>
                </a:cubicBezTo>
                <a:lnTo>
                  <a:pt x="595993" y="347604"/>
                </a:lnTo>
                <a:cubicBezTo>
                  <a:pt x="616842" y="374944"/>
                  <a:pt x="611581" y="414008"/>
                  <a:pt x="584242" y="434857"/>
                </a:cubicBezTo>
                <a:cubicBezTo>
                  <a:pt x="584009" y="435033"/>
                  <a:pt x="583777" y="435207"/>
                  <a:pt x="583543" y="435382"/>
                </a:cubicBezTo>
                <a:close/>
                <a:moveTo>
                  <a:pt x="1175573" y="205044"/>
                </a:moveTo>
                <a:lnTo>
                  <a:pt x="1192174" y="123700"/>
                </a:lnTo>
                <a:cubicBezTo>
                  <a:pt x="1198445" y="89895"/>
                  <a:pt x="1230933" y="67575"/>
                  <a:pt x="1264738" y="73847"/>
                </a:cubicBezTo>
                <a:cubicBezTo>
                  <a:pt x="1298544" y="80119"/>
                  <a:pt x="1320864" y="112607"/>
                  <a:pt x="1314591" y="146412"/>
                </a:cubicBezTo>
                <a:cubicBezTo>
                  <a:pt x="1314468" y="147075"/>
                  <a:pt x="1314335" y="147735"/>
                  <a:pt x="1314190" y="148394"/>
                </a:cubicBezTo>
                <a:lnTo>
                  <a:pt x="1297797" y="229738"/>
                </a:lnTo>
                <a:cubicBezTo>
                  <a:pt x="1291966" y="258810"/>
                  <a:pt x="1266440" y="279734"/>
                  <a:pt x="1236789" y="279748"/>
                </a:cubicBezTo>
                <a:cubicBezTo>
                  <a:pt x="1232391" y="279717"/>
                  <a:pt x="1228011" y="279230"/>
                  <a:pt x="1223715" y="278296"/>
                </a:cubicBezTo>
                <a:cubicBezTo>
                  <a:pt x="1190283" y="271230"/>
                  <a:pt x="1168797" y="238537"/>
                  <a:pt x="1175573" y="205044"/>
                </a:cubicBezTo>
                <a:close/>
                <a:moveTo>
                  <a:pt x="981964" y="61654"/>
                </a:moveTo>
                <a:cubicBezTo>
                  <a:pt x="1016156" y="58905"/>
                  <a:pt x="1046129" y="84331"/>
                  <a:pt x="1048991" y="118512"/>
                </a:cubicBezTo>
                <a:lnTo>
                  <a:pt x="1055631" y="201517"/>
                </a:lnTo>
                <a:cubicBezTo>
                  <a:pt x="1058381" y="235708"/>
                  <a:pt x="1032954" y="265681"/>
                  <a:pt x="998773" y="268543"/>
                </a:cubicBezTo>
                <a:lnTo>
                  <a:pt x="993585" y="268543"/>
                </a:lnTo>
                <a:cubicBezTo>
                  <a:pt x="961132" y="268655"/>
                  <a:pt x="934036" y="243818"/>
                  <a:pt x="931332" y="211477"/>
                </a:cubicBezTo>
                <a:lnTo>
                  <a:pt x="924691" y="128473"/>
                </a:lnTo>
                <a:cubicBezTo>
                  <a:pt x="922068" y="94210"/>
                  <a:pt x="947704" y="64303"/>
                  <a:pt x="981964" y="61654"/>
                </a:cubicBezTo>
                <a:close/>
                <a:moveTo>
                  <a:pt x="697674" y="285766"/>
                </a:moveTo>
                <a:lnTo>
                  <a:pt x="667170" y="208572"/>
                </a:lnTo>
                <a:cubicBezTo>
                  <a:pt x="654563" y="176541"/>
                  <a:pt x="670311" y="140353"/>
                  <a:pt x="702343" y="127747"/>
                </a:cubicBezTo>
                <a:cubicBezTo>
                  <a:pt x="734374" y="115140"/>
                  <a:pt x="770562" y="130888"/>
                  <a:pt x="783169" y="162920"/>
                </a:cubicBezTo>
                <a:lnTo>
                  <a:pt x="813465" y="240114"/>
                </a:lnTo>
                <a:cubicBezTo>
                  <a:pt x="826891" y="271765"/>
                  <a:pt x="812114" y="308308"/>
                  <a:pt x="780463" y="321734"/>
                </a:cubicBezTo>
                <a:cubicBezTo>
                  <a:pt x="748811" y="335160"/>
                  <a:pt x="712268" y="320383"/>
                  <a:pt x="698842" y="288731"/>
                </a:cubicBezTo>
                <a:cubicBezTo>
                  <a:pt x="698427" y="287754"/>
                  <a:pt x="698039" y="286764"/>
                  <a:pt x="697674" y="285766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8" name="Frihåndsform: figur 67">
            <a:extLst>
              <a:ext uri="{FF2B5EF4-FFF2-40B4-BE49-F238E27FC236}">
                <a16:creationId xmlns:a16="http://schemas.microsoft.com/office/drawing/2014/main" id="{04FC04C5-4A52-4D49-25FF-CB3CE9D36DB6}"/>
              </a:ext>
            </a:extLst>
          </p:cNvPr>
          <p:cNvSpPr/>
          <p:nvPr/>
        </p:nvSpPr>
        <p:spPr>
          <a:xfrm rot="1706509">
            <a:off x="-2063813" y="-4069568"/>
            <a:ext cx="102057" cy="93508"/>
          </a:xfrm>
          <a:custGeom>
            <a:avLst/>
            <a:gdLst>
              <a:gd name="connsiteX0" fmla="*/ 42172 w 102057"/>
              <a:gd name="connsiteY0" fmla="*/ 93503 h 93508"/>
              <a:gd name="connsiteX1" fmla="*/ 5 w 102057"/>
              <a:gd name="connsiteY1" fmla="*/ 52675 h 93508"/>
              <a:gd name="connsiteX2" fmla="*/ 21421 w 102057"/>
              <a:gd name="connsiteY2" fmla="*/ 15686 h 93508"/>
              <a:gd name="connsiteX3" fmla="*/ 39474 w 102057"/>
              <a:gd name="connsiteY3" fmla="*/ 5518 h 93508"/>
              <a:gd name="connsiteX4" fmla="*/ 96540 w 102057"/>
              <a:gd name="connsiteY4" fmla="*/ 21081 h 93508"/>
              <a:gd name="connsiteX5" fmla="*/ 80976 w 102057"/>
              <a:gd name="connsiteY5" fmla="*/ 78147 h 93508"/>
              <a:gd name="connsiteX6" fmla="*/ 62715 w 102057"/>
              <a:gd name="connsiteY6" fmla="*/ 88315 h 93508"/>
              <a:gd name="connsiteX7" fmla="*/ 42172 w 102057"/>
              <a:gd name="connsiteY7" fmla="*/ 93503 h 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57" h="93508">
                <a:moveTo>
                  <a:pt x="42172" y="93503"/>
                </a:moveTo>
                <a:cubicBezTo>
                  <a:pt x="19254" y="93872"/>
                  <a:pt x="375" y="75592"/>
                  <a:pt x="5" y="52675"/>
                </a:cubicBezTo>
                <a:cubicBezTo>
                  <a:pt x="-242" y="37336"/>
                  <a:pt x="7995" y="23111"/>
                  <a:pt x="21421" y="15686"/>
                </a:cubicBezTo>
                <a:lnTo>
                  <a:pt x="39474" y="5518"/>
                </a:lnTo>
                <a:cubicBezTo>
                  <a:pt x="59530" y="-5943"/>
                  <a:pt x="85079" y="1025"/>
                  <a:pt x="96540" y="21081"/>
                </a:cubicBezTo>
                <a:cubicBezTo>
                  <a:pt x="108001" y="41137"/>
                  <a:pt x="101032" y="66686"/>
                  <a:pt x="80976" y="78147"/>
                </a:cubicBezTo>
                <a:lnTo>
                  <a:pt x="62715" y="88315"/>
                </a:lnTo>
                <a:cubicBezTo>
                  <a:pt x="56432" y="91793"/>
                  <a:pt x="49354" y="93580"/>
                  <a:pt x="42172" y="935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grpSp>
        <p:nvGrpSpPr>
          <p:cNvPr id="69" name="Grafikk 56" descr="Bære hode uten ansikt">
            <a:extLst>
              <a:ext uri="{FF2B5EF4-FFF2-40B4-BE49-F238E27FC236}">
                <a16:creationId xmlns:a16="http://schemas.microsoft.com/office/drawing/2014/main" id="{4816099F-F0D7-530E-6ADE-EEDD1DC7ACCA}"/>
              </a:ext>
            </a:extLst>
          </p:cNvPr>
          <p:cNvGrpSpPr/>
          <p:nvPr/>
        </p:nvGrpSpPr>
        <p:grpSpPr>
          <a:xfrm rot="20817223">
            <a:off x="-1149863" y="-5887191"/>
            <a:ext cx="652353" cy="692371"/>
            <a:chOff x="6333211" y="1242836"/>
            <a:chExt cx="652353" cy="692371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70" name="Frihåndsform: figur 69">
              <a:extLst>
                <a:ext uri="{FF2B5EF4-FFF2-40B4-BE49-F238E27FC236}">
                  <a16:creationId xmlns:a16="http://schemas.microsoft.com/office/drawing/2014/main" id="{6506A47B-D556-3505-A84D-E7190BFE9396}"/>
                </a:ext>
              </a:extLst>
            </p:cNvPr>
            <p:cNvSpPr/>
            <p:nvPr/>
          </p:nvSpPr>
          <p:spPr>
            <a:xfrm>
              <a:off x="6342056" y="1254784"/>
              <a:ext cx="628495" cy="668884"/>
            </a:xfrm>
            <a:custGeom>
              <a:avLst/>
              <a:gdLst>
                <a:gd name="connsiteX0" fmla="*/ 549479 w 628495"/>
                <a:gd name="connsiteY0" fmla="*/ 252676 h 668884"/>
                <a:gd name="connsiteX1" fmla="*/ 594408 w 628495"/>
                <a:gd name="connsiteY1" fmla="*/ 162856 h 668884"/>
                <a:gd name="connsiteX2" fmla="*/ 565910 w 628495"/>
                <a:gd name="connsiteY2" fmla="*/ 141138 h 668884"/>
                <a:gd name="connsiteX3" fmla="*/ 507578 w 628495"/>
                <a:gd name="connsiteY3" fmla="*/ 171523 h 668884"/>
                <a:gd name="connsiteX4" fmla="*/ 472498 w 628495"/>
                <a:gd name="connsiteY4" fmla="*/ 129041 h 668884"/>
                <a:gd name="connsiteX5" fmla="*/ 496606 w 628495"/>
                <a:gd name="connsiteY5" fmla="*/ 71891 h 668884"/>
                <a:gd name="connsiteX6" fmla="*/ 465897 w 628495"/>
                <a:gd name="connsiteY6" fmla="*/ 64271 h 668884"/>
                <a:gd name="connsiteX7" fmla="*/ 461963 w 628495"/>
                <a:gd name="connsiteY7" fmla="*/ 59985 h 668884"/>
                <a:gd name="connsiteX8" fmla="*/ 465202 w 628495"/>
                <a:gd name="connsiteY8" fmla="*/ 25220 h 668884"/>
                <a:gd name="connsiteX9" fmla="*/ 436627 w 628495"/>
                <a:gd name="connsiteY9" fmla="*/ 33601 h 668884"/>
                <a:gd name="connsiteX10" fmla="*/ 423292 w 628495"/>
                <a:gd name="connsiteY10" fmla="*/ 29029 h 668884"/>
                <a:gd name="connsiteX11" fmla="*/ 420120 w 628495"/>
                <a:gd name="connsiteY11" fmla="*/ 2931 h 668884"/>
                <a:gd name="connsiteX12" fmla="*/ 232001 w 628495"/>
                <a:gd name="connsiteY12" fmla="*/ 55509 h 668884"/>
                <a:gd name="connsiteX13" fmla="*/ 112300 w 628495"/>
                <a:gd name="connsiteY13" fmla="*/ 179334 h 668884"/>
                <a:gd name="connsiteX14" fmla="*/ 5230 w 628495"/>
                <a:gd name="connsiteY14" fmla="*/ 220768 h 668884"/>
                <a:gd name="connsiteX15" fmla="*/ 38329 w 628495"/>
                <a:gd name="connsiteY15" fmla="*/ 304491 h 668884"/>
                <a:gd name="connsiteX16" fmla="*/ 91669 w 628495"/>
                <a:gd name="connsiteY16" fmla="*/ 306303 h 668884"/>
                <a:gd name="connsiteX17" fmla="*/ 77696 w 628495"/>
                <a:gd name="connsiteY17" fmla="*/ 353356 h 668884"/>
                <a:gd name="connsiteX18" fmla="*/ 27290 w 628495"/>
                <a:gd name="connsiteY18" fmla="*/ 583288 h 668884"/>
                <a:gd name="connsiteX19" fmla="*/ 41187 w 628495"/>
                <a:gd name="connsiteY19" fmla="*/ 610531 h 668884"/>
                <a:gd name="connsiteX20" fmla="*/ 56436 w 628495"/>
                <a:gd name="connsiteY20" fmla="*/ 595290 h 668884"/>
                <a:gd name="connsiteX21" fmla="*/ 72562 w 628495"/>
                <a:gd name="connsiteY21" fmla="*/ 607005 h 668884"/>
                <a:gd name="connsiteX22" fmla="*/ 96584 w 628495"/>
                <a:gd name="connsiteY22" fmla="*/ 634629 h 668884"/>
                <a:gd name="connsiteX23" fmla="*/ 120235 w 628495"/>
                <a:gd name="connsiteY23" fmla="*/ 611482 h 668884"/>
                <a:gd name="connsiteX24" fmla="*/ 125159 w 628495"/>
                <a:gd name="connsiteY24" fmla="*/ 620818 h 668884"/>
                <a:gd name="connsiteX25" fmla="*/ 171994 w 628495"/>
                <a:gd name="connsiteY25" fmla="*/ 639106 h 668884"/>
                <a:gd name="connsiteX26" fmla="*/ 198835 w 628495"/>
                <a:gd name="connsiteY26" fmla="*/ 648917 h 668884"/>
                <a:gd name="connsiteX27" fmla="*/ 219161 w 628495"/>
                <a:gd name="connsiteY27" fmla="*/ 666727 h 668884"/>
                <a:gd name="connsiteX28" fmla="*/ 275368 w 628495"/>
                <a:gd name="connsiteY28" fmla="*/ 656442 h 668884"/>
                <a:gd name="connsiteX29" fmla="*/ 328661 w 628495"/>
                <a:gd name="connsiteY29" fmla="*/ 665586 h 668884"/>
                <a:gd name="connsiteX30" fmla="*/ 390116 w 628495"/>
                <a:gd name="connsiteY30" fmla="*/ 670825 h 668884"/>
                <a:gd name="connsiteX31" fmla="*/ 485680 w 628495"/>
                <a:gd name="connsiteY31" fmla="*/ 648631 h 668884"/>
                <a:gd name="connsiteX32" fmla="*/ 523704 w 628495"/>
                <a:gd name="connsiteY32" fmla="*/ 631390 h 668884"/>
                <a:gd name="connsiteX33" fmla="*/ 529876 w 628495"/>
                <a:gd name="connsiteY33" fmla="*/ 628627 h 668884"/>
                <a:gd name="connsiteX34" fmla="*/ 562414 w 628495"/>
                <a:gd name="connsiteY34" fmla="*/ 623104 h 668884"/>
                <a:gd name="connsiteX35" fmla="*/ 592084 w 628495"/>
                <a:gd name="connsiteY35" fmla="*/ 595004 h 668884"/>
                <a:gd name="connsiteX36" fmla="*/ 594580 w 628495"/>
                <a:gd name="connsiteY36" fmla="*/ 596053 h 668884"/>
                <a:gd name="connsiteX37" fmla="*/ 623526 w 628495"/>
                <a:gd name="connsiteY37" fmla="*/ 583765 h 668884"/>
                <a:gd name="connsiteX38" fmla="*/ 576806 w 628495"/>
                <a:gd name="connsiteY38" fmla="*/ 315256 h 668884"/>
                <a:gd name="connsiteX39" fmla="*/ 549479 w 628495"/>
                <a:gd name="connsiteY39" fmla="*/ 252676 h 6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28495" h="668884">
                  <a:moveTo>
                    <a:pt x="549479" y="252676"/>
                  </a:moveTo>
                  <a:cubicBezTo>
                    <a:pt x="575377" y="236102"/>
                    <a:pt x="614497" y="194954"/>
                    <a:pt x="594408" y="162856"/>
                  </a:cubicBezTo>
                  <a:cubicBezTo>
                    <a:pt x="586255" y="150282"/>
                    <a:pt x="574092" y="142376"/>
                    <a:pt x="565910" y="141138"/>
                  </a:cubicBezTo>
                  <a:cubicBezTo>
                    <a:pt x="538373" y="137708"/>
                    <a:pt x="508845" y="144852"/>
                    <a:pt x="507578" y="171523"/>
                  </a:cubicBezTo>
                  <a:cubicBezTo>
                    <a:pt x="499025" y="164093"/>
                    <a:pt x="479318" y="137899"/>
                    <a:pt x="472498" y="129041"/>
                  </a:cubicBezTo>
                  <a:cubicBezTo>
                    <a:pt x="484090" y="109610"/>
                    <a:pt x="488909" y="92560"/>
                    <a:pt x="496606" y="71891"/>
                  </a:cubicBezTo>
                  <a:cubicBezTo>
                    <a:pt x="501721" y="39031"/>
                    <a:pt x="478642" y="62557"/>
                    <a:pt x="465897" y="64271"/>
                  </a:cubicBezTo>
                  <a:cubicBezTo>
                    <a:pt x="463459" y="64557"/>
                    <a:pt x="461468" y="62462"/>
                    <a:pt x="461963" y="59985"/>
                  </a:cubicBezTo>
                  <a:cubicBezTo>
                    <a:pt x="464735" y="46460"/>
                    <a:pt x="478213" y="25029"/>
                    <a:pt x="465202" y="25220"/>
                  </a:cubicBezTo>
                  <a:cubicBezTo>
                    <a:pt x="457267" y="25220"/>
                    <a:pt x="444304" y="31696"/>
                    <a:pt x="436627" y="33601"/>
                  </a:cubicBezTo>
                  <a:cubicBezTo>
                    <a:pt x="430940" y="35031"/>
                    <a:pt x="427264" y="34554"/>
                    <a:pt x="423292" y="29029"/>
                  </a:cubicBezTo>
                  <a:cubicBezTo>
                    <a:pt x="419320" y="23408"/>
                    <a:pt x="441246" y="740"/>
                    <a:pt x="420120" y="2931"/>
                  </a:cubicBezTo>
                  <a:cubicBezTo>
                    <a:pt x="349473" y="31220"/>
                    <a:pt x="291218" y="28362"/>
                    <a:pt x="232001" y="55509"/>
                  </a:cubicBezTo>
                  <a:cubicBezTo>
                    <a:pt x="172784" y="82656"/>
                    <a:pt x="106585" y="133327"/>
                    <a:pt x="112300" y="179334"/>
                  </a:cubicBezTo>
                  <a:cubicBezTo>
                    <a:pt x="61961" y="159902"/>
                    <a:pt x="19556" y="185905"/>
                    <a:pt x="5230" y="220768"/>
                  </a:cubicBezTo>
                  <a:cubicBezTo>
                    <a:pt x="-6581" y="249532"/>
                    <a:pt x="687" y="284299"/>
                    <a:pt x="38329" y="304491"/>
                  </a:cubicBezTo>
                  <a:cubicBezTo>
                    <a:pt x="54674" y="312112"/>
                    <a:pt x="73791" y="310016"/>
                    <a:pt x="91669" y="306303"/>
                  </a:cubicBezTo>
                  <a:cubicBezTo>
                    <a:pt x="91669" y="321923"/>
                    <a:pt x="89679" y="334306"/>
                    <a:pt x="77696" y="353356"/>
                  </a:cubicBezTo>
                  <a:cubicBezTo>
                    <a:pt x="45892" y="426412"/>
                    <a:pt x="18032" y="502993"/>
                    <a:pt x="27290" y="583288"/>
                  </a:cubicBezTo>
                  <a:cubicBezTo>
                    <a:pt x="27376" y="591957"/>
                    <a:pt x="33605" y="609005"/>
                    <a:pt x="41187" y="610531"/>
                  </a:cubicBezTo>
                  <a:cubicBezTo>
                    <a:pt x="46302" y="611577"/>
                    <a:pt x="52283" y="599671"/>
                    <a:pt x="56436" y="595290"/>
                  </a:cubicBezTo>
                  <a:cubicBezTo>
                    <a:pt x="64980" y="585004"/>
                    <a:pt x="75353" y="597099"/>
                    <a:pt x="72562" y="607005"/>
                  </a:cubicBezTo>
                  <a:cubicBezTo>
                    <a:pt x="71667" y="631771"/>
                    <a:pt x="88650" y="634629"/>
                    <a:pt x="96584" y="634629"/>
                  </a:cubicBezTo>
                  <a:cubicBezTo>
                    <a:pt x="110138" y="635390"/>
                    <a:pt x="115796" y="610626"/>
                    <a:pt x="120235" y="611482"/>
                  </a:cubicBezTo>
                  <a:cubicBezTo>
                    <a:pt x="124683" y="612245"/>
                    <a:pt x="125045" y="620532"/>
                    <a:pt x="125159" y="620818"/>
                  </a:cubicBezTo>
                  <a:cubicBezTo>
                    <a:pt x="137542" y="653489"/>
                    <a:pt x="153248" y="641201"/>
                    <a:pt x="171994" y="639106"/>
                  </a:cubicBezTo>
                  <a:cubicBezTo>
                    <a:pt x="179537" y="638248"/>
                    <a:pt x="190501" y="641678"/>
                    <a:pt x="198835" y="648917"/>
                  </a:cubicBezTo>
                  <a:cubicBezTo>
                    <a:pt x="205645" y="655202"/>
                    <a:pt x="210437" y="662632"/>
                    <a:pt x="219161" y="666727"/>
                  </a:cubicBezTo>
                  <a:cubicBezTo>
                    <a:pt x="239640" y="677110"/>
                    <a:pt x="255804" y="658632"/>
                    <a:pt x="275368" y="656442"/>
                  </a:cubicBezTo>
                  <a:cubicBezTo>
                    <a:pt x="293447" y="655107"/>
                    <a:pt x="311325" y="661393"/>
                    <a:pt x="328661" y="665586"/>
                  </a:cubicBezTo>
                  <a:cubicBezTo>
                    <a:pt x="348911" y="670539"/>
                    <a:pt x="369323" y="673111"/>
                    <a:pt x="390116" y="670825"/>
                  </a:cubicBezTo>
                  <a:cubicBezTo>
                    <a:pt x="416710" y="667871"/>
                    <a:pt x="469983" y="658537"/>
                    <a:pt x="485680" y="648631"/>
                  </a:cubicBezTo>
                  <a:cubicBezTo>
                    <a:pt x="503445" y="660537"/>
                    <a:pt x="516551" y="652917"/>
                    <a:pt x="523704" y="631390"/>
                  </a:cubicBezTo>
                  <a:cubicBezTo>
                    <a:pt x="524542" y="628913"/>
                    <a:pt x="527429" y="627581"/>
                    <a:pt x="529876" y="628627"/>
                  </a:cubicBezTo>
                  <a:cubicBezTo>
                    <a:pt x="539716" y="633008"/>
                    <a:pt x="557394" y="632439"/>
                    <a:pt x="562414" y="623104"/>
                  </a:cubicBezTo>
                  <a:cubicBezTo>
                    <a:pt x="568329" y="610912"/>
                    <a:pt x="579378" y="592148"/>
                    <a:pt x="592084" y="595004"/>
                  </a:cubicBezTo>
                  <a:cubicBezTo>
                    <a:pt x="592970" y="595194"/>
                    <a:pt x="593818" y="595576"/>
                    <a:pt x="594580" y="596053"/>
                  </a:cubicBezTo>
                  <a:cubicBezTo>
                    <a:pt x="606457" y="606150"/>
                    <a:pt x="621793" y="598434"/>
                    <a:pt x="623526" y="583765"/>
                  </a:cubicBezTo>
                  <a:cubicBezTo>
                    <a:pt x="641576" y="512709"/>
                    <a:pt x="607343" y="404790"/>
                    <a:pt x="576806" y="315256"/>
                  </a:cubicBezTo>
                  <a:cubicBezTo>
                    <a:pt x="570129" y="296492"/>
                    <a:pt x="558213" y="271058"/>
                    <a:pt x="549479" y="2526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71" name="Grafikk 56" descr="Bære hode uten ansikt">
              <a:extLst>
                <a:ext uri="{FF2B5EF4-FFF2-40B4-BE49-F238E27FC236}">
                  <a16:creationId xmlns:a16="http://schemas.microsoft.com/office/drawing/2014/main" id="{055D3399-5884-0431-377A-A9A3058D26BB}"/>
                </a:ext>
              </a:extLst>
            </p:cNvPr>
            <p:cNvGrpSpPr/>
            <p:nvPr/>
          </p:nvGrpSpPr>
          <p:grpSpPr>
            <a:xfrm>
              <a:off x="6333211" y="1242836"/>
              <a:ext cx="652353" cy="692371"/>
              <a:chOff x="6333211" y="1242836"/>
              <a:chExt cx="652353" cy="692371"/>
            </a:xfrm>
            <a:solidFill>
              <a:srgbClr val="000000"/>
            </a:solidFill>
          </p:grpSpPr>
          <p:sp>
            <p:nvSpPr>
              <p:cNvPr id="72" name="Frihåndsform: figur 71">
                <a:extLst>
                  <a:ext uri="{FF2B5EF4-FFF2-40B4-BE49-F238E27FC236}">
                    <a16:creationId xmlns:a16="http://schemas.microsoft.com/office/drawing/2014/main" id="{112C881B-015B-6901-13BD-349183AFE374}"/>
                  </a:ext>
                </a:extLst>
              </p:cNvPr>
              <p:cNvSpPr/>
              <p:nvPr/>
            </p:nvSpPr>
            <p:spPr>
              <a:xfrm>
                <a:off x="6659518" y="1497856"/>
                <a:ext cx="326046" cy="437352"/>
              </a:xfrm>
              <a:custGeom>
                <a:avLst/>
                <a:gdLst>
                  <a:gd name="connsiteX0" fmla="*/ 84970 w 326046"/>
                  <a:gd name="connsiteY0" fmla="*/ 440134 h 437352"/>
                  <a:gd name="connsiteX1" fmla="*/ 1027 w 326046"/>
                  <a:gd name="connsiteY1" fmla="*/ 412989 h 437352"/>
                  <a:gd name="connsiteX2" fmla="*/ 122 w 326046"/>
                  <a:gd name="connsiteY2" fmla="*/ 410799 h 437352"/>
                  <a:gd name="connsiteX3" fmla="*/ 1893 w 326046"/>
                  <a:gd name="connsiteY3" fmla="*/ 409273 h 437352"/>
                  <a:gd name="connsiteX4" fmla="*/ 41308 w 326046"/>
                  <a:gd name="connsiteY4" fmla="*/ 420514 h 437352"/>
                  <a:gd name="connsiteX5" fmla="*/ 118613 w 326046"/>
                  <a:gd name="connsiteY5" fmla="*/ 414512 h 437352"/>
                  <a:gd name="connsiteX6" fmla="*/ 151922 w 326046"/>
                  <a:gd name="connsiteY6" fmla="*/ 403941 h 437352"/>
                  <a:gd name="connsiteX7" fmla="*/ 185945 w 326046"/>
                  <a:gd name="connsiteY7" fmla="*/ 400797 h 437352"/>
                  <a:gd name="connsiteX8" fmla="*/ 186174 w 326046"/>
                  <a:gd name="connsiteY8" fmla="*/ 400511 h 437352"/>
                  <a:gd name="connsiteX9" fmla="*/ 185983 w 326046"/>
                  <a:gd name="connsiteY9" fmla="*/ 400606 h 437352"/>
                  <a:gd name="connsiteX10" fmla="*/ 215406 w 326046"/>
                  <a:gd name="connsiteY10" fmla="*/ 370222 h 437352"/>
                  <a:gd name="connsiteX11" fmla="*/ 219654 w 326046"/>
                  <a:gd name="connsiteY11" fmla="*/ 374508 h 437352"/>
                  <a:gd name="connsiteX12" fmla="*/ 228760 w 326046"/>
                  <a:gd name="connsiteY12" fmla="*/ 380317 h 437352"/>
                  <a:gd name="connsiteX13" fmla="*/ 238790 w 326046"/>
                  <a:gd name="connsiteY13" fmla="*/ 367745 h 437352"/>
                  <a:gd name="connsiteX14" fmla="*/ 238790 w 326046"/>
                  <a:gd name="connsiteY14" fmla="*/ 367745 h 437352"/>
                  <a:gd name="connsiteX15" fmla="*/ 285719 w 326046"/>
                  <a:gd name="connsiteY15" fmla="*/ 347170 h 437352"/>
                  <a:gd name="connsiteX16" fmla="*/ 285729 w 326046"/>
                  <a:gd name="connsiteY16" fmla="*/ 347170 h 437352"/>
                  <a:gd name="connsiteX17" fmla="*/ 299674 w 326046"/>
                  <a:gd name="connsiteY17" fmla="*/ 331550 h 437352"/>
                  <a:gd name="connsiteX18" fmla="*/ 262155 w 326046"/>
                  <a:gd name="connsiteY18" fmla="*/ 102950 h 437352"/>
                  <a:gd name="connsiteX19" fmla="*/ 228293 w 326046"/>
                  <a:gd name="connsiteY19" fmla="*/ 4270 h 437352"/>
                  <a:gd name="connsiteX20" fmla="*/ 230493 w 326046"/>
                  <a:gd name="connsiteY20" fmla="*/ 3319 h 437352"/>
                  <a:gd name="connsiteX21" fmla="*/ 303141 w 326046"/>
                  <a:gd name="connsiteY21" fmla="*/ 176006 h 437352"/>
                  <a:gd name="connsiteX22" fmla="*/ 325172 w 326046"/>
                  <a:gd name="connsiteY22" fmla="*/ 317358 h 437352"/>
                  <a:gd name="connsiteX23" fmla="*/ 267517 w 326046"/>
                  <a:gd name="connsiteY23" fmla="*/ 366506 h 437352"/>
                  <a:gd name="connsiteX24" fmla="*/ 261802 w 326046"/>
                  <a:gd name="connsiteY24" fmla="*/ 371841 h 437352"/>
                  <a:gd name="connsiteX25" fmla="*/ 210710 w 326046"/>
                  <a:gd name="connsiteY25" fmla="*/ 398511 h 437352"/>
                  <a:gd name="connsiteX26" fmla="*/ 210691 w 326046"/>
                  <a:gd name="connsiteY26" fmla="*/ 398606 h 437352"/>
                  <a:gd name="connsiteX27" fmla="*/ 210691 w 326046"/>
                  <a:gd name="connsiteY27" fmla="*/ 398606 h 437352"/>
                  <a:gd name="connsiteX28" fmla="*/ 170886 w 326046"/>
                  <a:gd name="connsiteY28" fmla="*/ 419084 h 437352"/>
                  <a:gd name="connsiteX29" fmla="*/ 152141 w 326046"/>
                  <a:gd name="connsiteY29" fmla="*/ 423370 h 437352"/>
                  <a:gd name="connsiteX30" fmla="*/ 84970 w 326046"/>
                  <a:gd name="connsiteY30" fmla="*/ 440134 h 43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26046" h="437352">
                    <a:moveTo>
                      <a:pt x="84970" y="440134"/>
                    </a:moveTo>
                    <a:cubicBezTo>
                      <a:pt x="54710" y="439469"/>
                      <a:pt x="26144" y="431849"/>
                      <a:pt x="1027" y="412989"/>
                    </a:cubicBezTo>
                    <a:cubicBezTo>
                      <a:pt x="246" y="412608"/>
                      <a:pt x="-135" y="411654"/>
                      <a:pt x="122" y="410799"/>
                    </a:cubicBezTo>
                    <a:cubicBezTo>
                      <a:pt x="274" y="409941"/>
                      <a:pt x="1008" y="409273"/>
                      <a:pt x="1893" y="409273"/>
                    </a:cubicBezTo>
                    <a:cubicBezTo>
                      <a:pt x="15143" y="413180"/>
                      <a:pt x="27506" y="418608"/>
                      <a:pt x="41308" y="420514"/>
                    </a:cubicBezTo>
                    <a:cubicBezTo>
                      <a:pt x="67054" y="424133"/>
                      <a:pt x="93810" y="422705"/>
                      <a:pt x="118613" y="414512"/>
                    </a:cubicBezTo>
                    <a:cubicBezTo>
                      <a:pt x="129652" y="410989"/>
                      <a:pt x="140254" y="404797"/>
                      <a:pt x="151922" y="403941"/>
                    </a:cubicBezTo>
                    <a:cubicBezTo>
                      <a:pt x="159704" y="392318"/>
                      <a:pt x="175096" y="395558"/>
                      <a:pt x="185945" y="400797"/>
                    </a:cubicBezTo>
                    <a:cubicBezTo>
                      <a:pt x="186002" y="400702"/>
                      <a:pt x="186126" y="400511"/>
                      <a:pt x="186174" y="400511"/>
                    </a:cubicBezTo>
                    <a:cubicBezTo>
                      <a:pt x="186136" y="400511"/>
                      <a:pt x="186021" y="400702"/>
                      <a:pt x="185983" y="400606"/>
                    </a:cubicBezTo>
                    <a:cubicBezTo>
                      <a:pt x="189641" y="385556"/>
                      <a:pt x="196927" y="362983"/>
                      <a:pt x="215406" y="370222"/>
                    </a:cubicBezTo>
                    <a:cubicBezTo>
                      <a:pt x="217273" y="371173"/>
                      <a:pt x="218778" y="372603"/>
                      <a:pt x="219654" y="374508"/>
                    </a:cubicBezTo>
                    <a:cubicBezTo>
                      <a:pt x="221026" y="378317"/>
                      <a:pt x="224769" y="380603"/>
                      <a:pt x="228760" y="380317"/>
                    </a:cubicBezTo>
                    <a:cubicBezTo>
                      <a:pt x="235361" y="380603"/>
                      <a:pt x="236875" y="372889"/>
                      <a:pt x="238790" y="367745"/>
                    </a:cubicBezTo>
                    <a:lnTo>
                      <a:pt x="238790" y="367745"/>
                    </a:lnTo>
                    <a:cubicBezTo>
                      <a:pt x="244429" y="344219"/>
                      <a:pt x="264869" y="338598"/>
                      <a:pt x="285719" y="347170"/>
                    </a:cubicBezTo>
                    <a:lnTo>
                      <a:pt x="285729" y="347170"/>
                    </a:lnTo>
                    <a:cubicBezTo>
                      <a:pt x="297407" y="352695"/>
                      <a:pt x="297569" y="341933"/>
                      <a:pt x="299674" y="331550"/>
                    </a:cubicBezTo>
                    <a:cubicBezTo>
                      <a:pt x="312894" y="251350"/>
                      <a:pt x="283424" y="180864"/>
                      <a:pt x="262155" y="102950"/>
                    </a:cubicBezTo>
                    <a:cubicBezTo>
                      <a:pt x="252791" y="73326"/>
                      <a:pt x="242038" y="41991"/>
                      <a:pt x="228293" y="4270"/>
                    </a:cubicBezTo>
                    <a:cubicBezTo>
                      <a:pt x="227788" y="3033"/>
                      <a:pt x="229874" y="2175"/>
                      <a:pt x="230493" y="3319"/>
                    </a:cubicBezTo>
                    <a:cubicBezTo>
                      <a:pt x="258173" y="49800"/>
                      <a:pt x="285929" y="119237"/>
                      <a:pt x="303141" y="176006"/>
                    </a:cubicBezTo>
                    <a:cubicBezTo>
                      <a:pt x="316942" y="223250"/>
                      <a:pt x="329658" y="268493"/>
                      <a:pt x="325172" y="317358"/>
                    </a:cubicBezTo>
                    <a:cubicBezTo>
                      <a:pt x="319514" y="357648"/>
                      <a:pt x="314161" y="381556"/>
                      <a:pt x="267517" y="366506"/>
                    </a:cubicBezTo>
                    <a:cubicBezTo>
                      <a:pt x="264002" y="366506"/>
                      <a:pt x="262936" y="368697"/>
                      <a:pt x="261802" y="371841"/>
                    </a:cubicBezTo>
                    <a:cubicBezTo>
                      <a:pt x="255687" y="396890"/>
                      <a:pt x="235351" y="412227"/>
                      <a:pt x="210710" y="398511"/>
                    </a:cubicBezTo>
                    <a:lnTo>
                      <a:pt x="210691" y="398606"/>
                    </a:lnTo>
                    <a:lnTo>
                      <a:pt x="210691" y="398606"/>
                    </a:lnTo>
                    <a:cubicBezTo>
                      <a:pt x="207262" y="419561"/>
                      <a:pt x="190117" y="429563"/>
                      <a:pt x="170886" y="419084"/>
                    </a:cubicBezTo>
                    <a:cubicBezTo>
                      <a:pt x="169267" y="427846"/>
                      <a:pt x="157665" y="429658"/>
                      <a:pt x="152141" y="423370"/>
                    </a:cubicBezTo>
                    <a:cubicBezTo>
                      <a:pt x="132691" y="436420"/>
                      <a:pt x="107916" y="439564"/>
                      <a:pt x="84970" y="4401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3" name="Frihåndsform: figur 72">
                <a:extLst>
                  <a:ext uri="{FF2B5EF4-FFF2-40B4-BE49-F238E27FC236}">
                    <a16:creationId xmlns:a16="http://schemas.microsoft.com/office/drawing/2014/main" id="{46806DBD-BA08-322A-A0EC-9F389574B1F6}"/>
                  </a:ext>
                </a:extLst>
              </p:cNvPr>
              <p:cNvSpPr/>
              <p:nvPr/>
            </p:nvSpPr>
            <p:spPr>
              <a:xfrm>
                <a:off x="6355678" y="1582158"/>
                <a:ext cx="200729" cy="342955"/>
              </a:xfrm>
              <a:custGeom>
                <a:avLst/>
                <a:gdLst>
                  <a:gd name="connsiteX0" fmla="*/ 191261 w 200729"/>
                  <a:gd name="connsiteY0" fmla="*/ 345737 h 342955"/>
                  <a:gd name="connsiteX1" fmla="*/ 178460 w 200729"/>
                  <a:gd name="connsiteY1" fmla="*/ 333449 h 342955"/>
                  <a:gd name="connsiteX2" fmla="*/ 161848 w 200729"/>
                  <a:gd name="connsiteY2" fmla="*/ 315445 h 342955"/>
                  <a:gd name="connsiteX3" fmla="*/ 104146 w 200729"/>
                  <a:gd name="connsiteY3" fmla="*/ 306397 h 342955"/>
                  <a:gd name="connsiteX4" fmla="*/ 51063 w 200729"/>
                  <a:gd name="connsiteY4" fmla="*/ 278394 h 342955"/>
                  <a:gd name="connsiteX5" fmla="*/ 5181 w 200729"/>
                  <a:gd name="connsiteY5" fmla="*/ 266011 h 342955"/>
                  <a:gd name="connsiteX6" fmla="*/ 2009 w 200729"/>
                  <a:gd name="connsiteY6" fmla="*/ 191144 h 342955"/>
                  <a:gd name="connsiteX7" fmla="*/ 55187 w 200729"/>
                  <a:gd name="connsiteY7" fmla="*/ 32553 h 342955"/>
                  <a:gd name="connsiteX8" fmla="*/ 76275 w 200729"/>
                  <a:gd name="connsiteY8" fmla="*/ 2837 h 342955"/>
                  <a:gd name="connsiteX9" fmla="*/ 61912 w 200729"/>
                  <a:gd name="connsiteY9" fmla="*/ 42269 h 342955"/>
                  <a:gd name="connsiteX10" fmla="*/ 29327 w 200729"/>
                  <a:gd name="connsiteY10" fmla="*/ 268583 h 342955"/>
                  <a:gd name="connsiteX11" fmla="*/ 44833 w 200729"/>
                  <a:gd name="connsiteY11" fmla="*/ 254582 h 342955"/>
                  <a:gd name="connsiteX12" fmla="*/ 72808 w 200729"/>
                  <a:gd name="connsiteY12" fmla="*/ 286489 h 342955"/>
                  <a:gd name="connsiteX13" fmla="*/ 94954 w 200729"/>
                  <a:gd name="connsiteY13" fmla="*/ 281538 h 342955"/>
                  <a:gd name="connsiteX14" fmla="*/ 105765 w 200729"/>
                  <a:gd name="connsiteY14" fmla="*/ 272964 h 342955"/>
                  <a:gd name="connsiteX15" fmla="*/ 118147 w 200729"/>
                  <a:gd name="connsiteY15" fmla="*/ 284775 h 342955"/>
                  <a:gd name="connsiteX16" fmla="*/ 133263 w 200729"/>
                  <a:gd name="connsiteY16" fmla="*/ 305539 h 342955"/>
                  <a:gd name="connsiteX17" fmla="*/ 162134 w 200729"/>
                  <a:gd name="connsiteY17" fmla="*/ 308778 h 342955"/>
                  <a:gd name="connsiteX18" fmla="*/ 200538 w 200729"/>
                  <a:gd name="connsiteY18" fmla="*/ 333735 h 342955"/>
                  <a:gd name="connsiteX19" fmla="*/ 191261 w 200729"/>
                  <a:gd name="connsiteY19" fmla="*/ 345737 h 34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0729" h="342955">
                    <a:moveTo>
                      <a:pt x="191261" y="345737"/>
                    </a:moveTo>
                    <a:cubicBezTo>
                      <a:pt x="184346" y="345737"/>
                      <a:pt x="181060" y="338876"/>
                      <a:pt x="178460" y="333449"/>
                    </a:cubicBezTo>
                    <a:cubicBezTo>
                      <a:pt x="175269" y="325638"/>
                      <a:pt x="169096" y="319543"/>
                      <a:pt x="161848" y="315445"/>
                    </a:cubicBezTo>
                    <a:cubicBezTo>
                      <a:pt x="150237" y="339449"/>
                      <a:pt x="112928" y="328019"/>
                      <a:pt x="104146" y="306397"/>
                    </a:cubicBezTo>
                    <a:cubicBezTo>
                      <a:pt x="79066" y="330686"/>
                      <a:pt x="49901" y="310113"/>
                      <a:pt x="51063" y="278394"/>
                    </a:cubicBezTo>
                    <a:cubicBezTo>
                      <a:pt x="31879" y="300588"/>
                      <a:pt x="13096" y="292014"/>
                      <a:pt x="5181" y="266011"/>
                    </a:cubicBezTo>
                    <a:cubicBezTo>
                      <a:pt x="-725" y="243247"/>
                      <a:pt x="-1191" y="217528"/>
                      <a:pt x="2009" y="191144"/>
                    </a:cubicBezTo>
                    <a:cubicBezTo>
                      <a:pt x="8800" y="135042"/>
                      <a:pt x="32098" y="75416"/>
                      <a:pt x="55187" y="32553"/>
                    </a:cubicBezTo>
                    <a:cubicBezTo>
                      <a:pt x="61273" y="21791"/>
                      <a:pt x="74218" y="1597"/>
                      <a:pt x="76275" y="2837"/>
                    </a:cubicBezTo>
                    <a:cubicBezTo>
                      <a:pt x="78342" y="4074"/>
                      <a:pt x="66131" y="29314"/>
                      <a:pt x="61912" y="42269"/>
                    </a:cubicBezTo>
                    <a:cubicBezTo>
                      <a:pt x="41147" y="97896"/>
                      <a:pt x="1466" y="212005"/>
                      <a:pt x="29327" y="268583"/>
                    </a:cubicBezTo>
                    <a:cubicBezTo>
                      <a:pt x="33384" y="264297"/>
                      <a:pt x="40690" y="258867"/>
                      <a:pt x="44833" y="254582"/>
                    </a:cubicBezTo>
                    <a:cubicBezTo>
                      <a:pt x="64083" y="242103"/>
                      <a:pt x="71370" y="272774"/>
                      <a:pt x="72808" y="286489"/>
                    </a:cubicBezTo>
                    <a:cubicBezTo>
                      <a:pt x="75466" y="301539"/>
                      <a:pt x="91249" y="295254"/>
                      <a:pt x="94954" y="281538"/>
                    </a:cubicBezTo>
                    <a:cubicBezTo>
                      <a:pt x="96297" y="276776"/>
                      <a:pt x="100631" y="272774"/>
                      <a:pt x="105765" y="272964"/>
                    </a:cubicBezTo>
                    <a:cubicBezTo>
                      <a:pt x="112527" y="272678"/>
                      <a:pt x="116566" y="278871"/>
                      <a:pt x="118147" y="284775"/>
                    </a:cubicBezTo>
                    <a:cubicBezTo>
                      <a:pt x="121367" y="293158"/>
                      <a:pt x="125462" y="302397"/>
                      <a:pt x="133263" y="305539"/>
                    </a:cubicBezTo>
                    <a:cubicBezTo>
                      <a:pt x="142884" y="311064"/>
                      <a:pt x="159229" y="292110"/>
                      <a:pt x="162134" y="308778"/>
                    </a:cubicBezTo>
                    <a:cubicBezTo>
                      <a:pt x="177450" y="307637"/>
                      <a:pt x="197024" y="318685"/>
                      <a:pt x="200538" y="333735"/>
                    </a:cubicBezTo>
                    <a:cubicBezTo>
                      <a:pt x="201862" y="339544"/>
                      <a:pt x="197376" y="345832"/>
                      <a:pt x="191261" y="3457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4" name="Frihåndsform: figur 73">
                <a:extLst>
                  <a:ext uri="{FF2B5EF4-FFF2-40B4-BE49-F238E27FC236}">
                    <a16:creationId xmlns:a16="http://schemas.microsoft.com/office/drawing/2014/main" id="{ED93B2ED-03FA-12F2-B400-F3C98DF9F011}"/>
                  </a:ext>
                </a:extLst>
              </p:cNvPr>
              <p:cNvSpPr/>
              <p:nvPr/>
            </p:nvSpPr>
            <p:spPr>
              <a:xfrm>
                <a:off x="6333211" y="1414623"/>
                <a:ext cx="143010" cy="159697"/>
              </a:xfrm>
              <a:custGeom>
                <a:avLst/>
                <a:gdLst>
                  <a:gd name="connsiteX0" fmla="*/ 71930 w 143010"/>
                  <a:gd name="connsiteY0" fmla="*/ 162466 h 159697"/>
                  <a:gd name="connsiteX1" fmla="*/ 6303 w 143010"/>
                  <a:gd name="connsiteY1" fmla="*/ 54642 h 159697"/>
                  <a:gd name="connsiteX2" fmla="*/ 122346 w 143010"/>
                  <a:gd name="connsiteY2" fmla="*/ 15305 h 159697"/>
                  <a:gd name="connsiteX3" fmla="*/ 143053 w 143010"/>
                  <a:gd name="connsiteY3" fmla="*/ 39973 h 159697"/>
                  <a:gd name="connsiteX4" fmla="*/ 37268 w 143010"/>
                  <a:gd name="connsiteY4" fmla="*/ 41499 h 159697"/>
                  <a:gd name="connsiteX5" fmla="*/ 100267 w 143010"/>
                  <a:gd name="connsiteY5" fmla="*/ 137035 h 159697"/>
                  <a:gd name="connsiteX6" fmla="*/ 107144 w 143010"/>
                  <a:gd name="connsiteY6" fmla="*/ 139986 h 159697"/>
                  <a:gd name="connsiteX7" fmla="*/ 71930 w 143010"/>
                  <a:gd name="connsiteY7" fmla="*/ 162466 h 15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10" h="159697">
                    <a:moveTo>
                      <a:pt x="71930" y="162466"/>
                    </a:moveTo>
                    <a:cubicBezTo>
                      <a:pt x="18323" y="163133"/>
                      <a:pt x="-14357" y="101412"/>
                      <a:pt x="6303" y="54642"/>
                    </a:cubicBezTo>
                    <a:cubicBezTo>
                      <a:pt x="22400" y="9017"/>
                      <a:pt x="81941" y="-12795"/>
                      <a:pt x="122346" y="15305"/>
                    </a:cubicBezTo>
                    <a:cubicBezTo>
                      <a:pt x="130394" y="21114"/>
                      <a:pt x="141519" y="31021"/>
                      <a:pt x="143053" y="39973"/>
                    </a:cubicBezTo>
                    <a:cubicBezTo>
                      <a:pt x="115316" y="14542"/>
                      <a:pt x="63548" y="10161"/>
                      <a:pt x="37268" y="41499"/>
                    </a:cubicBezTo>
                    <a:cubicBezTo>
                      <a:pt x="-5775" y="90075"/>
                      <a:pt x="37125" y="160657"/>
                      <a:pt x="100267" y="137035"/>
                    </a:cubicBezTo>
                    <a:cubicBezTo>
                      <a:pt x="102943" y="136272"/>
                      <a:pt x="105982" y="137414"/>
                      <a:pt x="107144" y="139986"/>
                    </a:cubicBezTo>
                    <a:cubicBezTo>
                      <a:pt x="109658" y="155132"/>
                      <a:pt x="83960" y="162847"/>
                      <a:pt x="71930" y="1624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5" name="Frihåndsform: figur 74">
                <a:extLst>
                  <a:ext uri="{FF2B5EF4-FFF2-40B4-BE49-F238E27FC236}">
                    <a16:creationId xmlns:a16="http://schemas.microsoft.com/office/drawing/2014/main" id="{7624171D-9B77-475F-B242-3BCD68DF2550}"/>
                  </a:ext>
                </a:extLst>
              </p:cNvPr>
              <p:cNvSpPr/>
              <p:nvPr/>
            </p:nvSpPr>
            <p:spPr>
              <a:xfrm>
                <a:off x="6377682" y="1469701"/>
                <a:ext cx="87705" cy="42220"/>
              </a:xfrm>
              <a:custGeom>
                <a:avLst/>
                <a:gdLst>
                  <a:gd name="connsiteX0" fmla="*/ 50491 w 87705"/>
                  <a:gd name="connsiteY0" fmla="*/ 44998 h 42220"/>
                  <a:gd name="connsiteX1" fmla="*/ 53882 w 87705"/>
                  <a:gd name="connsiteY1" fmla="*/ 23662 h 42220"/>
                  <a:gd name="connsiteX2" fmla="*/ 8895 w 87705"/>
                  <a:gd name="connsiteY2" fmla="*/ 29852 h 42220"/>
                  <a:gd name="connsiteX3" fmla="*/ 10295 w 87705"/>
                  <a:gd name="connsiteY3" fmla="*/ 30615 h 42220"/>
                  <a:gd name="connsiteX4" fmla="*/ 3409 w 87705"/>
                  <a:gd name="connsiteY4" fmla="*/ 31950 h 42220"/>
                  <a:gd name="connsiteX5" fmla="*/ 761 w 87705"/>
                  <a:gd name="connsiteY5" fmla="*/ 27471 h 42220"/>
                  <a:gd name="connsiteX6" fmla="*/ 77466 w 87705"/>
                  <a:gd name="connsiteY6" fmla="*/ 5375 h 42220"/>
                  <a:gd name="connsiteX7" fmla="*/ 86048 w 87705"/>
                  <a:gd name="connsiteY7" fmla="*/ 23185 h 42220"/>
                  <a:gd name="connsiteX8" fmla="*/ 57368 w 87705"/>
                  <a:gd name="connsiteY8" fmla="*/ 24329 h 42220"/>
                  <a:gd name="connsiteX9" fmla="*/ 54367 w 87705"/>
                  <a:gd name="connsiteY9" fmla="*/ 41759 h 42220"/>
                  <a:gd name="connsiteX10" fmla="*/ 50491 w 87705"/>
                  <a:gd name="connsiteY10" fmla="*/ 44998 h 42220"/>
                  <a:gd name="connsiteX11" fmla="*/ 50491 w 87705"/>
                  <a:gd name="connsiteY11" fmla="*/ 44998 h 4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705" h="42220">
                    <a:moveTo>
                      <a:pt x="50491" y="44998"/>
                    </a:moveTo>
                    <a:cubicBezTo>
                      <a:pt x="39823" y="43093"/>
                      <a:pt x="48567" y="27662"/>
                      <a:pt x="53882" y="23662"/>
                    </a:cubicBezTo>
                    <a:cubicBezTo>
                      <a:pt x="38642" y="21853"/>
                      <a:pt x="23202" y="24520"/>
                      <a:pt x="8895" y="29852"/>
                    </a:cubicBezTo>
                    <a:lnTo>
                      <a:pt x="10295" y="30615"/>
                    </a:lnTo>
                    <a:cubicBezTo>
                      <a:pt x="12629" y="32329"/>
                      <a:pt x="3713" y="31664"/>
                      <a:pt x="3409" y="31950"/>
                    </a:cubicBezTo>
                    <a:cubicBezTo>
                      <a:pt x="827" y="32806"/>
                      <a:pt x="-1049" y="29378"/>
                      <a:pt x="761" y="27471"/>
                    </a:cubicBezTo>
                    <a:cubicBezTo>
                      <a:pt x="18906" y="6230"/>
                      <a:pt x="50919" y="-1864"/>
                      <a:pt x="77466" y="5375"/>
                    </a:cubicBezTo>
                    <a:cubicBezTo>
                      <a:pt x="85114" y="8233"/>
                      <a:pt x="90705" y="16232"/>
                      <a:pt x="86048" y="23185"/>
                    </a:cubicBezTo>
                    <a:cubicBezTo>
                      <a:pt x="78542" y="31473"/>
                      <a:pt x="66626" y="26139"/>
                      <a:pt x="57368" y="24329"/>
                    </a:cubicBezTo>
                    <a:cubicBezTo>
                      <a:pt x="55806" y="30043"/>
                      <a:pt x="55091" y="35854"/>
                      <a:pt x="54367" y="41759"/>
                    </a:cubicBezTo>
                    <a:cubicBezTo>
                      <a:pt x="54158" y="43665"/>
                      <a:pt x="52443" y="45093"/>
                      <a:pt x="50491" y="44998"/>
                    </a:cubicBezTo>
                    <a:lnTo>
                      <a:pt x="50491" y="4499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6" name="Frihåndsform: figur 75">
                <a:extLst>
                  <a:ext uri="{FF2B5EF4-FFF2-40B4-BE49-F238E27FC236}">
                    <a16:creationId xmlns:a16="http://schemas.microsoft.com/office/drawing/2014/main" id="{91CEC455-DFFF-6138-AFAE-006BCAD7696B}"/>
                  </a:ext>
                </a:extLst>
              </p:cNvPr>
              <p:cNvSpPr/>
              <p:nvPr/>
            </p:nvSpPr>
            <p:spPr>
              <a:xfrm>
                <a:off x="6853141" y="1386560"/>
                <a:ext cx="96906" cy="115485"/>
              </a:xfrm>
              <a:custGeom>
                <a:avLst/>
                <a:gdLst>
                  <a:gd name="connsiteX0" fmla="*/ 54167 w 96906"/>
                  <a:gd name="connsiteY0" fmla="*/ 118233 h 115485"/>
                  <a:gd name="connsiteX1" fmla="*/ 43566 w 96906"/>
                  <a:gd name="connsiteY1" fmla="*/ 105946 h 115485"/>
                  <a:gd name="connsiteX2" fmla="*/ 69779 w 96906"/>
                  <a:gd name="connsiteY2" fmla="*/ 76610 h 115485"/>
                  <a:gd name="connsiteX3" fmla="*/ 17896 w 96906"/>
                  <a:gd name="connsiteY3" fmla="*/ 19270 h 115485"/>
                  <a:gd name="connsiteX4" fmla="*/ 1408 w 96906"/>
                  <a:gd name="connsiteY4" fmla="*/ 27936 h 115485"/>
                  <a:gd name="connsiteX5" fmla="*/ 65 w 96906"/>
                  <a:gd name="connsiteY5" fmla="*/ 27746 h 115485"/>
                  <a:gd name="connsiteX6" fmla="*/ 58968 w 96906"/>
                  <a:gd name="connsiteY6" fmla="*/ 4029 h 115485"/>
                  <a:gd name="connsiteX7" fmla="*/ 54167 w 96906"/>
                  <a:gd name="connsiteY7" fmla="*/ 118233 h 115485"/>
                  <a:gd name="connsiteX8" fmla="*/ 54167 w 96906"/>
                  <a:gd name="connsiteY8" fmla="*/ 118233 h 11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906" h="115485">
                    <a:moveTo>
                      <a:pt x="54167" y="118233"/>
                    </a:moveTo>
                    <a:cubicBezTo>
                      <a:pt x="46395" y="118710"/>
                      <a:pt x="39613" y="114233"/>
                      <a:pt x="43566" y="105946"/>
                    </a:cubicBezTo>
                    <a:cubicBezTo>
                      <a:pt x="48348" y="93374"/>
                      <a:pt x="63673" y="88802"/>
                      <a:pt x="69779" y="76610"/>
                    </a:cubicBezTo>
                    <a:cubicBezTo>
                      <a:pt x="92525" y="35652"/>
                      <a:pt x="59073" y="7268"/>
                      <a:pt x="17896" y="19270"/>
                    </a:cubicBezTo>
                    <a:cubicBezTo>
                      <a:pt x="11334" y="20507"/>
                      <a:pt x="5952" y="21937"/>
                      <a:pt x="1408" y="27936"/>
                    </a:cubicBezTo>
                    <a:cubicBezTo>
                      <a:pt x="1094" y="28508"/>
                      <a:pt x="208" y="28413"/>
                      <a:pt x="65" y="27746"/>
                    </a:cubicBezTo>
                    <a:cubicBezTo>
                      <a:pt x="-1116" y="5838"/>
                      <a:pt x="42633" y="-162"/>
                      <a:pt x="58968" y="4029"/>
                    </a:cubicBezTo>
                    <a:cubicBezTo>
                      <a:pt x="116051" y="16316"/>
                      <a:pt x="104117" y="105567"/>
                      <a:pt x="54167" y="118233"/>
                    </a:cubicBezTo>
                    <a:lnTo>
                      <a:pt x="54167" y="11823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7" name="Frihåndsform: figur 76">
                <a:extLst>
                  <a:ext uri="{FF2B5EF4-FFF2-40B4-BE49-F238E27FC236}">
                    <a16:creationId xmlns:a16="http://schemas.microsoft.com/office/drawing/2014/main" id="{9ED6A208-D1C1-2263-C380-FEFD38BCFBA6}"/>
                  </a:ext>
                </a:extLst>
              </p:cNvPr>
              <p:cNvSpPr/>
              <p:nvPr/>
            </p:nvSpPr>
            <p:spPr>
              <a:xfrm>
                <a:off x="6805345" y="1375696"/>
                <a:ext cx="111623" cy="122315"/>
              </a:xfrm>
              <a:custGeom>
                <a:avLst/>
                <a:gdLst>
                  <a:gd name="connsiteX0" fmla="*/ 80209 w 111623"/>
                  <a:gd name="connsiteY0" fmla="*/ 125097 h 122315"/>
                  <a:gd name="connsiteX1" fmla="*/ 55005 w 111623"/>
                  <a:gd name="connsiteY1" fmla="*/ 93092 h 122315"/>
                  <a:gd name="connsiteX2" fmla="*/ 294 w 111623"/>
                  <a:gd name="connsiteY2" fmla="*/ 5653 h 122315"/>
                  <a:gd name="connsiteX3" fmla="*/ 1789 w 111623"/>
                  <a:gd name="connsiteY3" fmla="*/ 2795 h 122315"/>
                  <a:gd name="connsiteX4" fmla="*/ 66045 w 111623"/>
                  <a:gd name="connsiteY4" fmla="*/ 69089 h 122315"/>
                  <a:gd name="connsiteX5" fmla="*/ 100744 w 111623"/>
                  <a:gd name="connsiteY5" fmla="*/ 52802 h 122315"/>
                  <a:gd name="connsiteX6" fmla="*/ 101497 w 111623"/>
                  <a:gd name="connsiteY6" fmla="*/ 69470 h 122315"/>
                  <a:gd name="connsiteX7" fmla="*/ 68912 w 111623"/>
                  <a:gd name="connsiteY7" fmla="*/ 75091 h 122315"/>
                  <a:gd name="connsiteX8" fmla="*/ 85190 w 111623"/>
                  <a:gd name="connsiteY8" fmla="*/ 109096 h 122315"/>
                  <a:gd name="connsiteX9" fmla="*/ 80209 w 111623"/>
                  <a:gd name="connsiteY9" fmla="*/ 125097 h 12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623" h="122315">
                    <a:moveTo>
                      <a:pt x="80209" y="125097"/>
                    </a:moveTo>
                    <a:cubicBezTo>
                      <a:pt x="63692" y="124525"/>
                      <a:pt x="58711" y="105856"/>
                      <a:pt x="55005" y="93092"/>
                    </a:cubicBezTo>
                    <a:cubicBezTo>
                      <a:pt x="45776" y="58994"/>
                      <a:pt x="23192" y="31656"/>
                      <a:pt x="294" y="5653"/>
                    </a:cubicBezTo>
                    <a:cubicBezTo>
                      <a:pt x="-354" y="4511"/>
                      <a:pt x="284" y="2605"/>
                      <a:pt x="1789" y="2795"/>
                    </a:cubicBezTo>
                    <a:cubicBezTo>
                      <a:pt x="29726" y="13274"/>
                      <a:pt x="52529" y="42325"/>
                      <a:pt x="66045" y="69089"/>
                    </a:cubicBezTo>
                    <a:cubicBezTo>
                      <a:pt x="74941" y="59376"/>
                      <a:pt x="87362" y="53755"/>
                      <a:pt x="100744" y="52802"/>
                    </a:cubicBezTo>
                    <a:cubicBezTo>
                      <a:pt x="115003" y="51946"/>
                      <a:pt x="115346" y="70424"/>
                      <a:pt x="101497" y="69470"/>
                    </a:cubicBezTo>
                    <a:cubicBezTo>
                      <a:pt x="89962" y="68042"/>
                      <a:pt x="79189" y="71091"/>
                      <a:pt x="68912" y="75091"/>
                    </a:cubicBezTo>
                    <a:cubicBezTo>
                      <a:pt x="74627" y="86425"/>
                      <a:pt x="76532" y="99380"/>
                      <a:pt x="85190" y="109096"/>
                    </a:cubicBezTo>
                    <a:cubicBezTo>
                      <a:pt x="91258" y="114144"/>
                      <a:pt x="88286" y="124620"/>
                      <a:pt x="80209" y="1250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8" name="Frihåndsform: figur 77">
                <a:extLst>
                  <a:ext uri="{FF2B5EF4-FFF2-40B4-BE49-F238E27FC236}">
                    <a16:creationId xmlns:a16="http://schemas.microsoft.com/office/drawing/2014/main" id="{1262D375-77C3-4BD5-3A8C-7E59C2AA7158}"/>
                  </a:ext>
                </a:extLst>
              </p:cNvPr>
              <p:cNvSpPr/>
              <p:nvPr/>
            </p:nvSpPr>
            <p:spPr>
              <a:xfrm>
                <a:off x="6452360" y="1242836"/>
                <a:ext cx="397670" cy="181547"/>
              </a:xfrm>
              <a:custGeom>
                <a:avLst/>
                <a:gdLst>
                  <a:gd name="connsiteX0" fmla="*/ 9321 w 397670"/>
                  <a:gd name="connsiteY0" fmla="*/ 184329 h 181547"/>
                  <a:gd name="connsiteX1" fmla="*/ 6683 w 397670"/>
                  <a:gd name="connsiteY1" fmla="*/ 152324 h 181547"/>
                  <a:gd name="connsiteX2" fmla="*/ 79740 w 397670"/>
                  <a:gd name="connsiteY2" fmla="*/ 78315 h 181547"/>
                  <a:gd name="connsiteX3" fmla="*/ 223338 w 397670"/>
                  <a:gd name="connsiteY3" fmla="*/ 29548 h 181547"/>
                  <a:gd name="connsiteX4" fmla="*/ 322160 w 397670"/>
                  <a:gd name="connsiteY4" fmla="*/ 2782 h 181547"/>
                  <a:gd name="connsiteX5" fmla="*/ 323684 w 397670"/>
                  <a:gd name="connsiteY5" fmla="*/ 36215 h 181547"/>
                  <a:gd name="connsiteX6" fmla="*/ 359651 w 397670"/>
                  <a:gd name="connsiteY6" fmla="*/ 27643 h 181547"/>
                  <a:gd name="connsiteX7" fmla="*/ 371595 w 397670"/>
                  <a:gd name="connsiteY7" fmla="*/ 39550 h 181547"/>
                  <a:gd name="connsiteX8" fmla="*/ 366042 w 397670"/>
                  <a:gd name="connsiteY8" fmla="*/ 60123 h 181547"/>
                  <a:gd name="connsiteX9" fmla="*/ 397598 w 397670"/>
                  <a:gd name="connsiteY9" fmla="*/ 67838 h 181547"/>
                  <a:gd name="connsiteX10" fmla="*/ 384911 w 397670"/>
                  <a:gd name="connsiteY10" fmla="*/ 110510 h 181547"/>
                  <a:gd name="connsiteX11" fmla="*/ 365251 w 397670"/>
                  <a:gd name="connsiteY11" fmla="*/ 135560 h 181547"/>
                  <a:gd name="connsiteX12" fmla="*/ 376043 w 397670"/>
                  <a:gd name="connsiteY12" fmla="*/ 77077 h 181547"/>
                  <a:gd name="connsiteX13" fmla="*/ 351364 w 397670"/>
                  <a:gd name="connsiteY13" fmla="*/ 88030 h 181547"/>
                  <a:gd name="connsiteX14" fmla="*/ 341868 w 397670"/>
                  <a:gd name="connsiteY14" fmla="*/ 75647 h 181547"/>
                  <a:gd name="connsiteX15" fmla="*/ 348649 w 397670"/>
                  <a:gd name="connsiteY15" fmla="*/ 50312 h 181547"/>
                  <a:gd name="connsiteX16" fmla="*/ 305206 w 397670"/>
                  <a:gd name="connsiteY16" fmla="*/ 28499 h 181547"/>
                  <a:gd name="connsiteX17" fmla="*/ 125479 w 397670"/>
                  <a:gd name="connsiteY17" fmla="*/ 76124 h 181547"/>
                  <a:gd name="connsiteX18" fmla="*/ 12931 w 397670"/>
                  <a:gd name="connsiteY18" fmla="*/ 162135 h 181547"/>
                  <a:gd name="connsiteX19" fmla="*/ 7483 w 397670"/>
                  <a:gd name="connsiteY19" fmla="*/ 176899 h 181547"/>
                  <a:gd name="connsiteX20" fmla="*/ 14579 w 397670"/>
                  <a:gd name="connsiteY20" fmla="*/ 181471 h 181547"/>
                  <a:gd name="connsiteX21" fmla="*/ 9321 w 397670"/>
                  <a:gd name="connsiteY21" fmla="*/ 184329 h 18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7670" h="181547">
                    <a:moveTo>
                      <a:pt x="9321" y="184329"/>
                    </a:moveTo>
                    <a:cubicBezTo>
                      <a:pt x="-6871" y="181566"/>
                      <a:pt x="2101" y="161563"/>
                      <a:pt x="6683" y="152324"/>
                    </a:cubicBezTo>
                    <a:cubicBezTo>
                      <a:pt x="23609" y="119559"/>
                      <a:pt x="49488" y="95937"/>
                      <a:pt x="79740" y="78315"/>
                    </a:cubicBezTo>
                    <a:cubicBezTo>
                      <a:pt x="123126" y="52979"/>
                      <a:pt x="175504" y="39836"/>
                      <a:pt x="223338" y="29548"/>
                    </a:cubicBezTo>
                    <a:cubicBezTo>
                      <a:pt x="256247" y="22595"/>
                      <a:pt x="289804" y="13546"/>
                      <a:pt x="322160" y="2782"/>
                    </a:cubicBezTo>
                    <a:cubicBezTo>
                      <a:pt x="341563" y="7258"/>
                      <a:pt x="323675" y="24309"/>
                      <a:pt x="323684" y="36215"/>
                    </a:cubicBezTo>
                    <a:lnTo>
                      <a:pt x="359651" y="27643"/>
                    </a:lnTo>
                    <a:cubicBezTo>
                      <a:pt x="366528" y="25736"/>
                      <a:pt x="373776" y="32596"/>
                      <a:pt x="371595" y="39550"/>
                    </a:cubicBezTo>
                    <a:cubicBezTo>
                      <a:pt x="371595" y="39550"/>
                      <a:pt x="366042" y="60123"/>
                      <a:pt x="366042" y="60123"/>
                    </a:cubicBezTo>
                    <a:cubicBezTo>
                      <a:pt x="376415" y="57074"/>
                      <a:pt x="399532" y="49454"/>
                      <a:pt x="397598" y="67838"/>
                    </a:cubicBezTo>
                    <a:cubicBezTo>
                      <a:pt x="394912" y="82412"/>
                      <a:pt x="390359" y="96795"/>
                      <a:pt x="384911" y="110510"/>
                    </a:cubicBezTo>
                    <a:cubicBezTo>
                      <a:pt x="380891" y="120131"/>
                      <a:pt x="376234" y="132797"/>
                      <a:pt x="365251" y="135560"/>
                    </a:cubicBezTo>
                    <a:cubicBezTo>
                      <a:pt x="346173" y="132988"/>
                      <a:pt x="376215" y="90030"/>
                      <a:pt x="376043" y="77077"/>
                    </a:cubicBezTo>
                    <a:cubicBezTo>
                      <a:pt x="366918" y="78696"/>
                      <a:pt x="359956" y="85840"/>
                      <a:pt x="351364" y="88030"/>
                    </a:cubicBezTo>
                    <a:cubicBezTo>
                      <a:pt x="345277" y="87935"/>
                      <a:pt x="340305" y="81554"/>
                      <a:pt x="341868" y="75647"/>
                    </a:cubicBezTo>
                    <a:cubicBezTo>
                      <a:pt x="341868" y="75647"/>
                      <a:pt x="348649" y="50312"/>
                      <a:pt x="348649" y="50312"/>
                    </a:cubicBezTo>
                    <a:cubicBezTo>
                      <a:pt x="321741" y="55074"/>
                      <a:pt x="296767" y="73078"/>
                      <a:pt x="305206" y="28499"/>
                    </a:cubicBezTo>
                    <a:cubicBezTo>
                      <a:pt x="247713" y="46121"/>
                      <a:pt x="182638" y="54502"/>
                      <a:pt x="125479" y="76124"/>
                    </a:cubicBezTo>
                    <a:cubicBezTo>
                      <a:pt x="80587" y="93079"/>
                      <a:pt x="40573" y="118131"/>
                      <a:pt x="12931" y="162135"/>
                    </a:cubicBezTo>
                    <a:cubicBezTo>
                      <a:pt x="10464" y="166612"/>
                      <a:pt x="6816" y="171565"/>
                      <a:pt x="7483" y="176899"/>
                    </a:cubicBezTo>
                    <a:cubicBezTo>
                      <a:pt x="8207" y="179281"/>
                      <a:pt x="11883" y="181852"/>
                      <a:pt x="14579" y="181471"/>
                    </a:cubicBezTo>
                    <a:cubicBezTo>
                      <a:pt x="13979" y="183376"/>
                      <a:pt x="11264" y="184329"/>
                      <a:pt x="9321" y="1843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106" name="Frihåndsform: figur 105">
            <a:extLst>
              <a:ext uri="{FF2B5EF4-FFF2-40B4-BE49-F238E27FC236}">
                <a16:creationId xmlns:a16="http://schemas.microsoft.com/office/drawing/2014/main" id="{C607CF1F-5DE6-564C-BFB9-A05E1E3FBBCF}"/>
              </a:ext>
            </a:extLst>
          </p:cNvPr>
          <p:cNvSpPr/>
          <p:nvPr/>
        </p:nvSpPr>
        <p:spPr>
          <a:xfrm rot="1706509">
            <a:off x="-2037782" y="-3846463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3" name="Trapes 52">
            <a:extLst>
              <a:ext uri="{FF2B5EF4-FFF2-40B4-BE49-F238E27FC236}">
                <a16:creationId xmlns:a16="http://schemas.microsoft.com/office/drawing/2014/main" id="{56E296DC-A5FF-D017-6546-0E13C89D3FE4}"/>
              </a:ext>
            </a:extLst>
          </p:cNvPr>
          <p:cNvSpPr/>
          <p:nvPr/>
        </p:nvSpPr>
        <p:spPr>
          <a:xfrm rot="16200000">
            <a:off x="-2220982" y="-4411602"/>
            <a:ext cx="1261141" cy="792201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5" name="Grafikk 104" descr="Jente har lange strutteskjørt">
            <a:extLst>
              <a:ext uri="{FF2B5EF4-FFF2-40B4-BE49-F238E27FC236}">
                <a16:creationId xmlns:a16="http://schemas.microsoft.com/office/drawing/2014/main" id="{71A61752-D952-7B45-8ECD-8436A08DC5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4768022" y="-4389489"/>
            <a:ext cx="729026" cy="2101867"/>
          </a:xfrm>
          <a:prstGeom prst="rect">
            <a:avLst/>
          </a:prstGeom>
        </p:spPr>
      </p:pic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98B7E2A9-8910-1A84-396D-313020E4B9FA}"/>
              </a:ext>
            </a:extLst>
          </p:cNvPr>
          <p:cNvSpPr/>
          <p:nvPr/>
        </p:nvSpPr>
        <p:spPr>
          <a:xfrm rot="20329740">
            <a:off x="-1207457" y="-5957427"/>
            <a:ext cx="566936" cy="308478"/>
          </a:xfrm>
          <a:custGeom>
            <a:avLst/>
            <a:gdLst>
              <a:gd name="connsiteX0" fmla="*/ 566937 w 566936"/>
              <a:gd name="connsiteY0" fmla="*/ 4383 h 308478"/>
              <a:gd name="connsiteX1" fmla="*/ 562774 w 566936"/>
              <a:gd name="connsiteY1" fmla="*/ 209 h 308478"/>
              <a:gd name="connsiteX2" fmla="*/ 562551 w 566936"/>
              <a:gd name="connsiteY2" fmla="*/ 215 h 308478"/>
              <a:gd name="connsiteX3" fmla="*/ 521382 w 566936"/>
              <a:gd name="connsiteY3" fmla="*/ 45561 h 308478"/>
              <a:gd name="connsiteX4" fmla="*/ 521382 w 566936"/>
              <a:gd name="connsiteY4" fmla="*/ 55691 h 308478"/>
              <a:gd name="connsiteX5" fmla="*/ 511260 w 566936"/>
              <a:gd name="connsiteY5" fmla="*/ 65813 h 308478"/>
              <a:gd name="connsiteX6" fmla="*/ 501130 w 566936"/>
              <a:gd name="connsiteY6" fmla="*/ 65813 h 308478"/>
              <a:gd name="connsiteX7" fmla="*/ 455574 w 566936"/>
              <a:gd name="connsiteY7" fmla="*/ 111382 h 308478"/>
              <a:gd name="connsiteX8" fmla="*/ 455792 w 566936"/>
              <a:gd name="connsiteY8" fmla="*/ 115836 h 308478"/>
              <a:gd name="connsiteX9" fmla="*/ 503090 w 566936"/>
              <a:gd name="connsiteY9" fmla="*/ 156914 h 308478"/>
              <a:gd name="connsiteX10" fmla="*/ 510076 w 566936"/>
              <a:gd name="connsiteY10" fmla="*/ 156914 h 308478"/>
              <a:gd name="connsiteX11" fmla="*/ 514267 w 566936"/>
              <a:gd name="connsiteY11" fmla="*/ 161144 h 308478"/>
              <a:gd name="connsiteX12" fmla="*/ 513178 w 566936"/>
              <a:gd name="connsiteY12" fmla="*/ 163951 h 308478"/>
              <a:gd name="connsiteX13" fmla="*/ 425202 w 566936"/>
              <a:gd name="connsiteY13" fmla="*/ 201285 h 308478"/>
              <a:gd name="connsiteX14" fmla="*/ 329132 w 566936"/>
              <a:gd name="connsiteY14" fmla="*/ 164001 h 308478"/>
              <a:gd name="connsiteX15" fmla="*/ 329330 w 566936"/>
              <a:gd name="connsiteY15" fmla="*/ 158050 h 308478"/>
              <a:gd name="connsiteX16" fmla="*/ 332200 w 566936"/>
              <a:gd name="connsiteY16" fmla="*/ 156914 h 308478"/>
              <a:gd name="connsiteX17" fmla="*/ 349275 w 566936"/>
              <a:gd name="connsiteY17" fmla="*/ 156914 h 308478"/>
              <a:gd name="connsiteX18" fmla="*/ 394833 w 566936"/>
              <a:gd name="connsiteY18" fmla="*/ 111363 h 308478"/>
              <a:gd name="connsiteX19" fmla="*/ 394613 w 566936"/>
              <a:gd name="connsiteY19" fmla="*/ 106890 h 308478"/>
              <a:gd name="connsiteX20" fmla="*/ 347315 w 566936"/>
              <a:gd name="connsiteY20" fmla="*/ 65813 h 308478"/>
              <a:gd name="connsiteX21" fmla="*/ 339153 w 566936"/>
              <a:gd name="connsiteY21" fmla="*/ 65813 h 308478"/>
              <a:gd name="connsiteX22" fmla="*/ 329023 w 566936"/>
              <a:gd name="connsiteY22" fmla="*/ 55691 h 308478"/>
              <a:gd name="connsiteX23" fmla="*/ 329023 w 566936"/>
              <a:gd name="connsiteY23" fmla="*/ 47521 h 308478"/>
              <a:gd name="connsiteX24" fmla="*/ 287937 w 566936"/>
              <a:gd name="connsiteY24" fmla="*/ 223 h 308478"/>
              <a:gd name="connsiteX25" fmla="*/ 238133 w 566936"/>
              <a:gd name="connsiteY25" fmla="*/ 41089 h 308478"/>
              <a:gd name="connsiteX26" fmla="*/ 237913 w 566936"/>
              <a:gd name="connsiteY26" fmla="*/ 45561 h 308478"/>
              <a:gd name="connsiteX27" fmla="*/ 237913 w 566936"/>
              <a:gd name="connsiteY27" fmla="*/ 55691 h 308478"/>
              <a:gd name="connsiteX28" fmla="*/ 227792 w 566936"/>
              <a:gd name="connsiteY28" fmla="*/ 65813 h 308478"/>
              <a:gd name="connsiteX29" fmla="*/ 219621 w 566936"/>
              <a:gd name="connsiteY29" fmla="*/ 65813 h 308478"/>
              <a:gd name="connsiteX30" fmla="*/ 172324 w 566936"/>
              <a:gd name="connsiteY30" fmla="*/ 106890 h 308478"/>
              <a:gd name="connsiteX31" fmla="*/ 213190 w 566936"/>
              <a:gd name="connsiteY31" fmla="*/ 156694 h 308478"/>
              <a:gd name="connsiteX32" fmla="*/ 217662 w 566936"/>
              <a:gd name="connsiteY32" fmla="*/ 156914 h 308478"/>
              <a:gd name="connsiteX33" fmla="*/ 234737 w 566936"/>
              <a:gd name="connsiteY33" fmla="*/ 156914 h 308478"/>
              <a:gd name="connsiteX34" fmla="*/ 238940 w 566936"/>
              <a:gd name="connsiteY34" fmla="*/ 161131 h 308478"/>
              <a:gd name="connsiteX35" fmla="*/ 237805 w 566936"/>
              <a:gd name="connsiteY35" fmla="*/ 164001 h 308478"/>
              <a:gd name="connsiteX36" fmla="*/ 141734 w 566936"/>
              <a:gd name="connsiteY36" fmla="*/ 201285 h 308478"/>
              <a:gd name="connsiteX37" fmla="*/ 53759 w 566936"/>
              <a:gd name="connsiteY37" fmla="*/ 163951 h 308478"/>
              <a:gd name="connsiteX38" fmla="*/ 54053 w 566936"/>
              <a:gd name="connsiteY38" fmla="*/ 158004 h 308478"/>
              <a:gd name="connsiteX39" fmla="*/ 56860 w 566936"/>
              <a:gd name="connsiteY39" fmla="*/ 156914 h 308478"/>
              <a:gd name="connsiteX40" fmla="*/ 63847 w 566936"/>
              <a:gd name="connsiteY40" fmla="*/ 156914 h 308478"/>
              <a:gd name="connsiteX41" fmla="*/ 111145 w 566936"/>
              <a:gd name="connsiteY41" fmla="*/ 115836 h 308478"/>
              <a:gd name="connsiteX42" fmla="*/ 70261 w 566936"/>
              <a:gd name="connsiteY42" fmla="*/ 66032 h 308478"/>
              <a:gd name="connsiteX43" fmla="*/ 65806 w 566936"/>
              <a:gd name="connsiteY43" fmla="*/ 65813 h 308478"/>
              <a:gd name="connsiteX44" fmla="*/ 55685 w 566936"/>
              <a:gd name="connsiteY44" fmla="*/ 65813 h 308478"/>
              <a:gd name="connsiteX45" fmla="*/ 45555 w 566936"/>
              <a:gd name="connsiteY45" fmla="*/ 55691 h 308478"/>
              <a:gd name="connsiteX46" fmla="*/ 45555 w 566936"/>
              <a:gd name="connsiteY46" fmla="*/ 45553 h 308478"/>
              <a:gd name="connsiteX47" fmla="*/ 4385 w 566936"/>
              <a:gd name="connsiteY47" fmla="*/ 206 h 308478"/>
              <a:gd name="connsiteX48" fmla="*/ 6 w 566936"/>
              <a:gd name="connsiteY48" fmla="*/ 4152 h 308478"/>
              <a:gd name="connsiteX49" fmla="*/ 0 w 566936"/>
              <a:gd name="connsiteY49" fmla="*/ 4375 h 308478"/>
              <a:gd name="connsiteX50" fmla="*/ 0 w 566936"/>
              <a:gd name="connsiteY50" fmla="*/ 308478 h 308478"/>
              <a:gd name="connsiteX51" fmla="*/ 566937 w 566936"/>
              <a:gd name="connsiteY51" fmla="*/ 308478 h 308478"/>
              <a:gd name="connsiteX52" fmla="*/ 283468 w 566936"/>
              <a:gd name="connsiteY52" fmla="*/ 133395 h 308478"/>
              <a:gd name="connsiteX53" fmla="*/ 258456 w 566936"/>
              <a:gd name="connsiteY53" fmla="*/ 108383 h 308478"/>
              <a:gd name="connsiteX54" fmla="*/ 283468 w 566936"/>
              <a:gd name="connsiteY54" fmla="*/ 83371 h 308478"/>
              <a:gd name="connsiteX55" fmla="*/ 308480 w 566936"/>
              <a:gd name="connsiteY55" fmla="*/ 108383 h 308478"/>
              <a:gd name="connsiteX56" fmla="*/ 283468 w 566936"/>
              <a:gd name="connsiteY56" fmla="*/ 133395 h 30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66936" h="308478">
                <a:moveTo>
                  <a:pt x="566937" y="4383"/>
                </a:moveTo>
                <a:cubicBezTo>
                  <a:pt x="566940" y="2081"/>
                  <a:pt x="565076" y="212"/>
                  <a:pt x="562774" y="209"/>
                </a:cubicBezTo>
                <a:cubicBezTo>
                  <a:pt x="562700" y="209"/>
                  <a:pt x="562625" y="210"/>
                  <a:pt x="562551" y="215"/>
                </a:cubicBezTo>
                <a:cubicBezTo>
                  <a:pt x="539200" y="2477"/>
                  <a:pt x="521384" y="22101"/>
                  <a:pt x="521382" y="45561"/>
                </a:cubicBezTo>
                <a:lnTo>
                  <a:pt x="521382" y="55691"/>
                </a:lnTo>
                <a:cubicBezTo>
                  <a:pt x="521377" y="61279"/>
                  <a:pt x="516848" y="65808"/>
                  <a:pt x="511260" y="65813"/>
                </a:cubicBezTo>
                <a:lnTo>
                  <a:pt x="501130" y="65813"/>
                </a:lnTo>
                <a:cubicBezTo>
                  <a:pt x="475967" y="65816"/>
                  <a:pt x="455569" y="86218"/>
                  <a:pt x="455574" y="111382"/>
                </a:cubicBezTo>
                <a:cubicBezTo>
                  <a:pt x="455574" y="112870"/>
                  <a:pt x="455646" y="114356"/>
                  <a:pt x="455792" y="115836"/>
                </a:cubicBezTo>
                <a:cubicBezTo>
                  <a:pt x="458746" y="139603"/>
                  <a:pt x="479143" y="157319"/>
                  <a:pt x="503090" y="156914"/>
                </a:cubicBezTo>
                <a:lnTo>
                  <a:pt x="510076" y="156914"/>
                </a:lnTo>
                <a:cubicBezTo>
                  <a:pt x="512401" y="156925"/>
                  <a:pt x="514278" y="158819"/>
                  <a:pt x="514267" y="161144"/>
                </a:cubicBezTo>
                <a:cubicBezTo>
                  <a:pt x="514262" y="162182"/>
                  <a:pt x="513875" y="163181"/>
                  <a:pt x="513178" y="163951"/>
                </a:cubicBezTo>
                <a:cubicBezTo>
                  <a:pt x="490435" y="188253"/>
                  <a:pt x="458482" y="201814"/>
                  <a:pt x="425202" y="201285"/>
                </a:cubicBezTo>
                <a:cubicBezTo>
                  <a:pt x="389410" y="201285"/>
                  <a:pt x="350750" y="186662"/>
                  <a:pt x="329132" y="164001"/>
                </a:cubicBezTo>
                <a:cubicBezTo>
                  <a:pt x="327543" y="162303"/>
                  <a:pt x="327632" y="159639"/>
                  <a:pt x="329330" y="158050"/>
                </a:cubicBezTo>
                <a:cubicBezTo>
                  <a:pt x="330108" y="157322"/>
                  <a:pt x="331134" y="156916"/>
                  <a:pt x="332200" y="156914"/>
                </a:cubicBezTo>
                <a:lnTo>
                  <a:pt x="349275" y="156914"/>
                </a:lnTo>
                <a:cubicBezTo>
                  <a:pt x="374434" y="156916"/>
                  <a:pt x="394831" y="136521"/>
                  <a:pt x="394833" y="111363"/>
                </a:cubicBezTo>
                <a:cubicBezTo>
                  <a:pt x="394833" y="109869"/>
                  <a:pt x="394760" y="108376"/>
                  <a:pt x="394613" y="106890"/>
                </a:cubicBezTo>
                <a:cubicBezTo>
                  <a:pt x="391659" y="83124"/>
                  <a:pt x="371262" y="65408"/>
                  <a:pt x="347315" y="65813"/>
                </a:cubicBezTo>
                <a:lnTo>
                  <a:pt x="339153" y="65813"/>
                </a:lnTo>
                <a:cubicBezTo>
                  <a:pt x="333562" y="65813"/>
                  <a:pt x="329028" y="61282"/>
                  <a:pt x="329023" y="55691"/>
                </a:cubicBezTo>
                <a:lnTo>
                  <a:pt x="329023" y="47521"/>
                </a:lnTo>
                <a:cubicBezTo>
                  <a:pt x="329424" y="23573"/>
                  <a:pt x="311705" y="3176"/>
                  <a:pt x="287937" y="223"/>
                </a:cubicBezTo>
                <a:cubicBezTo>
                  <a:pt x="262899" y="-2245"/>
                  <a:pt x="240601" y="16051"/>
                  <a:pt x="238133" y="41089"/>
                </a:cubicBezTo>
                <a:cubicBezTo>
                  <a:pt x="237987" y="42576"/>
                  <a:pt x="237913" y="44068"/>
                  <a:pt x="237913" y="45561"/>
                </a:cubicBezTo>
                <a:lnTo>
                  <a:pt x="237913" y="55691"/>
                </a:lnTo>
                <a:cubicBezTo>
                  <a:pt x="237908" y="61279"/>
                  <a:pt x="233379" y="65808"/>
                  <a:pt x="227792" y="65813"/>
                </a:cubicBezTo>
                <a:lnTo>
                  <a:pt x="219621" y="65813"/>
                </a:lnTo>
                <a:cubicBezTo>
                  <a:pt x="195675" y="65408"/>
                  <a:pt x="175278" y="83124"/>
                  <a:pt x="172324" y="106890"/>
                </a:cubicBezTo>
                <a:cubicBezTo>
                  <a:pt x="169856" y="131928"/>
                  <a:pt x="188152" y="154226"/>
                  <a:pt x="213190" y="156694"/>
                </a:cubicBezTo>
                <a:cubicBezTo>
                  <a:pt x="214676" y="156841"/>
                  <a:pt x="216169" y="156914"/>
                  <a:pt x="217662" y="156914"/>
                </a:cubicBezTo>
                <a:lnTo>
                  <a:pt x="234737" y="156914"/>
                </a:lnTo>
                <a:cubicBezTo>
                  <a:pt x="237062" y="156918"/>
                  <a:pt x="238944" y="158806"/>
                  <a:pt x="238940" y="161131"/>
                </a:cubicBezTo>
                <a:cubicBezTo>
                  <a:pt x="238939" y="162197"/>
                  <a:pt x="238533" y="163222"/>
                  <a:pt x="237805" y="164001"/>
                </a:cubicBezTo>
                <a:cubicBezTo>
                  <a:pt x="216186" y="186662"/>
                  <a:pt x="177526" y="201285"/>
                  <a:pt x="141734" y="201285"/>
                </a:cubicBezTo>
                <a:cubicBezTo>
                  <a:pt x="108454" y="201814"/>
                  <a:pt x="76501" y="188253"/>
                  <a:pt x="53759" y="163951"/>
                </a:cubicBezTo>
                <a:cubicBezTo>
                  <a:pt x="52198" y="162228"/>
                  <a:pt x="52330" y="159565"/>
                  <a:pt x="54053" y="158004"/>
                </a:cubicBezTo>
                <a:cubicBezTo>
                  <a:pt x="54823" y="157307"/>
                  <a:pt x="55822" y="156919"/>
                  <a:pt x="56860" y="156914"/>
                </a:cubicBezTo>
                <a:lnTo>
                  <a:pt x="63847" y="156914"/>
                </a:lnTo>
                <a:cubicBezTo>
                  <a:pt x="87793" y="157319"/>
                  <a:pt x="108191" y="139603"/>
                  <a:pt x="111145" y="115836"/>
                </a:cubicBezTo>
                <a:cubicBezTo>
                  <a:pt x="113608" y="90794"/>
                  <a:pt x="95304" y="68495"/>
                  <a:pt x="70261" y="66032"/>
                </a:cubicBezTo>
                <a:cubicBezTo>
                  <a:pt x="68780" y="65886"/>
                  <a:pt x="67294" y="65813"/>
                  <a:pt x="65806" y="65813"/>
                </a:cubicBezTo>
                <a:lnTo>
                  <a:pt x="55685" y="65813"/>
                </a:lnTo>
                <a:cubicBezTo>
                  <a:pt x="50094" y="65813"/>
                  <a:pt x="45560" y="61282"/>
                  <a:pt x="45555" y="55691"/>
                </a:cubicBezTo>
                <a:lnTo>
                  <a:pt x="45555" y="45553"/>
                </a:lnTo>
                <a:cubicBezTo>
                  <a:pt x="45553" y="22093"/>
                  <a:pt x="27737" y="2469"/>
                  <a:pt x="4385" y="206"/>
                </a:cubicBezTo>
                <a:cubicBezTo>
                  <a:pt x="2086" y="86"/>
                  <a:pt x="125" y="1854"/>
                  <a:pt x="6" y="4152"/>
                </a:cubicBezTo>
                <a:cubicBezTo>
                  <a:pt x="2" y="4227"/>
                  <a:pt x="0" y="4301"/>
                  <a:pt x="0" y="4375"/>
                </a:cubicBezTo>
                <a:lnTo>
                  <a:pt x="0" y="308478"/>
                </a:lnTo>
                <a:lnTo>
                  <a:pt x="566937" y="308478"/>
                </a:lnTo>
                <a:close/>
                <a:moveTo>
                  <a:pt x="283468" y="133395"/>
                </a:moveTo>
                <a:cubicBezTo>
                  <a:pt x="269654" y="133395"/>
                  <a:pt x="258456" y="122197"/>
                  <a:pt x="258456" y="108383"/>
                </a:cubicBezTo>
                <a:cubicBezTo>
                  <a:pt x="258456" y="94569"/>
                  <a:pt x="269654" y="83371"/>
                  <a:pt x="283468" y="83371"/>
                </a:cubicBezTo>
                <a:cubicBezTo>
                  <a:pt x="297282" y="83371"/>
                  <a:pt x="308480" y="94569"/>
                  <a:pt x="308480" y="108383"/>
                </a:cubicBezTo>
                <a:cubicBezTo>
                  <a:pt x="308480" y="122197"/>
                  <a:pt x="297282" y="133395"/>
                  <a:pt x="283468" y="133395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30" name="Frihåndsform: figur 29">
            <a:extLst>
              <a:ext uri="{FF2B5EF4-FFF2-40B4-BE49-F238E27FC236}">
                <a16:creationId xmlns:a16="http://schemas.microsoft.com/office/drawing/2014/main" id="{A7D48F1C-DF92-10D9-944C-2992FCC62E1C}"/>
              </a:ext>
            </a:extLst>
          </p:cNvPr>
          <p:cNvSpPr/>
          <p:nvPr/>
        </p:nvSpPr>
        <p:spPr>
          <a:xfrm rot="20329740">
            <a:off x="-1115620" y="-5632763"/>
            <a:ext cx="566936" cy="133396"/>
          </a:xfrm>
          <a:custGeom>
            <a:avLst/>
            <a:gdLst>
              <a:gd name="connsiteX0" fmla="*/ 0 w 566936"/>
              <a:gd name="connsiteY0" fmla="*/ 0 h 133396"/>
              <a:gd name="connsiteX1" fmla="*/ 0 w 566936"/>
              <a:gd name="connsiteY1" fmla="*/ 133397 h 133396"/>
              <a:gd name="connsiteX2" fmla="*/ 566937 w 566936"/>
              <a:gd name="connsiteY2" fmla="*/ 133397 h 133396"/>
              <a:gd name="connsiteX3" fmla="*/ 566937 w 566936"/>
              <a:gd name="connsiteY3" fmla="*/ 0 h 133396"/>
              <a:gd name="connsiteX4" fmla="*/ 116722 w 566936"/>
              <a:gd name="connsiteY4" fmla="*/ 91710 h 133396"/>
              <a:gd name="connsiteX5" fmla="*/ 91710 w 566936"/>
              <a:gd name="connsiteY5" fmla="*/ 66698 h 133396"/>
              <a:gd name="connsiteX6" fmla="*/ 116722 w 566936"/>
              <a:gd name="connsiteY6" fmla="*/ 41687 h 133396"/>
              <a:gd name="connsiteX7" fmla="*/ 141734 w 566936"/>
              <a:gd name="connsiteY7" fmla="*/ 66698 h 133396"/>
              <a:gd name="connsiteX8" fmla="*/ 116722 w 566936"/>
              <a:gd name="connsiteY8" fmla="*/ 91710 h 133396"/>
              <a:gd name="connsiteX9" fmla="*/ 283468 w 566936"/>
              <a:gd name="connsiteY9" fmla="*/ 91710 h 133396"/>
              <a:gd name="connsiteX10" fmla="*/ 258456 w 566936"/>
              <a:gd name="connsiteY10" fmla="*/ 66698 h 133396"/>
              <a:gd name="connsiteX11" fmla="*/ 283468 w 566936"/>
              <a:gd name="connsiteY11" fmla="*/ 41687 h 133396"/>
              <a:gd name="connsiteX12" fmla="*/ 308480 w 566936"/>
              <a:gd name="connsiteY12" fmla="*/ 66698 h 133396"/>
              <a:gd name="connsiteX13" fmla="*/ 283468 w 566936"/>
              <a:gd name="connsiteY13" fmla="*/ 91710 h 133396"/>
              <a:gd name="connsiteX14" fmla="*/ 450214 w 566936"/>
              <a:gd name="connsiteY14" fmla="*/ 91710 h 133396"/>
              <a:gd name="connsiteX15" fmla="*/ 425202 w 566936"/>
              <a:gd name="connsiteY15" fmla="*/ 66698 h 133396"/>
              <a:gd name="connsiteX16" fmla="*/ 450214 w 566936"/>
              <a:gd name="connsiteY16" fmla="*/ 41687 h 133396"/>
              <a:gd name="connsiteX17" fmla="*/ 475226 w 566936"/>
              <a:gd name="connsiteY17" fmla="*/ 66698 h 133396"/>
              <a:gd name="connsiteX18" fmla="*/ 450214 w 566936"/>
              <a:gd name="connsiteY18" fmla="*/ 91710 h 13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6936" h="133396">
                <a:moveTo>
                  <a:pt x="0" y="0"/>
                </a:moveTo>
                <a:lnTo>
                  <a:pt x="0" y="133397"/>
                </a:lnTo>
                <a:lnTo>
                  <a:pt x="566937" y="133397"/>
                </a:lnTo>
                <a:lnTo>
                  <a:pt x="566937" y="0"/>
                </a:lnTo>
                <a:close/>
                <a:moveTo>
                  <a:pt x="116722" y="91710"/>
                </a:moveTo>
                <a:cubicBezTo>
                  <a:pt x="102908" y="91710"/>
                  <a:pt x="91710" y="80512"/>
                  <a:pt x="91710" y="66698"/>
                </a:cubicBezTo>
                <a:cubicBezTo>
                  <a:pt x="91710" y="52884"/>
                  <a:pt x="102908" y="41687"/>
                  <a:pt x="116722" y="41687"/>
                </a:cubicBezTo>
                <a:cubicBezTo>
                  <a:pt x="130536" y="41687"/>
                  <a:pt x="141734" y="52884"/>
                  <a:pt x="141734" y="66698"/>
                </a:cubicBezTo>
                <a:cubicBezTo>
                  <a:pt x="141734" y="80512"/>
                  <a:pt x="130536" y="91710"/>
                  <a:pt x="116722" y="91710"/>
                </a:cubicBezTo>
                <a:close/>
                <a:moveTo>
                  <a:pt x="283468" y="91710"/>
                </a:moveTo>
                <a:cubicBezTo>
                  <a:pt x="269654" y="91710"/>
                  <a:pt x="258456" y="80512"/>
                  <a:pt x="258456" y="66698"/>
                </a:cubicBezTo>
                <a:cubicBezTo>
                  <a:pt x="258456" y="52884"/>
                  <a:pt x="269654" y="41687"/>
                  <a:pt x="283468" y="41687"/>
                </a:cubicBezTo>
                <a:cubicBezTo>
                  <a:pt x="297282" y="41687"/>
                  <a:pt x="308480" y="52884"/>
                  <a:pt x="308480" y="66698"/>
                </a:cubicBezTo>
                <a:cubicBezTo>
                  <a:pt x="308480" y="80512"/>
                  <a:pt x="297282" y="91710"/>
                  <a:pt x="283468" y="91710"/>
                </a:cubicBezTo>
                <a:close/>
                <a:moveTo>
                  <a:pt x="450214" y="91710"/>
                </a:moveTo>
                <a:cubicBezTo>
                  <a:pt x="436400" y="91710"/>
                  <a:pt x="425202" y="80512"/>
                  <a:pt x="425202" y="66698"/>
                </a:cubicBezTo>
                <a:cubicBezTo>
                  <a:pt x="425202" y="52884"/>
                  <a:pt x="436400" y="41687"/>
                  <a:pt x="450214" y="41687"/>
                </a:cubicBezTo>
                <a:cubicBezTo>
                  <a:pt x="464028" y="41687"/>
                  <a:pt x="475226" y="52884"/>
                  <a:pt x="475226" y="66698"/>
                </a:cubicBezTo>
                <a:cubicBezTo>
                  <a:pt x="475226" y="80512"/>
                  <a:pt x="464028" y="91710"/>
                  <a:pt x="450214" y="91710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pic>
        <p:nvPicPr>
          <p:cNvPr id="80" name="Grafikk 79" descr="Kvinne med Bangs">
            <a:extLst>
              <a:ext uri="{FF2B5EF4-FFF2-40B4-BE49-F238E27FC236}">
                <a16:creationId xmlns:a16="http://schemas.microsoft.com/office/drawing/2014/main" id="{0A8F6E9D-56DE-C77D-80FF-ABCE3DB62A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4056821" y="-5267031"/>
            <a:ext cx="405018" cy="365016"/>
          </a:xfrm>
          <a:prstGeom prst="rect">
            <a:avLst/>
          </a:prstGeom>
        </p:spPr>
      </p:pic>
      <p:pic>
        <p:nvPicPr>
          <p:cNvPr id="82" name="Grafikk 81" descr="Kvinne med uavgjort hår">
            <a:extLst>
              <a:ext uri="{FF2B5EF4-FFF2-40B4-BE49-F238E27FC236}">
                <a16:creationId xmlns:a16="http://schemas.microsoft.com/office/drawing/2014/main" id="{F3E9F97C-C448-63DE-979B-A855DF6CEA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4674243" y="-4707203"/>
            <a:ext cx="461349" cy="461349"/>
          </a:xfrm>
          <a:prstGeom prst="rect">
            <a:avLst/>
          </a:prstGeom>
        </p:spPr>
      </p:pic>
      <p:pic>
        <p:nvPicPr>
          <p:cNvPr id="84" name="Grafikk 83" descr="Et mann med bølget hår">
            <a:extLst>
              <a:ext uri="{FF2B5EF4-FFF2-40B4-BE49-F238E27FC236}">
                <a16:creationId xmlns:a16="http://schemas.microsoft.com/office/drawing/2014/main" id="{41FED322-DDAA-7B22-CADA-BEB136A14A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4977097" y="-5086859"/>
            <a:ext cx="349240" cy="448278"/>
          </a:xfrm>
          <a:prstGeom prst="rect">
            <a:avLst/>
          </a:prstGeom>
        </p:spPr>
      </p:pic>
      <p:pic>
        <p:nvPicPr>
          <p:cNvPr id="86" name="Grafikk 85" descr="Et barn med bølget hår">
            <a:extLst>
              <a:ext uri="{FF2B5EF4-FFF2-40B4-BE49-F238E27FC236}">
                <a16:creationId xmlns:a16="http://schemas.microsoft.com/office/drawing/2014/main" id="{E069985E-D46F-BECF-BB1A-8E780D1129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3489384" y="-5129859"/>
            <a:ext cx="418245" cy="460676"/>
          </a:xfrm>
          <a:prstGeom prst="rect">
            <a:avLst/>
          </a:prstGeom>
        </p:spPr>
      </p:pic>
      <p:pic>
        <p:nvPicPr>
          <p:cNvPr id="88" name="Grafikk 87" descr="Gutt med spiky hår">
            <a:extLst>
              <a:ext uri="{FF2B5EF4-FFF2-40B4-BE49-F238E27FC236}">
                <a16:creationId xmlns:a16="http://schemas.microsoft.com/office/drawing/2014/main" id="{D0E1C06B-C12A-88F8-0912-8480BD09DC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347238">
            <a:off x="-5317029" y="-4800720"/>
            <a:ext cx="370217" cy="461348"/>
          </a:xfrm>
          <a:prstGeom prst="rect">
            <a:avLst/>
          </a:prstGeom>
        </p:spPr>
      </p:pic>
      <p:pic>
        <p:nvPicPr>
          <p:cNvPr id="90" name="Grafikk 89" descr="En forvirret ansikt">
            <a:extLst>
              <a:ext uri="{FF2B5EF4-FFF2-40B4-BE49-F238E27FC236}">
                <a16:creationId xmlns:a16="http://schemas.microsoft.com/office/drawing/2014/main" id="{517479E5-6E23-3A34-E0C7-336461B019B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3322988" y="-4973129"/>
            <a:ext cx="200507" cy="250633"/>
          </a:xfrm>
          <a:prstGeom prst="rect">
            <a:avLst/>
          </a:prstGeom>
        </p:spPr>
      </p:pic>
      <p:pic>
        <p:nvPicPr>
          <p:cNvPr id="92" name="Grafikk 91" descr="En bekymret ansikt">
            <a:extLst>
              <a:ext uri="{FF2B5EF4-FFF2-40B4-BE49-F238E27FC236}">
                <a16:creationId xmlns:a16="http://schemas.microsoft.com/office/drawing/2014/main" id="{88011E3D-E6C3-8326-EC42-FA6E101F677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4406177" y="-4533880"/>
            <a:ext cx="200199" cy="218968"/>
          </a:xfrm>
          <a:prstGeom prst="rect">
            <a:avLst/>
          </a:prstGeom>
        </p:spPr>
      </p:pic>
      <p:pic>
        <p:nvPicPr>
          <p:cNvPr id="94" name="Grafikk 93" descr="En ansikts ansikt">
            <a:extLst>
              <a:ext uri="{FF2B5EF4-FFF2-40B4-BE49-F238E27FC236}">
                <a16:creationId xmlns:a16="http://schemas.microsoft.com/office/drawing/2014/main" id="{FBAC6137-9CA5-4A8F-9CAA-F69F4D6CCE5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4830393" y="-4902950"/>
            <a:ext cx="180296" cy="185760"/>
          </a:xfrm>
          <a:prstGeom prst="rect">
            <a:avLst/>
          </a:prstGeom>
        </p:spPr>
      </p:pic>
      <p:pic>
        <p:nvPicPr>
          <p:cNvPr id="96" name="Grafikk 95" descr="Et rolig ansikt">
            <a:extLst>
              <a:ext uri="{FF2B5EF4-FFF2-40B4-BE49-F238E27FC236}">
                <a16:creationId xmlns:a16="http://schemas.microsoft.com/office/drawing/2014/main" id="{3DA75C00-3497-4B12-5BFE-D78B7A2DF8D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3904542" y="-5149827"/>
            <a:ext cx="211440" cy="218048"/>
          </a:xfrm>
          <a:prstGeom prst="rect">
            <a:avLst/>
          </a:prstGeom>
        </p:spPr>
      </p:pic>
      <p:pic>
        <p:nvPicPr>
          <p:cNvPr id="98" name="Grafikk 97" descr="En prate ansikt">
            <a:extLst>
              <a:ext uri="{FF2B5EF4-FFF2-40B4-BE49-F238E27FC236}">
                <a16:creationId xmlns:a16="http://schemas.microsoft.com/office/drawing/2014/main" id="{669F5D00-56E4-40B1-22C8-D389F8781F9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-5155105" y="-4637037"/>
            <a:ext cx="202539" cy="240515"/>
          </a:xfrm>
          <a:prstGeom prst="rect">
            <a:avLst/>
          </a:prstGeom>
        </p:spPr>
      </p:pic>
      <p:sp>
        <p:nvSpPr>
          <p:cNvPr id="85" name="Snakkeboble: rektangel med avrundede hjørner 84">
            <a:extLst>
              <a:ext uri="{FF2B5EF4-FFF2-40B4-BE49-F238E27FC236}">
                <a16:creationId xmlns:a16="http://schemas.microsoft.com/office/drawing/2014/main" id="{5FBC6750-9ABD-9196-CF38-D96BE4CD2C6F}"/>
              </a:ext>
            </a:extLst>
          </p:cNvPr>
          <p:cNvSpPr/>
          <p:nvPr/>
        </p:nvSpPr>
        <p:spPr>
          <a:xfrm>
            <a:off x="-4121268" y="-7292394"/>
            <a:ext cx="2368471" cy="1903421"/>
          </a:xfrm>
          <a:prstGeom prst="wedgeRoundRectCallout">
            <a:avLst>
              <a:gd name="adj1" fmla="val 68971"/>
              <a:gd name="adj2" fmla="val 44754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Uskyldig</a:t>
            </a:r>
          </a:p>
          <a:p>
            <a:r>
              <a:rPr lang="nb-NO" sz="3200" dirty="0">
                <a:solidFill>
                  <a:sysClr val="windowText" lastClr="000000"/>
                </a:solidFill>
              </a:rPr>
              <a:t>Rettferdig</a:t>
            </a:r>
          </a:p>
          <a:p>
            <a:r>
              <a:rPr lang="nb-NO" sz="3200" dirty="0">
                <a:solidFill>
                  <a:sysClr val="windowText" lastClr="000000"/>
                </a:solidFill>
              </a:rPr>
              <a:t>Ærer Gud</a:t>
            </a:r>
          </a:p>
        </p:txBody>
      </p:sp>
      <p:pic>
        <p:nvPicPr>
          <p:cNvPr id="8" name="Grafikk 7" descr="Mann som har en Robe">
            <a:extLst>
              <a:ext uri="{FF2B5EF4-FFF2-40B4-BE49-F238E27FC236}">
                <a16:creationId xmlns:a16="http://schemas.microsoft.com/office/drawing/2014/main" id="{F4CD0C9F-236F-EAA1-D4F4-4BA5C3CD5B7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-5688286" y="-7571384"/>
            <a:ext cx="1565100" cy="2474629"/>
          </a:xfrm>
          <a:prstGeom prst="rect">
            <a:avLst/>
          </a:prstGeom>
        </p:spPr>
      </p:pic>
      <p:sp>
        <p:nvSpPr>
          <p:cNvPr id="83" name="Snakkeboble: oval 82">
            <a:extLst>
              <a:ext uri="{FF2B5EF4-FFF2-40B4-BE49-F238E27FC236}">
                <a16:creationId xmlns:a16="http://schemas.microsoft.com/office/drawing/2014/main" id="{590DA00A-3DF1-F3C4-13CA-0E8F49B56CA8}"/>
              </a:ext>
            </a:extLst>
          </p:cNvPr>
          <p:cNvSpPr/>
          <p:nvPr/>
        </p:nvSpPr>
        <p:spPr>
          <a:xfrm>
            <a:off x="-3833025" y="-6020168"/>
            <a:ext cx="2291101" cy="760888"/>
          </a:xfrm>
          <a:prstGeom prst="wedgeEllipseCallout">
            <a:avLst>
              <a:gd name="adj1" fmla="val -14721"/>
              <a:gd name="adj2" fmla="val 9122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nb-NO" sz="3200" dirty="0">
                <a:solidFill>
                  <a:schemeClr val="tx1"/>
                </a:solidFill>
              </a:rPr>
              <a:t>særlig...</a:t>
            </a:r>
          </a:p>
        </p:txBody>
      </p:sp>
      <p:sp>
        <p:nvSpPr>
          <p:cNvPr id="87" name="Sky 86">
            <a:extLst>
              <a:ext uri="{FF2B5EF4-FFF2-40B4-BE49-F238E27FC236}">
                <a16:creationId xmlns:a16="http://schemas.microsoft.com/office/drawing/2014/main" id="{9D95CAB5-D1AF-6EE3-3676-FAC884CA2A4D}"/>
              </a:ext>
            </a:extLst>
          </p:cNvPr>
          <p:cNvSpPr/>
          <p:nvPr/>
        </p:nvSpPr>
        <p:spPr>
          <a:xfrm>
            <a:off x="-6125350" y="-2285685"/>
            <a:ext cx="5824553" cy="2464146"/>
          </a:xfrm>
          <a:prstGeom prst="cloud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TekstSylinder 88">
            <a:extLst>
              <a:ext uri="{FF2B5EF4-FFF2-40B4-BE49-F238E27FC236}">
                <a16:creationId xmlns:a16="http://schemas.microsoft.com/office/drawing/2014/main" id="{8B0C80B0-1668-8898-9713-51475C325C77}"/>
              </a:ext>
            </a:extLst>
          </p:cNvPr>
          <p:cNvSpPr txBox="1"/>
          <p:nvPr/>
        </p:nvSpPr>
        <p:spPr>
          <a:xfrm>
            <a:off x="-5558665" y="-1900816"/>
            <a:ext cx="27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HVORFOR?</a:t>
            </a:r>
          </a:p>
        </p:txBody>
      </p:sp>
      <p:sp>
        <p:nvSpPr>
          <p:cNvPr id="97" name="TekstSylinder 96">
            <a:extLst>
              <a:ext uri="{FF2B5EF4-FFF2-40B4-BE49-F238E27FC236}">
                <a16:creationId xmlns:a16="http://schemas.microsoft.com/office/drawing/2014/main" id="{9CCC2170-986A-F6D9-6F05-7A24135DF5B2}"/>
              </a:ext>
            </a:extLst>
          </p:cNvPr>
          <p:cNvSpPr txBox="1"/>
          <p:nvPr/>
        </p:nvSpPr>
        <p:spPr>
          <a:xfrm>
            <a:off x="-5533687" y="-856802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Problemet med Gud</a:t>
            </a:r>
          </a:p>
        </p:txBody>
      </p:sp>
      <p:sp>
        <p:nvSpPr>
          <p:cNvPr id="93" name="TekstSylinder 92">
            <a:extLst>
              <a:ext uri="{FF2B5EF4-FFF2-40B4-BE49-F238E27FC236}">
                <a16:creationId xmlns:a16="http://schemas.microsoft.com/office/drawing/2014/main" id="{E8EE6D45-ECA0-4B00-E5AE-DEFB13385CD4}"/>
              </a:ext>
            </a:extLst>
          </p:cNvPr>
          <p:cNvSpPr txBox="1"/>
          <p:nvPr/>
        </p:nvSpPr>
        <p:spPr>
          <a:xfrm>
            <a:off x="-5561131" y="-1423589"/>
            <a:ext cx="558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Hvorfor tillater Gud lidelse?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5ED061AB-BACD-3636-33EB-AA841386FCD5}"/>
              </a:ext>
            </a:extLst>
          </p:cNvPr>
          <p:cNvSpPr txBox="1"/>
          <p:nvPr/>
        </p:nvSpPr>
        <p:spPr>
          <a:xfrm>
            <a:off x="-5315521" y="1173986"/>
            <a:ext cx="4625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Styrer Gud etter </a:t>
            </a:r>
          </a:p>
          <a:p>
            <a:r>
              <a:rPr lang="nb-NO" sz="3200" dirty="0">
                <a:solidFill>
                  <a:schemeClr val="bg1"/>
                </a:solidFill>
              </a:rPr>
              <a:t>rettferdige prinsipper?</a:t>
            </a:r>
          </a:p>
        </p:txBody>
      </p:sp>
      <p:sp>
        <p:nvSpPr>
          <p:cNvPr id="102" name="Bue 101">
            <a:extLst>
              <a:ext uri="{FF2B5EF4-FFF2-40B4-BE49-F238E27FC236}">
                <a16:creationId xmlns:a16="http://schemas.microsoft.com/office/drawing/2014/main" id="{D54F6534-EA0A-049C-3C0C-A5C00FB566FE}"/>
              </a:ext>
            </a:extLst>
          </p:cNvPr>
          <p:cNvSpPr/>
          <p:nvPr/>
        </p:nvSpPr>
        <p:spPr>
          <a:xfrm>
            <a:off x="-5533687" y="-1466670"/>
            <a:ext cx="1904474" cy="187079"/>
          </a:xfrm>
          <a:prstGeom prst="arc">
            <a:avLst>
              <a:gd name="adj1" fmla="val 10944435"/>
              <a:gd name="adj2" fmla="val 2134254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Snakkeboble: rektangel med avrundede hjørner 102">
            <a:extLst>
              <a:ext uri="{FF2B5EF4-FFF2-40B4-BE49-F238E27FC236}">
                <a16:creationId xmlns:a16="http://schemas.microsoft.com/office/drawing/2014/main" id="{1BDB959B-155D-592E-857F-DAEB180E0E98}"/>
              </a:ext>
            </a:extLst>
          </p:cNvPr>
          <p:cNvSpPr/>
          <p:nvPr/>
        </p:nvSpPr>
        <p:spPr>
          <a:xfrm>
            <a:off x="-2490564" y="-5760557"/>
            <a:ext cx="846387" cy="674514"/>
          </a:xfrm>
          <a:prstGeom prst="wedgeRoundRectCallout">
            <a:avLst>
              <a:gd name="adj1" fmla="val 84002"/>
              <a:gd name="adj2" fmla="val 19999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OK</a:t>
            </a:r>
          </a:p>
        </p:txBody>
      </p:sp>
      <p:sp>
        <p:nvSpPr>
          <p:cNvPr id="107" name="Frihåndsform: figur 106">
            <a:extLst>
              <a:ext uri="{FF2B5EF4-FFF2-40B4-BE49-F238E27FC236}">
                <a16:creationId xmlns:a16="http://schemas.microsoft.com/office/drawing/2014/main" id="{6B98126D-A660-002B-8056-2C7171613587}"/>
              </a:ext>
            </a:extLst>
          </p:cNvPr>
          <p:cNvSpPr/>
          <p:nvPr/>
        </p:nvSpPr>
        <p:spPr>
          <a:xfrm rot="1706509">
            <a:off x="-724203" y="-4997907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2" name="Flytskjema: Data 51">
            <a:extLst>
              <a:ext uri="{FF2B5EF4-FFF2-40B4-BE49-F238E27FC236}">
                <a16:creationId xmlns:a16="http://schemas.microsoft.com/office/drawing/2014/main" id="{EB290B64-8A60-4C50-7DEF-5986982D2D5E}"/>
              </a:ext>
            </a:extLst>
          </p:cNvPr>
          <p:cNvSpPr/>
          <p:nvPr/>
        </p:nvSpPr>
        <p:spPr>
          <a:xfrm rot="21260549">
            <a:off x="-1275875" y="-5305925"/>
            <a:ext cx="975134" cy="189512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2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0D1EBF4-51B4-8381-6B67-5A844FD9C156}"/>
              </a:ext>
            </a:extLst>
          </p:cNvPr>
          <p:cNvSpPr txBox="1"/>
          <p:nvPr/>
        </p:nvSpPr>
        <p:spPr>
          <a:xfrm>
            <a:off x="-5362569" y="116711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chemeClr val="bg1"/>
                </a:solidFill>
                <a:latin typeface="+mj-lt"/>
              </a:rPr>
              <a:t>SPØRSMÅLENE</a:t>
            </a: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1BAA3029-BED6-F6C7-712B-839ECEEB61B2}"/>
              </a:ext>
            </a:extLst>
          </p:cNvPr>
          <p:cNvSpPr txBox="1"/>
          <p:nvPr/>
        </p:nvSpPr>
        <p:spPr>
          <a:xfrm>
            <a:off x="-5347027" y="634170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Er Gud rettferdig?</a:t>
            </a:r>
          </a:p>
        </p:txBody>
      </p:sp>
      <p:sp>
        <p:nvSpPr>
          <p:cNvPr id="109" name="Pil: sirkelformet 108">
            <a:extLst>
              <a:ext uri="{FF2B5EF4-FFF2-40B4-BE49-F238E27FC236}">
                <a16:creationId xmlns:a16="http://schemas.microsoft.com/office/drawing/2014/main" id="{6081A0A1-4A3D-2F64-2898-A7EE73559090}"/>
              </a:ext>
            </a:extLst>
          </p:cNvPr>
          <p:cNvSpPr/>
          <p:nvPr/>
        </p:nvSpPr>
        <p:spPr>
          <a:xfrm rot="17477804" flipH="1">
            <a:off x="-7298247" y="-2458016"/>
            <a:ext cx="4127560" cy="2653629"/>
          </a:xfrm>
          <a:prstGeom prst="circularArrow">
            <a:avLst>
              <a:gd name="adj1" fmla="val 14071"/>
              <a:gd name="adj2" fmla="val 1153532"/>
              <a:gd name="adj3" fmla="val 21455312"/>
              <a:gd name="adj4" fmla="val 12794236"/>
              <a:gd name="adj5" fmla="val 16404"/>
            </a:avLst>
          </a:prstGeom>
          <a:solidFill>
            <a:srgbClr val="FAE0A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30" name="Bildeforklaring: pil ned 129">
            <a:extLst>
              <a:ext uri="{FF2B5EF4-FFF2-40B4-BE49-F238E27FC236}">
                <a16:creationId xmlns:a16="http://schemas.microsoft.com/office/drawing/2014/main" id="{5BEB3590-C352-A490-5ED6-987081FA5F17}"/>
              </a:ext>
            </a:extLst>
          </p:cNvPr>
          <p:cNvSpPr/>
          <p:nvPr/>
        </p:nvSpPr>
        <p:spPr>
          <a:xfrm>
            <a:off x="-5808781" y="2376839"/>
            <a:ext cx="161045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58D701A5-4968-C6CD-C7BA-85773CD171E2}"/>
              </a:ext>
            </a:extLst>
          </p:cNvPr>
          <p:cNvSpPr txBox="1"/>
          <p:nvPr/>
        </p:nvSpPr>
        <p:spPr>
          <a:xfrm>
            <a:off x="-5866293" y="2376839"/>
            <a:ext cx="170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Jobs kone</a:t>
            </a:r>
          </a:p>
        </p:txBody>
      </p:sp>
      <p:pic>
        <p:nvPicPr>
          <p:cNvPr id="110" name="Grafikk 109" descr="Kvinne som sitter på knær">
            <a:extLst>
              <a:ext uri="{FF2B5EF4-FFF2-40B4-BE49-F238E27FC236}">
                <a16:creationId xmlns:a16="http://schemas.microsoft.com/office/drawing/2014/main" id="{59764F7E-75CB-928A-BDDC-FFEC69E1415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438630">
            <a:off x="-4408178" y="4210593"/>
            <a:ext cx="1518227" cy="1778933"/>
          </a:xfrm>
          <a:prstGeom prst="rect">
            <a:avLst/>
          </a:prstGeom>
        </p:spPr>
      </p:pic>
      <p:pic>
        <p:nvPicPr>
          <p:cNvPr id="111" name="Grafikk 110" descr="Eldre mann med sideburns">
            <a:extLst>
              <a:ext uri="{FF2B5EF4-FFF2-40B4-BE49-F238E27FC236}">
                <a16:creationId xmlns:a16="http://schemas.microsoft.com/office/drawing/2014/main" id="{A5FE8474-8734-23AF-6D9E-80246E18D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-3887534" y="3759286"/>
            <a:ext cx="664030" cy="664030"/>
          </a:xfrm>
          <a:prstGeom prst="rect">
            <a:avLst/>
          </a:prstGeom>
        </p:spPr>
      </p:pic>
      <p:pic>
        <p:nvPicPr>
          <p:cNvPr id="113" name="Grafikk 112" descr="Mann som har tradisjonell klær">
            <a:extLst>
              <a:ext uri="{FF2B5EF4-FFF2-40B4-BE49-F238E27FC236}">
                <a16:creationId xmlns:a16="http://schemas.microsoft.com/office/drawing/2014/main" id="{C6F79C78-6066-FB0D-3605-1D70CF0B9F5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-3287635" y="3426836"/>
            <a:ext cx="643978" cy="1779205"/>
          </a:xfrm>
          <a:prstGeom prst="rect">
            <a:avLst/>
          </a:prstGeom>
        </p:spPr>
      </p:pic>
      <p:pic>
        <p:nvPicPr>
          <p:cNvPr id="119" name="Grafikk 118" descr="En kvinne som har tradisjonell klær">
            <a:extLst>
              <a:ext uri="{FF2B5EF4-FFF2-40B4-BE49-F238E27FC236}">
                <a16:creationId xmlns:a16="http://schemas.microsoft.com/office/drawing/2014/main" id="{7A0B3092-D9ED-341F-7725-A3ED608CAF8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5621895" y="3505175"/>
            <a:ext cx="1372398" cy="2436589"/>
          </a:xfrm>
          <a:prstGeom prst="rect">
            <a:avLst/>
          </a:prstGeom>
        </p:spPr>
      </p:pic>
      <p:pic>
        <p:nvPicPr>
          <p:cNvPr id="116" name="Grafikk 115" descr="Jente med braided hår">
            <a:extLst>
              <a:ext uri="{FF2B5EF4-FFF2-40B4-BE49-F238E27FC236}">
                <a16:creationId xmlns:a16="http://schemas.microsoft.com/office/drawing/2014/main" id="{E5520A4A-C8DE-F7ED-EC2F-612EBE24055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-5428982" y="2912702"/>
            <a:ext cx="704850" cy="923925"/>
          </a:xfrm>
          <a:prstGeom prst="rect">
            <a:avLst/>
          </a:prstGeom>
        </p:spPr>
      </p:pic>
      <p:pic>
        <p:nvPicPr>
          <p:cNvPr id="117" name="Grafikk 116" descr="Et øye bilde som ruller">
            <a:extLst>
              <a:ext uri="{FF2B5EF4-FFF2-40B4-BE49-F238E27FC236}">
                <a16:creationId xmlns:a16="http://schemas.microsoft.com/office/drawing/2014/main" id="{D4F8F68A-667F-F761-3AEC-8BDE2C141063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-5111308" y="3229364"/>
            <a:ext cx="304800" cy="314325"/>
          </a:xfrm>
          <a:prstGeom prst="rect">
            <a:avLst/>
          </a:prstGeom>
        </p:spPr>
      </p:pic>
      <p:sp>
        <p:nvSpPr>
          <p:cNvPr id="132" name="Bildeforklaring: pil ned 131">
            <a:extLst>
              <a:ext uri="{FF2B5EF4-FFF2-40B4-BE49-F238E27FC236}">
                <a16:creationId xmlns:a16="http://schemas.microsoft.com/office/drawing/2014/main" id="{F157BC57-29EB-F91A-046A-5D3526D65A2D}"/>
              </a:ext>
            </a:extLst>
          </p:cNvPr>
          <p:cNvSpPr/>
          <p:nvPr/>
        </p:nvSpPr>
        <p:spPr>
          <a:xfrm>
            <a:off x="-3451297" y="2495400"/>
            <a:ext cx="98249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3" name="TekstSylinder 132">
            <a:extLst>
              <a:ext uri="{FF2B5EF4-FFF2-40B4-BE49-F238E27FC236}">
                <a16:creationId xmlns:a16="http://schemas.microsoft.com/office/drawing/2014/main" id="{2553B677-6BF8-5D4A-E004-CF52CBECD244}"/>
              </a:ext>
            </a:extLst>
          </p:cNvPr>
          <p:cNvSpPr txBox="1"/>
          <p:nvPr/>
        </p:nvSpPr>
        <p:spPr>
          <a:xfrm>
            <a:off x="-3508808" y="2495400"/>
            <a:ext cx="10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Elifas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25" name="Grafikk 124" descr="Mann med flat topp">
            <a:extLst>
              <a:ext uri="{FF2B5EF4-FFF2-40B4-BE49-F238E27FC236}">
                <a16:creationId xmlns:a16="http://schemas.microsoft.com/office/drawing/2014/main" id="{822676CC-E004-3B40-AA3A-2EFB36C880E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-3148996" y="3041551"/>
            <a:ext cx="351886" cy="483098"/>
          </a:xfrm>
          <a:prstGeom prst="rect">
            <a:avLst/>
          </a:prstGeom>
        </p:spPr>
      </p:pic>
      <p:sp>
        <p:nvSpPr>
          <p:cNvPr id="134" name="Bildeforklaring: pil ned 133">
            <a:extLst>
              <a:ext uri="{FF2B5EF4-FFF2-40B4-BE49-F238E27FC236}">
                <a16:creationId xmlns:a16="http://schemas.microsoft.com/office/drawing/2014/main" id="{F1E61C7E-C569-52E0-8549-9B92DA50BE47}"/>
              </a:ext>
            </a:extLst>
          </p:cNvPr>
          <p:cNvSpPr/>
          <p:nvPr/>
        </p:nvSpPr>
        <p:spPr>
          <a:xfrm>
            <a:off x="-2487916" y="2376839"/>
            <a:ext cx="1113886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5" name="TekstSylinder 134">
            <a:extLst>
              <a:ext uri="{FF2B5EF4-FFF2-40B4-BE49-F238E27FC236}">
                <a16:creationId xmlns:a16="http://schemas.microsoft.com/office/drawing/2014/main" id="{C4CED6F4-3947-923E-2DEB-D12F50840408}"/>
              </a:ext>
            </a:extLst>
          </p:cNvPr>
          <p:cNvSpPr txBox="1"/>
          <p:nvPr/>
        </p:nvSpPr>
        <p:spPr>
          <a:xfrm>
            <a:off x="-2545428" y="2376839"/>
            <a:ext cx="116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Bildad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36" name="Bildeforklaring: pil ned 135">
            <a:extLst>
              <a:ext uri="{FF2B5EF4-FFF2-40B4-BE49-F238E27FC236}">
                <a16:creationId xmlns:a16="http://schemas.microsoft.com/office/drawing/2014/main" id="{10713908-382F-91F4-7F3B-33E3519234EF}"/>
              </a:ext>
            </a:extLst>
          </p:cNvPr>
          <p:cNvSpPr/>
          <p:nvPr/>
        </p:nvSpPr>
        <p:spPr>
          <a:xfrm>
            <a:off x="-1443742" y="2697671"/>
            <a:ext cx="94007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7" name="TekstSylinder 136">
            <a:extLst>
              <a:ext uri="{FF2B5EF4-FFF2-40B4-BE49-F238E27FC236}">
                <a16:creationId xmlns:a16="http://schemas.microsoft.com/office/drawing/2014/main" id="{D3609699-D119-67EB-17D8-95D4A6BA3051}"/>
              </a:ext>
            </a:extLst>
          </p:cNvPr>
          <p:cNvSpPr txBox="1"/>
          <p:nvPr/>
        </p:nvSpPr>
        <p:spPr>
          <a:xfrm>
            <a:off x="-1578517" y="2697671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Sofar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14" name="Grafikk 113" descr="Mann som har tradisjonell klær">
            <a:extLst>
              <a:ext uri="{FF2B5EF4-FFF2-40B4-BE49-F238E27FC236}">
                <a16:creationId xmlns:a16="http://schemas.microsoft.com/office/drawing/2014/main" id="{D1AF0B76-36E7-E61F-2358-746D8AE7B591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2283060" y="3271923"/>
            <a:ext cx="895790" cy="1901268"/>
          </a:xfrm>
          <a:prstGeom prst="rect">
            <a:avLst/>
          </a:prstGeom>
        </p:spPr>
      </p:pic>
      <p:pic>
        <p:nvPicPr>
          <p:cNvPr id="121" name="Grafikk 120" descr="Skallet dame hode">
            <a:extLst>
              <a:ext uri="{FF2B5EF4-FFF2-40B4-BE49-F238E27FC236}">
                <a16:creationId xmlns:a16="http://schemas.microsoft.com/office/drawing/2014/main" id="{99998A89-1904-6CB2-EFF1-F501CE821931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-2125542" y="2920843"/>
            <a:ext cx="372076" cy="440290"/>
          </a:xfrm>
          <a:prstGeom prst="rect">
            <a:avLst/>
          </a:prstGeom>
        </p:spPr>
      </p:pic>
      <p:pic>
        <p:nvPicPr>
          <p:cNvPr id="112" name="Grafikk 111" descr="Mann med tradisjonell klær">
            <a:extLst>
              <a:ext uri="{FF2B5EF4-FFF2-40B4-BE49-F238E27FC236}">
                <a16:creationId xmlns:a16="http://schemas.microsoft.com/office/drawing/2014/main" id="{14C7DCBF-3BB9-3DDF-501E-AC6CB0A9B62E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-1410525" y="3716184"/>
            <a:ext cx="841032" cy="1665644"/>
          </a:xfrm>
          <a:prstGeom prst="rect">
            <a:avLst/>
          </a:prstGeom>
        </p:spPr>
      </p:pic>
      <p:pic>
        <p:nvPicPr>
          <p:cNvPr id="123" name="Grafikk 122" descr="Bære hode uten ansikt">
            <a:extLst>
              <a:ext uri="{FF2B5EF4-FFF2-40B4-BE49-F238E27FC236}">
                <a16:creationId xmlns:a16="http://schemas.microsoft.com/office/drawing/2014/main" id="{B3D9B69F-192D-2DDE-BC48-0E735EDFE683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-1235665" y="3261303"/>
            <a:ext cx="483413" cy="509901"/>
          </a:xfrm>
          <a:prstGeom prst="rect">
            <a:avLst/>
          </a:prstGeom>
        </p:spPr>
      </p:pic>
      <p:pic>
        <p:nvPicPr>
          <p:cNvPr id="149" name="Grafikk 148" descr="Gråtende ansikt med Gledestårer">
            <a:extLst>
              <a:ext uri="{FF2B5EF4-FFF2-40B4-BE49-F238E27FC236}">
                <a16:creationId xmlns:a16="http://schemas.microsoft.com/office/drawing/2014/main" id="{FE952AD9-8578-EFA0-8641-3168BB9922C0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 rot="345954">
            <a:off x="-3641520" y="4064587"/>
            <a:ext cx="353885" cy="337033"/>
          </a:xfrm>
          <a:prstGeom prst="rect">
            <a:avLst/>
          </a:prstGeom>
        </p:spPr>
      </p:pic>
      <p:pic>
        <p:nvPicPr>
          <p:cNvPr id="34" name="Grafikk 33" descr="Gammelt manne ansikt">
            <a:extLst>
              <a:ext uri="{FF2B5EF4-FFF2-40B4-BE49-F238E27FC236}">
                <a16:creationId xmlns:a16="http://schemas.microsoft.com/office/drawing/2014/main" id="{04790707-D939-D3EC-578B-E10009438017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-1994217" y="3076764"/>
            <a:ext cx="235706" cy="228563"/>
          </a:xfrm>
          <a:prstGeom prst="rect">
            <a:avLst/>
          </a:prstGeom>
        </p:spPr>
      </p:pic>
      <p:pic>
        <p:nvPicPr>
          <p:cNvPr id="51" name="Grafikk 50" descr="Et gråtende ansikt">
            <a:extLst>
              <a:ext uri="{FF2B5EF4-FFF2-40B4-BE49-F238E27FC236}">
                <a16:creationId xmlns:a16="http://schemas.microsoft.com/office/drawing/2014/main" id="{79DDFD75-B8BA-92EC-11D1-BD58898E132D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-3044431" y="3249846"/>
            <a:ext cx="236932" cy="236932"/>
          </a:xfrm>
          <a:prstGeom prst="rect">
            <a:avLst/>
          </a:prstGeom>
        </p:spPr>
      </p:pic>
      <p:pic>
        <p:nvPicPr>
          <p:cNvPr id="55" name="Grafikk 54" descr="En lei ansikt">
            <a:extLst>
              <a:ext uri="{FF2B5EF4-FFF2-40B4-BE49-F238E27FC236}">
                <a16:creationId xmlns:a16="http://schemas.microsoft.com/office/drawing/2014/main" id="{C6BE05A9-A9F9-7AFF-DEA2-72E7F56C067F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-1118154" y="3425925"/>
            <a:ext cx="246266" cy="246266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B7A33699-CEBA-60C9-0480-69917CBE9AB7}"/>
              </a:ext>
            </a:extLst>
          </p:cNvPr>
          <p:cNvSpPr/>
          <p:nvPr/>
        </p:nvSpPr>
        <p:spPr>
          <a:xfrm>
            <a:off x="1737536" y="-7686868"/>
            <a:ext cx="9595826" cy="3396634"/>
          </a:xfrm>
          <a:prstGeom prst="ellipse">
            <a:avLst/>
          </a:prstGeom>
          <a:solidFill>
            <a:srgbClr val="FCECCC"/>
          </a:solidFill>
          <a:ln w="136525" cmpd="tri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83C4222-829D-4113-33FF-5E5C0EC39D3D}"/>
              </a:ext>
            </a:extLst>
          </p:cNvPr>
          <p:cNvSpPr txBox="1"/>
          <p:nvPr/>
        </p:nvSpPr>
        <p:spPr>
          <a:xfrm>
            <a:off x="451021" y="-4001563"/>
            <a:ext cx="1268693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Skal ikke undergang ramme den urettferdige, </a:t>
            </a:r>
          </a:p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 ulykke dem som gjør det onde? Job 31:3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50" name="Likebent trekant 49">
            <a:extLst>
              <a:ext uri="{FF2B5EF4-FFF2-40B4-BE49-F238E27FC236}">
                <a16:creationId xmlns:a16="http://schemas.microsoft.com/office/drawing/2014/main" id="{541AC3EE-4368-AAE7-BE04-F15AEB229B00}"/>
              </a:ext>
            </a:extLst>
          </p:cNvPr>
          <p:cNvSpPr/>
          <p:nvPr/>
        </p:nvSpPr>
        <p:spPr>
          <a:xfrm>
            <a:off x="4112570" y="910153"/>
            <a:ext cx="5113841" cy="4059711"/>
          </a:xfrm>
          <a:prstGeom prst="triangle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7" name="Grafikk 56" descr="Kvinne som sitter på knær">
            <a:extLst>
              <a:ext uri="{FF2B5EF4-FFF2-40B4-BE49-F238E27FC236}">
                <a16:creationId xmlns:a16="http://schemas.microsoft.com/office/drawing/2014/main" id="{BCCC575B-EC30-45AE-6E9E-785A1C6813C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438630">
            <a:off x="2246707" y="2298348"/>
            <a:ext cx="1518227" cy="1778933"/>
          </a:xfrm>
          <a:prstGeom prst="rect">
            <a:avLst/>
          </a:prstGeom>
        </p:spPr>
      </p:pic>
      <p:pic>
        <p:nvPicPr>
          <p:cNvPr id="58" name="Grafikk 57" descr="Eldre mann med sideburns">
            <a:extLst>
              <a:ext uri="{FF2B5EF4-FFF2-40B4-BE49-F238E27FC236}">
                <a16:creationId xmlns:a16="http://schemas.microsoft.com/office/drawing/2014/main" id="{B84F3371-1F57-A869-11AC-8E246B73C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2767351" y="1847041"/>
            <a:ext cx="664030" cy="664030"/>
          </a:xfrm>
          <a:prstGeom prst="rect">
            <a:avLst/>
          </a:prstGeom>
        </p:spPr>
      </p:pic>
      <p:pic>
        <p:nvPicPr>
          <p:cNvPr id="122" name="Grafikk 121" descr="Et deprimerende ansikt">
            <a:extLst>
              <a:ext uri="{FF2B5EF4-FFF2-40B4-BE49-F238E27FC236}">
                <a16:creationId xmlns:a16="http://schemas.microsoft.com/office/drawing/2014/main" id="{D51D0902-292E-C1A6-E581-BB6D7ED1839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 rot="649093">
            <a:off x="3008490" y="2125578"/>
            <a:ext cx="347267" cy="336743"/>
          </a:xfrm>
          <a:prstGeom prst="rect">
            <a:avLst/>
          </a:prstGeom>
        </p:spPr>
      </p:pic>
      <p:sp>
        <p:nvSpPr>
          <p:cNvPr id="127" name="TekstSylinder 126">
            <a:extLst>
              <a:ext uri="{FF2B5EF4-FFF2-40B4-BE49-F238E27FC236}">
                <a16:creationId xmlns:a16="http://schemas.microsoft.com/office/drawing/2014/main" id="{5DBCFDFA-28B9-F6B5-BF45-CF3F9CB065A1}"/>
              </a:ext>
            </a:extLst>
          </p:cNvPr>
          <p:cNvSpPr txBox="1"/>
          <p:nvPr/>
        </p:nvSpPr>
        <p:spPr>
          <a:xfrm>
            <a:off x="2341781" y="4631978"/>
            <a:ext cx="293589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Job er uskyldig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TekstSylinder 127">
            <a:extLst>
              <a:ext uri="{FF2B5EF4-FFF2-40B4-BE49-F238E27FC236}">
                <a16:creationId xmlns:a16="http://schemas.microsoft.com/office/drawing/2014/main" id="{D654664C-4711-79C9-8E8F-A1B02DC262A9}"/>
              </a:ext>
            </a:extLst>
          </p:cNvPr>
          <p:cNvSpPr txBox="1"/>
          <p:nvPr/>
        </p:nvSpPr>
        <p:spPr>
          <a:xfrm>
            <a:off x="7518384" y="4403708"/>
            <a:ext cx="459891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Rettferdig kompensasjon</a:t>
            </a:r>
          </a:p>
          <a:p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Rettferdige prinsipper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TekstSylinder 128">
            <a:extLst>
              <a:ext uri="{FF2B5EF4-FFF2-40B4-BE49-F238E27FC236}">
                <a16:creationId xmlns:a16="http://schemas.microsoft.com/office/drawing/2014/main" id="{ACB46271-AEEE-C4A9-78AF-42BB16A974A2}"/>
              </a:ext>
            </a:extLst>
          </p:cNvPr>
          <p:cNvSpPr txBox="1"/>
          <p:nvPr/>
        </p:nvSpPr>
        <p:spPr>
          <a:xfrm>
            <a:off x="4879917" y="582737"/>
            <a:ext cx="357663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Guds rettferdighet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4" name="Rett linje 143">
            <a:extLst>
              <a:ext uri="{FF2B5EF4-FFF2-40B4-BE49-F238E27FC236}">
                <a16:creationId xmlns:a16="http://schemas.microsoft.com/office/drawing/2014/main" id="{97435D4D-2A17-138B-DBDD-9944B1EE5C89}"/>
              </a:ext>
            </a:extLst>
          </p:cNvPr>
          <p:cNvCxnSpPr>
            <a:cxnSpLocks/>
          </p:cNvCxnSpPr>
          <p:nvPr/>
        </p:nvCxnSpPr>
        <p:spPr>
          <a:xfrm>
            <a:off x="2636274" y="-8289885"/>
            <a:ext cx="7626151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Rett linje 144">
            <a:extLst>
              <a:ext uri="{FF2B5EF4-FFF2-40B4-BE49-F238E27FC236}">
                <a16:creationId xmlns:a16="http://schemas.microsoft.com/office/drawing/2014/main" id="{F55E498B-CEFA-3B00-8302-646A0D180753}"/>
              </a:ext>
            </a:extLst>
          </p:cNvPr>
          <p:cNvCxnSpPr>
            <a:cxnSpLocks/>
          </p:cNvCxnSpPr>
          <p:nvPr/>
        </p:nvCxnSpPr>
        <p:spPr>
          <a:xfrm flipH="1">
            <a:off x="6509941" y="-7204914"/>
            <a:ext cx="21458" cy="2764031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kstSylinder 147">
            <a:extLst>
              <a:ext uri="{FF2B5EF4-FFF2-40B4-BE49-F238E27FC236}">
                <a16:creationId xmlns:a16="http://schemas.microsoft.com/office/drawing/2014/main" id="{2AF4D99A-FD6C-4A34-3E8B-1F9DE26FFC39}"/>
              </a:ext>
            </a:extLst>
          </p:cNvPr>
          <p:cNvSpPr txBox="1"/>
          <p:nvPr/>
        </p:nvSpPr>
        <p:spPr>
          <a:xfrm>
            <a:off x="6813636" y="-6691930"/>
            <a:ext cx="366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Guds rettferdighet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0" name="TekstSylinder 149">
            <a:extLst>
              <a:ext uri="{FF2B5EF4-FFF2-40B4-BE49-F238E27FC236}">
                <a16:creationId xmlns:a16="http://schemas.microsoft.com/office/drawing/2014/main" id="{921FDD28-1673-E899-21B0-FD98DEBC19C3}"/>
              </a:ext>
            </a:extLst>
          </p:cNvPr>
          <p:cNvSpPr txBox="1"/>
          <p:nvPr/>
        </p:nvSpPr>
        <p:spPr>
          <a:xfrm>
            <a:off x="2752580" y="-6690158"/>
            <a:ext cx="370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menneskelig atferd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1" name="TekstSylinder 150">
            <a:extLst>
              <a:ext uri="{FF2B5EF4-FFF2-40B4-BE49-F238E27FC236}">
                <a16:creationId xmlns:a16="http://schemas.microsoft.com/office/drawing/2014/main" id="{018A5C89-3053-ECF9-E8D3-475716230709}"/>
              </a:ext>
            </a:extLst>
          </p:cNvPr>
          <p:cNvSpPr txBox="1"/>
          <p:nvPr/>
        </p:nvSpPr>
        <p:spPr>
          <a:xfrm>
            <a:off x="7031260" y="-5478119"/>
            <a:ext cx="285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ulykke og straff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2" name="TekstSylinder 151">
            <a:extLst>
              <a:ext uri="{FF2B5EF4-FFF2-40B4-BE49-F238E27FC236}">
                <a16:creationId xmlns:a16="http://schemas.microsoft.com/office/drawing/2014/main" id="{E11D226E-B8A0-9F41-1520-8E5F7FBC22D0}"/>
              </a:ext>
            </a:extLst>
          </p:cNvPr>
          <p:cNvSpPr txBox="1"/>
          <p:nvPr/>
        </p:nvSpPr>
        <p:spPr>
          <a:xfrm>
            <a:off x="7001316" y="-6109860"/>
            <a:ext cx="4332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suksess og belønning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" name="TekstSylinder 152">
            <a:extLst>
              <a:ext uri="{FF2B5EF4-FFF2-40B4-BE49-F238E27FC236}">
                <a16:creationId xmlns:a16="http://schemas.microsoft.com/office/drawing/2014/main" id="{C1F3971A-0C64-EAA6-3529-A287CF99EC08}"/>
              </a:ext>
            </a:extLst>
          </p:cNvPr>
          <p:cNvSpPr txBox="1"/>
          <p:nvPr/>
        </p:nvSpPr>
        <p:spPr>
          <a:xfrm>
            <a:off x="3749174" y="-5523319"/>
            <a:ext cx="285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ond og dum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TekstSylinder 153">
            <a:extLst>
              <a:ext uri="{FF2B5EF4-FFF2-40B4-BE49-F238E27FC236}">
                <a16:creationId xmlns:a16="http://schemas.microsoft.com/office/drawing/2014/main" id="{7B9CE2D9-2DEE-C304-38D6-A069FEBFB818}"/>
              </a:ext>
            </a:extLst>
          </p:cNvPr>
          <p:cNvSpPr txBox="1"/>
          <p:nvPr/>
        </p:nvSpPr>
        <p:spPr>
          <a:xfrm>
            <a:off x="3895223" y="-6078729"/>
            <a:ext cx="285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nb-NO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lok og god</a:t>
            </a:r>
          </a:p>
        </p:txBody>
      </p:sp>
      <p:cxnSp>
        <p:nvCxnSpPr>
          <p:cNvPr id="158" name="Rett linje 157">
            <a:extLst>
              <a:ext uri="{FF2B5EF4-FFF2-40B4-BE49-F238E27FC236}">
                <a16:creationId xmlns:a16="http://schemas.microsoft.com/office/drawing/2014/main" id="{2FFEEA55-9684-E156-0A0B-D31DC62FEEE9}"/>
              </a:ext>
            </a:extLst>
          </p:cNvPr>
          <p:cNvCxnSpPr>
            <a:cxnSpLocks/>
          </p:cNvCxnSpPr>
          <p:nvPr/>
        </p:nvCxnSpPr>
        <p:spPr>
          <a:xfrm>
            <a:off x="2680854" y="-6177550"/>
            <a:ext cx="7626151" cy="0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Grafikk 55" descr="Et bånd banner">
            <a:extLst>
              <a:ext uri="{FF2B5EF4-FFF2-40B4-BE49-F238E27FC236}">
                <a16:creationId xmlns:a16="http://schemas.microsoft.com/office/drawing/2014/main" id="{7EB6EF02-1578-DB39-C6DC-AFDC4AE2D3E2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3679507" y="-7997007"/>
            <a:ext cx="6192036" cy="1412026"/>
          </a:xfrm>
          <a:prstGeom prst="rect">
            <a:avLst/>
          </a:prstGeom>
        </p:spPr>
      </p:pic>
      <p:sp>
        <p:nvSpPr>
          <p:cNvPr id="142" name="TekstSylinder 141">
            <a:extLst>
              <a:ext uri="{FF2B5EF4-FFF2-40B4-BE49-F238E27FC236}">
                <a16:creationId xmlns:a16="http://schemas.microsoft.com/office/drawing/2014/main" id="{247BF0A9-D1AF-A66C-2089-1C9B8398A99F}"/>
              </a:ext>
            </a:extLst>
          </p:cNvPr>
          <p:cNvSpPr txBox="1"/>
          <p:nvPr/>
        </p:nvSpPr>
        <p:spPr>
          <a:xfrm>
            <a:off x="4378093" y="-7289217"/>
            <a:ext cx="4635067" cy="136742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54468"/>
              </a:avLst>
            </a:prstTxWarp>
            <a:spAutoFit/>
          </a:bodyPr>
          <a:lstStyle/>
          <a:p>
            <a:pPr algn="ctr"/>
            <a:r>
              <a:rPr lang="nb-NO" sz="4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ANTAKELSE</a:t>
            </a:r>
          </a:p>
        </p:txBody>
      </p:sp>
      <p:grpSp>
        <p:nvGrpSpPr>
          <p:cNvPr id="162" name="Grafikk 160" descr="En flygende pil">
            <a:extLst>
              <a:ext uri="{FF2B5EF4-FFF2-40B4-BE49-F238E27FC236}">
                <a16:creationId xmlns:a16="http://schemas.microsoft.com/office/drawing/2014/main" id="{594EA508-E6E6-BC82-D57E-1C505AA6365F}"/>
              </a:ext>
            </a:extLst>
          </p:cNvPr>
          <p:cNvGrpSpPr/>
          <p:nvPr/>
        </p:nvGrpSpPr>
        <p:grpSpPr>
          <a:xfrm rot="437568">
            <a:off x="5984482" y="-6103314"/>
            <a:ext cx="1050918" cy="598919"/>
            <a:chOff x="2072128" y="4936976"/>
            <a:chExt cx="1191132" cy="598919"/>
          </a:xfrm>
        </p:grpSpPr>
        <p:sp>
          <p:nvSpPr>
            <p:cNvPr id="163" name="Frihåndsform: figur 162">
              <a:extLst>
                <a:ext uri="{FF2B5EF4-FFF2-40B4-BE49-F238E27FC236}">
                  <a16:creationId xmlns:a16="http://schemas.microsoft.com/office/drawing/2014/main" id="{8125F414-6780-EBAC-CB58-EDAA92A57538}"/>
                </a:ext>
              </a:extLst>
            </p:cNvPr>
            <p:cNvSpPr/>
            <p:nvPr/>
          </p:nvSpPr>
          <p:spPr>
            <a:xfrm>
              <a:off x="2095160" y="4958795"/>
              <a:ext cx="1153294" cy="559104"/>
            </a:xfrm>
            <a:custGeom>
              <a:avLst/>
              <a:gdLst>
                <a:gd name="connsiteX0" fmla="*/ 932 w 1153294"/>
                <a:gd name="connsiteY0" fmla="*/ 170406 h 559104"/>
                <a:gd name="connsiteX1" fmla="*/ 106899 w 1153294"/>
                <a:gd name="connsiteY1" fmla="*/ 342986 h 559104"/>
                <a:gd name="connsiteX2" fmla="*/ 107639 w 1153294"/>
                <a:gd name="connsiteY2" fmla="*/ 347655 h 559104"/>
                <a:gd name="connsiteX3" fmla="*/ 55911 w 1153294"/>
                <a:gd name="connsiteY3" fmla="*/ 550740 h 559104"/>
                <a:gd name="connsiteX4" fmla="*/ 66202 w 1153294"/>
                <a:gd name="connsiteY4" fmla="*/ 558780 h 559104"/>
                <a:gd name="connsiteX5" fmla="*/ 753676 w 1153294"/>
                <a:gd name="connsiteY5" fmla="*/ 374915 h 559104"/>
                <a:gd name="connsiteX6" fmla="*/ 764049 w 1153294"/>
                <a:gd name="connsiteY6" fmla="*/ 380412 h 559104"/>
                <a:gd name="connsiteX7" fmla="*/ 788125 w 1153294"/>
                <a:gd name="connsiteY7" fmla="*/ 509708 h 559104"/>
                <a:gd name="connsiteX8" fmla="*/ 801718 w 1153294"/>
                <a:gd name="connsiteY8" fmla="*/ 513560 h 559104"/>
                <a:gd name="connsiteX9" fmla="*/ 1150860 w 1153294"/>
                <a:gd name="connsiteY9" fmla="*/ 222788 h 559104"/>
                <a:gd name="connsiteX10" fmla="*/ 1149364 w 1153294"/>
                <a:gd name="connsiteY10" fmla="*/ 211932 h 559104"/>
                <a:gd name="connsiteX11" fmla="*/ 735730 w 1153294"/>
                <a:gd name="connsiteY11" fmla="*/ 984 h 559104"/>
                <a:gd name="connsiteX12" fmla="*/ 723529 w 1153294"/>
                <a:gd name="connsiteY12" fmla="*/ 6810 h 559104"/>
                <a:gd name="connsiteX13" fmla="*/ 721597 w 1153294"/>
                <a:gd name="connsiteY13" fmla="*/ 130652 h 559104"/>
                <a:gd name="connsiteX14" fmla="*/ 713838 w 1153294"/>
                <a:gd name="connsiteY14" fmla="*/ 137447 h 559104"/>
                <a:gd name="connsiteX15" fmla="*/ 7766 w 1153294"/>
                <a:gd name="connsiteY15" fmla="*/ 160316 h 559104"/>
                <a:gd name="connsiteX16" fmla="*/ 932 w 1153294"/>
                <a:gd name="connsiteY16" fmla="*/ 170406 h 5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3294" h="559104">
                  <a:moveTo>
                    <a:pt x="932" y="170406"/>
                  </a:moveTo>
                  <a:lnTo>
                    <a:pt x="106899" y="342986"/>
                  </a:lnTo>
                  <a:cubicBezTo>
                    <a:pt x="107780" y="344422"/>
                    <a:pt x="108039" y="346073"/>
                    <a:pt x="107639" y="347655"/>
                  </a:cubicBezTo>
                  <a:lnTo>
                    <a:pt x="55911" y="550740"/>
                  </a:lnTo>
                  <a:cubicBezTo>
                    <a:pt x="54593" y="555908"/>
                    <a:pt x="60294" y="560362"/>
                    <a:pt x="66202" y="558780"/>
                  </a:cubicBezTo>
                  <a:lnTo>
                    <a:pt x="753676" y="374915"/>
                  </a:lnTo>
                  <a:cubicBezTo>
                    <a:pt x="758370" y="373656"/>
                    <a:pt x="763279" y="376256"/>
                    <a:pt x="764049" y="380412"/>
                  </a:cubicBezTo>
                  <a:lnTo>
                    <a:pt x="788125" y="509708"/>
                  </a:lnTo>
                  <a:cubicBezTo>
                    <a:pt x="789154" y="515224"/>
                    <a:pt x="797039" y="517464"/>
                    <a:pt x="801718" y="513560"/>
                  </a:cubicBezTo>
                  <a:lnTo>
                    <a:pt x="1150860" y="222788"/>
                  </a:lnTo>
                  <a:cubicBezTo>
                    <a:pt x="1154650" y="219631"/>
                    <a:pt x="1153910" y="214254"/>
                    <a:pt x="1149364" y="211932"/>
                  </a:cubicBezTo>
                  <a:lnTo>
                    <a:pt x="735730" y="984"/>
                  </a:lnTo>
                  <a:cubicBezTo>
                    <a:pt x="730392" y="-1737"/>
                    <a:pt x="723618" y="1502"/>
                    <a:pt x="723529" y="6810"/>
                  </a:cubicBezTo>
                  <a:lnTo>
                    <a:pt x="721597" y="130652"/>
                  </a:lnTo>
                  <a:cubicBezTo>
                    <a:pt x="721538" y="134322"/>
                    <a:pt x="718132" y="137308"/>
                    <a:pt x="713838" y="137447"/>
                  </a:cubicBezTo>
                  <a:lnTo>
                    <a:pt x="7766" y="160316"/>
                  </a:lnTo>
                  <a:cubicBezTo>
                    <a:pt x="1843" y="160512"/>
                    <a:pt x="-1822" y="165921"/>
                    <a:pt x="932" y="170406"/>
                  </a:cubicBezTo>
                  <a:close/>
                </a:path>
              </a:pathLst>
            </a:custGeom>
            <a:solidFill>
              <a:srgbClr val="FFFFFF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64" name="Frihåndsform: figur 163">
              <a:extLst>
                <a:ext uri="{FF2B5EF4-FFF2-40B4-BE49-F238E27FC236}">
                  <a16:creationId xmlns:a16="http://schemas.microsoft.com/office/drawing/2014/main" id="{FF2D367A-268B-469E-BB44-29DB1E4E6164}"/>
                </a:ext>
              </a:extLst>
            </p:cNvPr>
            <p:cNvSpPr/>
            <p:nvPr/>
          </p:nvSpPr>
          <p:spPr>
            <a:xfrm>
              <a:off x="2072128" y="4936976"/>
              <a:ext cx="1191132" cy="598919"/>
            </a:xfrm>
            <a:custGeom>
              <a:avLst/>
              <a:gdLst>
                <a:gd name="connsiteX0" fmla="*/ 1184523 w 1191132"/>
                <a:gd name="connsiteY0" fmla="*/ 227260 h 598919"/>
                <a:gd name="connsiteX1" fmla="*/ 750959 w 1191132"/>
                <a:gd name="connsiteY1" fmla="*/ 1439 h 598919"/>
                <a:gd name="connsiteX2" fmla="*/ 732761 w 1191132"/>
                <a:gd name="connsiteY2" fmla="*/ 10359 h 598919"/>
                <a:gd name="connsiteX3" fmla="*/ 734538 w 1191132"/>
                <a:gd name="connsiteY3" fmla="*/ 147214 h 598919"/>
                <a:gd name="connsiteX4" fmla="*/ 27814 w 1191132"/>
                <a:gd name="connsiteY4" fmla="*/ 171146 h 598919"/>
                <a:gd name="connsiteX5" fmla="*/ 13437 w 1191132"/>
                <a:gd name="connsiteY5" fmla="*/ 171172 h 598919"/>
                <a:gd name="connsiteX6" fmla="*/ 2109 w 1191132"/>
                <a:gd name="connsiteY6" fmla="*/ 188037 h 598919"/>
                <a:gd name="connsiteX7" fmla="*/ 116242 w 1191132"/>
                <a:gd name="connsiteY7" fmla="*/ 370498 h 598919"/>
                <a:gd name="connsiteX8" fmla="*/ 61537 w 1191132"/>
                <a:gd name="connsiteY8" fmla="*/ 584559 h 598919"/>
                <a:gd name="connsiteX9" fmla="*/ 77766 w 1191132"/>
                <a:gd name="connsiteY9" fmla="*/ 598426 h 598919"/>
                <a:gd name="connsiteX10" fmla="*/ 776561 w 1191132"/>
                <a:gd name="connsiteY10" fmla="*/ 408576 h 598919"/>
                <a:gd name="connsiteX11" fmla="*/ 795099 w 1191132"/>
                <a:gd name="connsiteY11" fmla="*/ 523467 h 598919"/>
                <a:gd name="connsiteX12" fmla="*/ 805864 w 1191132"/>
                <a:gd name="connsiteY12" fmla="*/ 548974 h 598919"/>
                <a:gd name="connsiteX13" fmla="*/ 827082 w 1191132"/>
                <a:gd name="connsiteY13" fmla="*/ 551308 h 598919"/>
                <a:gd name="connsiteX14" fmla="*/ 995875 w 1191132"/>
                <a:gd name="connsiteY14" fmla="*/ 407595 h 598919"/>
                <a:gd name="connsiteX15" fmla="*/ 1187255 w 1191132"/>
                <a:gd name="connsiteY15" fmla="*/ 245372 h 598919"/>
                <a:gd name="connsiteX16" fmla="*/ 1184523 w 1191132"/>
                <a:gd name="connsiteY16" fmla="*/ 227260 h 598919"/>
                <a:gd name="connsiteX17" fmla="*/ 1075581 w 1191132"/>
                <a:gd name="connsiteY17" fmla="*/ 307160 h 598919"/>
                <a:gd name="connsiteX18" fmla="*/ 822610 w 1191132"/>
                <a:gd name="connsiteY18" fmla="*/ 522429 h 598919"/>
                <a:gd name="connsiteX19" fmla="*/ 800296 w 1191132"/>
                <a:gd name="connsiteY19" fmla="*/ 389774 h 598919"/>
                <a:gd name="connsiteX20" fmla="*/ 783675 w 1191132"/>
                <a:gd name="connsiteY20" fmla="*/ 381715 h 598919"/>
                <a:gd name="connsiteX21" fmla="*/ 94579 w 1191132"/>
                <a:gd name="connsiteY21" fmla="*/ 569832 h 598919"/>
                <a:gd name="connsiteX22" fmla="*/ 142169 w 1191132"/>
                <a:gd name="connsiteY22" fmla="*/ 372207 h 598919"/>
                <a:gd name="connsiteX23" fmla="*/ 136572 w 1191132"/>
                <a:gd name="connsiteY23" fmla="*/ 354702 h 598919"/>
                <a:gd name="connsiteX24" fmla="*/ 38683 w 1191132"/>
                <a:gd name="connsiteY24" fmla="*/ 193459 h 598919"/>
                <a:gd name="connsiteX25" fmla="*/ 737285 w 1191132"/>
                <a:gd name="connsiteY25" fmla="*/ 169128 h 598919"/>
                <a:gd name="connsiteX26" fmla="*/ 744170 w 1191132"/>
                <a:gd name="connsiteY26" fmla="*/ 168900 h 598919"/>
                <a:gd name="connsiteX27" fmla="*/ 753876 w 1191132"/>
                <a:gd name="connsiteY27" fmla="*/ 150440 h 598919"/>
                <a:gd name="connsiteX28" fmla="*/ 756549 w 1191132"/>
                <a:gd name="connsiteY28" fmla="*/ 29236 h 598919"/>
                <a:gd name="connsiteX29" fmla="*/ 1155864 w 1191132"/>
                <a:gd name="connsiteY29" fmla="*/ 239432 h 598919"/>
                <a:gd name="connsiteX30" fmla="*/ 1075581 w 1191132"/>
                <a:gd name="connsiteY30" fmla="*/ 307160 h 5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1132" h="598919">
                  <a:moveTo>
                    <a:pt x="1184523" y="227260"/>
                  </a:moveTo>
                  <a:cubicBezTo>
                    <a:pt x="1039274" y="153009"/>
                    <a:pt x="894373" y="78258"/>
                    <a:pt x="750959" y="1439"/>
                  </a:cubicBezTo>
                  <a:cubicBezTo>
                    <a:pt x="743163" y="-2705"/>
                    <a:pt x="732673" y="2666"/>
                    <a:pt x="732761" y="10359"/>
                  </a:cubicBezTo>
                  <a:cubicBezTo>
                    <a:pt x="733302" y="55984"/>
                    <a:pt x="734553" y="101583"/>
                    <a:pt x="734538" y="147214"/>
                  </a:cubicBezTo>
                  <a:cubicBezTo>
                    <a:pt x="499025" y="156096"/>
                    <a:pt x="263594" y="168843"/>
                    <a:pt x="27814" y="171146"/>
                  </a:cubicBezTo>
                  <a:cubicBezTo>
                    <a:pt x="23024" y="171165"/>
                    <a:pt x="18234" y="171178"/>
                    <a:pt x="13437" y="171172"/>
                  </a:cubicBezTo>
                  <a:cubicBezTo>
                    <a:pt x="4338" y="171165"/>
                    <a:pt x="-4043" y="180996"/>
                    <a:pt x="2109" y="188037"/>
                  </a:cubicBezTo>
                  <a:cubicBezTo>
                    <a:pt x="49581" y="244031"/>
                    <a:pt x="83555" y="307533"/>
                    <a:pt x="116242" y="370498"/>
                  </a:cubicBezTo>
                  <a:cubicBezTo>
                    <a:pt x="103982" y="442769"/>
                    <a:pt x="87960" y="515034"/>
                    <a:pt x="61537" y="584559"/>
                  </a:cubicBezTo>
                  <a:cubicBezTo>
                    <a:pt x="58406" y="592524"/>
                    <a:pt x="68460" y="601083"/>
                    <a:pt x="77766" y="598426"/>
                  </a:cubicBezTo>
                  <a:cubicBezTo>
                    <a:pt x="309222" y="531014"/>
                    <a:pt x="548451" y="484497"/>
                    <a:pt x="776561" y="408576"/>
                  </a:cubicBezTo>
                  <a:cubicBezTo>
                    <a:pt x="782513" y="446862"/>
                    <a:pt x="785200" y="485699"/>
                    <a:pt x="795099" y="523467"/>
                  </a:cubicBezTo>
                  <a:cubicBezTo>
                    <a:pt x="797424" y="532070"/>
                    <a:pt x="800148" y="541496"/>
                    <a:pt x="805864" y="548974"/>
                  </a:cubicBezTo>
                  <a:cubicBezTo>
                    <a:pt x="810565" y="555123"/>
                    <a:pt x="820700" y="556800"/>
                    <a:pt x="827082" y="551308"/>
                  </a:cubicBezTo>
                  <a:cubicBezTo>
                    <a:pt x="883038" y="503140"/>
                    <a:pt x="939460" y="455371"/>
                    <a:pt x="995875" y="407595"/>
                  </a:cubicBezTo>
                  <a:cubicBezTo>
                    <a:pt x="1059700" y="353544"/>
                    <a:pt x="1123437" y="299423"/>
                    <a:pt x="1187255" y="245372"/>
                  </a:cubicBezTo>
                  <a:cubicBezTo>
                    <a:pt x="1193482" y="240102"/>
                    <a:pt x="1191949" y="231049"/>
                    <a:pt x="1184523" y="227260"/>
                  </a:cubicBezTo>
                  <a:close/>
                  <a:moveTo>
                    <a:pt x="1075581" y="307160"/>
                  </a:moveTo>
                  <a:cubicBezTo>
                    <a:pt x="990951" y="378653"/>
                    <a:pt x="906640" y="450424"/>
                    <a:pt x="822610" y="522429"/>
                  </a:cubicBezTo>
                  <a:cubicBezTo>
                    <a:pt x="810261" y="479227"/>
                    <a:pt x="808995" y="433818"/>
                    <a:pt x="800296" y="389774"/>
                  </a:cubicBezTo>
                  <a:cubicBezTo>
                    <a:pt x="799045" y="384024"/>
                    <a:pt x="790094" y="379640"/>
                    <a:pt x="783675" y="381715"/>
                  </a:cubicBezTo>
                  <a:cubicBezTo>
                    <a:pt x="559016" y="457636"/>
                    <a:pt x="323044" y="503659"/>
                    <a:pt x="94579" y="569832"/>
                  </a:cubicBezTo>
                  <a:cubicBezTo>
                    <a:pt x="116294" y="505121"/>
                    <a:pt x="130508" y="438720"/>
                    <a:pt x="142169" y="372207"/>
                  </a:cubicBezTo>
                  <a:cubicBezTo>
                    <a:pt x="143235" y="365653"/>
                    <a:pt x="139548" y="360585"/>
                    <a:pt x="136572" y="354702"/>
                  </a:cubicBezTo>
                  <a:cubicBezTo>
                    <a:pt x="107928" y="299347"/>
                    <a:pt x="77869" y="244069"/>
                    <a:pt x="38683" y="193459"/>
                  </a:cubicBezTo>
                  <a:cubicBezTo>
                    <a:pt x="271738" y="190176"/>
                    <a:pt x="504467" y="177972"/>
                    <a:pt x="737285" y="169128"/>
                  </a:cubicBezTo>
                  <a:cubicBezTo>
                    <a:pt x="739580" y="169052"/>
                    <a:pt x="741875" y="168976"/>
                    <a:pt x="744170" y="168900"/>
                  </a:cubicBezTo>
                  <a:cubicBezTo>
                    <a:pt x="756305" y="168527"/>
                    <a:pt x="759562" y="156577"/>
                    <a:pt x="753876" y="150440"/>
                  </a:cubicBezTo>
                  <a:cubicBezTo>
                    <a:pt x="754431" y="110029"/>
                    <a:pt x="755697" y="69642"/>
                    <a:pt x="756549" y="29236"/>
                  </a:cubicBezTo>
                  <a:cubicBezTo>
                    <a:pt x="888013" y="101532"/>
                    <a:pt x="1022209" y="170153"/>
                    <a:pt x="1155864" y="239432"/>
                  </a:cubicBezTo>
                  <a:cubicBezTo>
                    <a:pt x="1129093" y="262004"/>
                    <a:pt x="1102337" y="284576"/>
                    <a:pt x="1075581" y="307160"/>
                  </a:cubicBezTo>
                  <a:close/>
                </a:path>
              </a:pathLst>
            </a:custGeom>
            <a:solidFill>
              <a:srgbClr val="000000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grpSp>
        <p:nvGrpSpPr>
          <p:cNvPr id="168" name="Grafikk 160" descr="En flygende pil">
            <a:extLst>
              <a:ext uri="{FF2B5EF4-FFF2-40B4-BE49-F238E27FC236}">
                <a16:creationId xmlns:a16="http://schemas.microsoft.com/office/drawing/2014/main" id="{C7D52496-58AA-E347-EE94-797D94C91DFF}"/>
              </a:ext>
            </a:extLst>
          </p:cNvPr>
          <p:cNvGrpSpPr/>
          <p:nvPr/>
        </p:nvGrpSpPr>
        <p:grpSpPr>
          <a:xfrm rot="437568">
            <a:off x="5994286" y="-5532350"/>
            <a:ext cx="1050918" cy="598919"/>
            <a:chOff x="2072128" y="4936976"/>
            <a:chExt cx="1191132" cy="598919"/>
          </a:xfrm>
        </p:grpSpPr>
        <p:sp>
          <p:nvSpPr>
            <p:cNvPr id="169" name="Frihåndsform: figur 168">
              <a:extLst>
                <a:ext uri="{FF2B5EF4-FFF2-40B4-BE49-F238E27FC236}">
                  <a16:creationId xmlns:a16="http://schemas.microsoft.com/office/drawing/2014/main" id="{499A8718-48E4-20E5-6165-A6D457E071FD}"/>
                </a:ext>
              </a:extLst>
            </p:cNvPr>
            <p:cNvSpPr/>
            <p:nvPr/>
          </p:nvSpPr>
          <p:spPr>
            <a:xfrm>
              <a:off x="2095160" y="4958795"/>
              <a:ext cx="1153294" cy="559104"/>
            </a:xfrm>
            <a:custGeom>
              <a:avLst/>
              <a:gdLst>
                <a:gd name="connsiteX0" fmla="*/ 932 w 1153294"/>
                <a:gd name="connsiteY0" fmla="*/ 170406 h 559104"/>
                <a:gd name="connsiteX1" fmla="*/ 106899 w 1153294"/>
                <a:gd name="connsiteY1" fmla="*/ 342986 h 559104"/>
                <a:gd name="connsiteX2" fmla="*/ 107639 w 1153294"/>
                <a:gd name="connsiteY2" fmla="*/ 347655 h 559104"/>
                <a:gd name="connsiteX3" fmla="*/ 55911 w 1153294"/>
                <a:gd name="connsiteY3" fmla="*/ 550740 h 559104"/>
                <a:gd name="connsiteX4" fmla="*/ 66202 w 1153294"/>
                <a:gd name="connsiteY4" fmla="*/ 558780 h 559104"/>
                <a:gd name="connsiteX5" fmla="*/ 753676 w 1153294"/>
                <a:gd name="connsiteY5" fmla="*/ 374915 h 559104"/>
                <a:gd name="connsiteX6" fmla="*/ 764049 w 1153294"/>
                <a:gd name="connsiteY6" fmla="*/ 380412 h 559104"/>
                <a:gd name="connsiteX7" fmla="*/ 788125 w 1153294"/>
                <a:gd name="connsiteY7" fmla="*/ 509708 h 559104"/>
                <a:gd name="connsiteX8" fmla="*/ 801718 w 1153294"/>
                <a:gd name="connsiteY8" fmla="*/ 513560 h 559104"/>
                <a:gd name="connsiteX9" fmla="*/ 1150860 w 1153294"/>
                <a:gd name="connsiteY9" fmla="*/ 222788 h 559104"/>
                <a:gd name="connsiteX10" fmla="*/ 1149364 w 1153294"/>
                <a:gd name="connsiteY10" fmla="*/ 211932 h 559104"/>
                <a:gd name="connsiteX11" fmla="*/ 735730 w 1153294"/>
                <a:gd name="connsiteY11" fmla="*/ 984 h 559104"/>
                <a:gd name="connsiteX12" fmla="*/ 723529 w 1153294"/>
                <a:gd name="connsiteY12" fmla="*/ 6810 h 559104"/>
                <a:gd name="connsiteX13" fmla="*/ 721597 w 1153294"/>
                <a:gd name="connsiteY13" fmla="*/ 130652 h 559104"/>
                <a:gd name="connsiteX14" fmla="*/ 713838 w 1153294"/>
                <a:gd name="connsiteY14" fmla="*/ 137447 h 559104"/>
                <a:gd name="connsiteX15" fmla="*/ 7766 w 1153294"/>
                <a:gd name="connsiteY15" fmla="*/ 160316 h 559104"/>
                <a:gd name="connsiteX16" fmla="*/ 932 w 1153294"/>
                <a:gd name="connsiteY16" fmla="*/ 170406 h 5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3294" h="559104">
                  <a:moveTo>
                    <a:pt x="932" y="170406"/>
                  </a:moveTo>
                  <a:lnTo>
                    <a:pt x="106899" y="342986"/>
                  </a:lnTo>
                  <a:cubicBezTo>
                    <a:pt x="107780" y="344422"/>
                    <a:pt x="108039" y="346073"/>
                    <a:pt x="107639" y="347655"/>
                  </a:cubicBezTo>
                  <a:lnTo>
                    <a:pt x="55911" y="550740"/>
                  </a:lnTo>
                  <a:cubicBezTo>
                    <a:pt x="54593" y="555908"/>
                    <a:pt x="60294" y="560362"/>
                    <a:pt x="66202" y="558780"/>
                  </a:cubicBezTo>
                  <a:lnTo>
                    <a:pt x="753676" y="374915"/>
                  </a:lnTo>
                  <a:cubicBezTo>
                    <a:pt x="758370" y="373656"/>
                    <a:pt x="763279" y="376256"/>
                    <a:pt x="764049" y="380412"/>
                  </a:cubicBezTo>
                  <a:lnTo>
                    <a:pt x="788125" y="509708"/>
                  </a:lnTo>
                  <a:cubicBezTo>
                    <a:pt x="789154" y="515224"/>
                    <a:pt x="797039" y="517464"/>
                    <a:pt x="801718" y="513560"/>
                  </a:cubicBezTo>
                  <a:lnTo>
                    <a:pt x="1150860" y="222788"/>
                  </a:lnTo>
                  <a:cubicBezTo>
                    <a:pt x="1154650" y="219631"/>
                    <a:pt x="1153910" y="214254"/>
                    <a:pt x="1149364" y="211932"/>
                  </a:cubicBezTo>
                  <a:lnTo>
                    <a:pt x="735730" y="984"/>
                  </a:lnTo>
                  <a:cubicBezTo>
                    <a:pt x="730392" y="-1737"/>
                    <a:pt x="723618" y="1502"/>
                    <a:pt x="723529" y="6810"/>
                  </a:cubicBezTo>
                  <a:lnTo>
                    <a:pt x="721597" y="130652"/>
                  </a:lnTo>
                  <a:cubicBezTo>
                    <a:pt x="721538" y="134322"/>
                    <a:pt x="718132" y="137308"/>
                    <a:pt x="713838" y="137447"/>
                  </a:cubicBezTo>
                  <a:lnTo>
                    <a:pt x="7766" y="160316"/>
                  </a:lnTo>
                  <a:cubicBezTo>
                    <a:pt x="1843" y="160512"/>
                    <a:pt x="-1822" y="165921"/>
                    <a:pt x="932" y="170406"/>
                  </a:cubicBezTo>
                  <a:close/>
                </a:path>
              </a:pathLst>
            </a:custGeom>
            <a:solidFill>
              <a:srgbClr val="FFFFFF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70" name="Frihåndsform: figur 169">
              <a:extLst>
                <a:ext uri="{FF2B5EF4-FFF2-40B4-BE49-F238E27FC236}">
                  <a16:creationId xmlns:a16="http://schemas.microsoft.com/office/drawing/2014/main" id="{781562FD-ABE5-2D92-D6B2-EDC3CFFE4B10}"/>
                </a:ext>
              </a:extLst>
            </p:cNvPr>
            <p:cNvSpPr/>
            <p:nvPr/>
          </p:nvSpPr>
          <p:spPr>
            <a:xfrm>
              <a:off x="2072128" y="4936976"/>
              <a:ext cx="1191132" cy="598919"/>
            </a:xfrm>
            <a:custGeom>
              <a:avLst/>
              <a:gdLst>
                <a:gd name="connsiteX0" fmla="*/ 1184523 w 1191132"/>
                <a:gd name="connsiteY0" fmla="*/ 227260 h 598919"/>
                <a:gd name="connsiteX1" fmla="*/ 750959 w 1191132"/>
                <a:gd name="connsiteY1" fmla="*/ 1439 h 598919"/>
                <a:gd name="connsiteX2" fmla="*/ 732761 w 1191132"/>
                <a:gd name="connsiteY2" fmla="*/ 10359 h 598919"/>
                <a:gd name="connsiteX3" fmla="*/ 734538 w 1191132"/>
                <a:gd name="connsiteY3" fmla="*/ 147214 h 598919"/>
                <a:gd name="connsiteX4" fmla="*/ 27814 w 1191132"/>
                <a:gd name="connsiteY4" fmla="*/ 171146 h 598919"/>
                <a:gd name="connsiteX5" fmla="*/ 13437 w 1191132"/>
                <a:gd name="connsiteY5" fmla="*/ 171172 h 598919"/>
                <a:gd name="connsiteX6" fmla="*/ 2109 w 1191132"/>
                <a:gd name="connsiteY6" fmla="*/ 188037 h 598919"/>
                <a:gd name="connsiteX7" fmla="*/ 116242 w 1191132"/>
                <a:gd name="connsiteY7" fmla="*/ 370498 h 598919"/>
                <a:gd name="connsiteX8" fmla="*/ 61537 w 1191132"/>
                <a:gd name="connsiteY8" fmla="*/ 584559 h 598919"/>
                <a:gd name="connsiteX9" fmla="*/ 77766 w 1191132"/>
                <a:gd name="connsiteY9" fmla="*/ 598426 h 598919"/>
                <a:gd name="connsiteX10" fmla="*/ 776561 w 1191132"/>
                <a:gd name="connsiteY10" fmla="*/ 408576 h 598919"/>
                <a:gd name="connsiteX11" fmla="*/ 795099 w 1191132"/>
                <a:gd name="connsiteY11" fmla="*/ 523467 h 598919"/>
                <a:gd name="connsiteX12" fmla="*/ 805864 w 1191132"/>
                <a:gd name="connsiteY12" fmla="*/ 548974 h 598919"/>
                <a:gd name="connsiteX13" fmla="*/ 827082 w 1191132"/>
                <a:gd name="connsiteY13" fmla="*/ 551308 h 598919"/>
                <a:gd name="connsiteX14" fmla="*/ 995875 w 1191132"/>
                <a:gd name="connsiteY14" fmla="*/ 407595 h 598919"/>
                <a:gd name="connsiteX15" fmla="*/ 1187255 w 1191132"/>
                <a:gd name="connsiteY15" fmla="*/ 245372 h 598919"/>
                <a:gd name="connsiteX16" fmla="*/ 1184523 w 1191132"/>
                <a:gd name="connsiteY16" fmla="*/ 227260 h 598919"/>
                <a:gd name="connsiteX17" fmla="*/ 1075581 w 1191132"/>
                <a:gd name="connsiteY17" fmla="*/ 307160 h 598919"/>
                <a:gd name="connsiteX18" fmla="*/ 822610 w 1191132"/>
                <a:gd name="connsiteY18" fmla="*/ 522429 h 598919"/>
                <a:gd name="connsiteX19" fmla="*/ 800296 w 1191132"/>
                <a:gd name="connsiteY19" fmla="*/ 389774 h 598919"/>
                <a:gd name="connsiteX20" fmla="*/ 783675 w 1191132"/>
                <a:gd name="connsiteY20" fmla="*/ 381715 h 598919"/>
                <a:gd name="connsiteX21" fmla="*/ 94579 w 1191132"/>
                <a:gd name="connsiteY21" fmla="*/ 569832 h 598919"/>
                <a:gd name="connsiteX22" fmla="*/ 142169 w 1191132"/>
                <a:gd name="connsiteY22" fmla="*/ 372207 h 598919"/>
                <a:gd name="connsiteX23" fmla="*/ 136572 w 1191132"/>
                <a:gd name="connsiteY23" fmla="*/ 354702 h 598919"/>
                <a:gd name="connsiteX24" fmla="*/ 38683 w 1191132"/>
                <a:gd name="connsiteY24" fmla="*/ 193459 h 598919"/>
                <a:gd name="connsiteX25" fmla="*/ 737285 w 1191132"/>
                <a:gd name="connsiteY25" fmla="*/ 169128 h 598919"/>
                <a:gd name="connsiteX26" fmla="*/ 744170 w 1191132"/>
                <a:gd name="connsiteY26" fmla="*/ 168900 h 598919"/>
                <a:gd name="connsiteX27" fmla="*/ 753876 w 1191132"/>
                <a:gd name="connsiteY27" fmla="*/ 150440 h 598919"/>
                <a:gd name="connsiteX28" fmla="*/ 756549 w 1191132"/>
                <a:gd name="connsiteY28" fmla="*/ 29236 h 598919"/>
                <a:gd name="connsiteX29" fmla="*/ 1155864 w 1191132"/>
                <a:gd name="connsiteY29" fmla="*/ 239432 h 598919"/>
                <a:gd name="connsiteX30" fmla="*/ 1075581 w 1191132"/>
                <a:gd name="connsiteY30" fmla="*/ 307160 h 5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1132" h="598919">
                  <a:moveTo>
                    <a:pt x="1184523" y="227260"/>
                  </a:moveTo>
                  <a:cubicBezTo>
                    <a:pt x="1039274" y="153009"/>
                    <a:pt x="894373" y="78258"/>
                    <a:pt x="750959" y="1439"/>
                  </a:cubicBezTo>
                  <a:cubicBezTo>
                    <a:pt x="743163" y="-2705"/>
                    <a:pt x="732673" y="2666"/>
                    <a:pt x="732761" y="10359"/>
                  </a:cubicBezTo>
                  <a:cubicBezTo>
                    <a:pt x="733302" y="55984"/>
                    <a:pt x="734553" y="101583"/>
                    <a:pt x="734538" y="147214"/>
                  </a:cubicBezTo>
                  <a:cubicBezTo>
                    <a:pt x="499025" y="156096"/>
                    <a:pt x="263594" y="168843"/>
                    <a:pt x="27814" y="171146"/>
                  </a:cubicBezTo>
                  <a:cubicBezTo>
                    <a:pt x="23024" y="171165"/>
                    <a:pt x="18234" y="171178"/>
                    <a:pt x="13437" y="171172"/>
                  </a:cubicBezTo>
                  <a:cubicBezTo>
                    <a:pt x="4338" y="171165"/>
                    <a:pt x="-4043" y="180996"/>
                    <a:pt x="2109" y="188037"/>
                  </a:cubicBezTo>
                  <a:cubicBezTo>
                    <a:pt x="49581" y="244031"/>
                    <a:pt x="83555" y="307533"/>
                    <a:pt x="116242" y="370498"/>
                  </a:cubicBezTo>
                  <a:cubicBezTo>
                    <a:pt x="103982" y="442769"/>
                    <a:pt x="87960" y="515034"/>
                    <a:pt x="61537" y="584559"/>
                  </a:cubicBezTo>
                  <a:cubicBezTo>
                    <a:pt x="58406" y="592524"/>
                    <a:pt x="68460" y="601083"/>
                    <a:pt x="77766" y="598426"/>
                  </a:cubicBezTo>
                  <a:cubicBezTo>
                    <a:pt x="309222" y="531014"/>
                    <a:pt x="548451" y="484497"/>
                    <a:pt x="776561" y="408576"/>
                  </a:cubicBezTo>
                  <a:cubicBezTo>
                    <a:pt x="782513" y="446862"/>
                    <a:pt x="785200" y="485699"/>
                    <a:pt x="795099" y="523467"/>
                  </a:cubicBezTo>
                  <a:cubicBezTo>
                    <a:pt x="797424" y="532070"/>
                    <a:pt x="800148" y="541496"/>
                    <a:pt x="805864" y="548974"/>
                  </a:cubicBezTo>
                  <a:cubicBezTo>
                    <a:pt x="810565" y="555123"/>
                    <a:pt x="820700" y="556800"/>
                    <a:pt x="827082" y="551308"/>
                  </a:cubicBezTo>
                  <a:cubicBezTo>
                    <a:pt x="883038" y="503140"/>
                    <a:pt x="939460" y="455371"/>
                    <a:pt x="995875" y="407595"/>
                  </a:cubicBezTo>
                  <a:cubicBezTo>
                    <a:pt x="1059700" y="353544"/>
                    <a:pt x="1123437" y="299423"/>
                    <a:pt x="1187255" y="245372"/>
                  </a:cubicBezTo>
                  <a:cubicBezTo>
                    <a:pt x="1193482" y="240102"/>
                    <a:pt x="1191949" y="231049"/>
                    <a:pt x="1184523" y="227260"/>
                  </a:cubicBezTo>
                  <a:close/>
                  <a:moveTo>
                    <a:pt x="1075581" y="307160"/>
                  </a:moveTo>
                  <a:cubicBezTo>
                    <a:pt x="990951" y="378653"/>
                    <a:pt x="906640" y="450424"/>
                    <a:pt x="822610" y="522429"/>
                  </a:cubicBezTo>
                  <a:cubicBezTo>
                    <a:pt x="810261" y="479227"/>
                    <a:pt x="808995" y="433818"/>
                    <a:pt x="800296" y="389774"/>
                  </a:cubicBezTo>
                  <a:cubicBezTo>
                    <a:pt x="799045" y="384024"/>
                    <a:pt x="790094" y="379640"/>
                    <a:pt x="783675" y="381715"/>
                  </a:cubicBezTo>
                  <a:cubicBezTo>
                    <a:pt x="559016" y="457636"/>
                    <a:pt x="323044" y="503659"/>
                    <a:pt x="94579" y="569832"/>
                  </a:cubicBezTo>
                  <a:cubicBezTo>
                    <a:pt x="116294" y="505121"/>
                    <a:pt x="130508" y="438720"/>
                    <a:pt x="142169" y="372207"/>
                  </a:cubicBezTo>
                  <a:cubicBezTo>
                    <a:pt x="143235" y="365653"/>
                    <a:pt x="139548" y="360585"/>
                    <a:pt x="136572" y="354702"/>
                  </a:cubicBezTo>
                  <a:cubicBezTo>
                    <a:pt x="107928" y="299347"/>
                    <a:pt x="77869" y="244069"/>
                    <a:pt x="38683" y="193459"/>
                  </a:cubicBezTo>
                  <a:cubicBezTo>
                    <a:pt x="271738" y="190176"/>
                    <a:pt x="504467" y="177972"/>
                    <a:pt x="737285" y="169128"/>
                  </a:cubicBezTo>
                  <a:cubicBezTo>
                    <a:pt x="739580" y="169052"/>
                    <a:pt x="741875" y="168976"/>
                    <a:pt x="744170" y="168900"/>
                  </a:cubicBezTo>
                  <a:cubicBezTo>
                    <a:pt x="756305" y="168527"/>
                    <a:pt x="759562" y="156577"/>
                    <a:pt x="753876" y="150440"/>
                  </a:cubicBezTo>
                  <a:cubicBezTo>
                    <a:pt x="754431" y="110029"/>
                    <a:pt x="755697" y="69642"/>
                    <a:pt x="756549" y="29236"/>
                  </a:cubicBezTo>
                  <a:cubicBezTo>
                    <a:pt x="888013" y="101532"/>
                    <a:pt x="1022209" y="170153"/>
                    <a:pt x="1155864" y="239432"/>
                  </a:cubicBezTo>
                  <a:cubicBezTo>
                    <a:pt x="1129093" y="262004"/>
                    <a:pt x="1102337" y="284576"/>
                    <a:pt x="1075581" y="307160"/>
                  </a:cubicBezTo>
                  <a:close/>
                </a:path>
              </a:pathLst>
            </a:custGeom>
            <a:solidFill>
              <a:srgbClr val="000000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139" name="Grafikk 114" descr="Avmerking med heldekkende fyll">
            <a:extLst>
              <a:ext uri="{FF2B5EF4-FFF2-40B4-BE49-F238E27FC236}">
                <a16:creationId xmlns:a16="http://schemas.microsoft.com/office/drawing/2014/main" id="{065E14F4-FF6B-AEA3-8208-19BDCA9AF1FF}"/>
              </a:ext>
            </a:extLst>
          </p:cNvPr>
          <p:cNvSpPr/>
          <p:nvPr/>
        </p:nvSpPr>
        <p:spPr>
          <a:xfrm>
            <a:off x="1937620" y="4481887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  <p:sp>
        <p:nvSpPr>
          <p:cNvPr id="138" name="Grafikk 123" descr="Lukk med heldekkende fyll">
            <a:extLst>
              <a:ext uri="{FF2B5EF4-FFF2-40B4-BE49-F238E27FC236}">
                <a16:creationId xmlns:a16="http://schemas.microsoft.com/office/drawing/2014/main" id="{D2D16491-C838-28AB-1C9D-94916F026AD4}"/>
              </a:ext>
            </a:extLst>
          </p:cNvPr>
          <p:cNvSpPr/>
          <p:nvPr/>
        </p:nvSpPr>
        <p:spPr>
          <a:xfrm>
            <a:off x="8882966" y="4471969"/>
            <a:ext cx="960989" cy="889684"/>
          </a:xfrm>
          <a:custGeom>
            <a:avLst/>
            <a:gdLst>
              <a:gd name="connsiteX0" fmla="*/ 674370 w 674370"/>
              <a:gd name="connsiteY0" fmla="*/ 80963 h 674370"/>
              <a:gd name="connsiteX1" fmla="*/ 593408 w 674370"/>
              <a:gd name="connsiteY1" fmla="*/ 0 h 674370"/>
              <a:gd name="connsiteX2" fmla="*/ 337185 w 674370"/>
              <a:gd name="connsiteY2" fmla="*/ 256223 h 674370"/>
              <a:gd name="connsiteX3" fmla="*/ 80963 w 674370"/>
              <a:gd name="connsiteY3" fmla="*/ 0 h 674370"/>
              <a:gd name="connsiteX4" fmla="*/ 0 w 674370"/>
              <a:gd name="connsiteY4" fmla="*/ 80963 h 674370"/>
              <a:gd name="connsiteX5" fmla="*/ 256223 w 674370"/>
              <a:gd name="connsiteY5" fmla="*/ 337185 h 674370"/>
              <a:gd name="connsiteX6" fmla="*/ 0 w 674370"/>
              <a:gd name="connsiteY6" fmla="*/ 593408 h 674370"/>
              <a:gd name="connsiteX7" fmla="*/ 80963 w 674370"/>
              <a:gd name="connsiteY7" fmla="*/ 674370 h 674370"/>
              <a:gd name="connsiteX8" fmla="*/ 337185 w 674370"/>
              <a:gd name="connsiteY8" fmla="*/ 418148 h 674370"/>
              <a:gd name="connsiteX9" fmla="*/ 593408 w 674370"/>
              <a:gd name="connsiteY9" fmla="*/ 674370 h 674370"/>
              <a:gd name="connsiteX10" fmla="*/ 674370 w 674370"/>
              <a:gd name="connsiteY10" fmla="*/ 593408 h 674370"/>
              <a:gd name="connsiteX11" fmla="*/ 418148 w 674370"/>
              <a:gd name="connsiteY11" fmla="*/ 337185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4370" h="674370">
                <a:moveTo>
                  <a:pt x="674370" y="80963"/>
                </a:moveTo>
                <a:lnTo>
                  <a:pt x="593408" y="0"/>
                </a:lnTo>
                <a:lnTo>
                  <a:pt x="337185" y="256223"/>
                </a:lnTo>
                <a:lnTo>
                  <a:pt x="80963" y="0"/>
                </a:lnTo>
                <a:lnTo>
                  <a:pt x="0" y="80963"/>
                </a:lnTo>
                <a:lnTo>
                  <a:pt x="256223" y="337185"/>
                </a:lnTo>
                <a:lnTo>
                  <a:pt x="0" y="593408"/>
                </a:lnTo>
                <a:lnTo>
                  <a:pt x="80963" y="674370"/>
                </a:lnTo>
                <a:lnTo>
                  <a:pt x="337185" y="418148"/>
                </a:lnTo>
                <a:lnTo>
                  <a:pt x="593408" y="674370"/>
                </a:lnTo>
                <a:lnTo>
                  <a:pt x="674370" y="593408"/>
                </a:lnTo>
                <a:lnTo>
                  <a:pt x="418148" y="33718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41" name="Grafikk 114" descr="Avmerking med heldekkende fyll">
            <a:extLst>
              <a:ext uri="{FF2B5EF4-FFF2-40B4-BE49-F238E27FC236}">
                <a16:creationId xmlns:a16="http://schemas.microsoft.com/office/drawing/2014/main" id="{62788A86-ECBB-367E-75EF-1164CBE5C676}"/>
              </a:ext>
            </a:extLst>
          </p:cNvPr>
          <p:cNvSpPr/>
          <p:nvPr/>
        </p:nvSpPr>
        <p:spPr>
          <a:xfrm>
            <a:off x="4506813" y="404661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2936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56719 0.629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9" y="3148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-0.29219 -0.591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9" y="-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7" grpId="0" animBg="1"/>
      <p:bldP spid="128" grpId="0" animBg="1"/>
      <p:bldP spid="129" grpId="0" animBg="1"/>
      <p:bldP spid="139" grpId="1" animBg="1"/>
      <p:bldP spid="138" grpId="0" animBg="1"/>
      <p:bldP spid="138" grpId="1" animBg="1"/>
      <p:bldP spid="141" grpId="0" animBg="1"/>
      <p:bldP spid="1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5A45E-C25F-F1EA-CB42-73E1893E3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D2F4AFC3-5411-3499-B10C-318082EA4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25822" y="-26128786"/>
            <a:ext cx="19102714" cy="48724462"/>
          </a:xfrm>
          <a:prstGeom prst="rect">
            <a:avLst/>
          </a:prstGeom>
        </p:spPr>
      </p:pic>
      <p:sp>
        <p:nvSpPr>
          <p:cNvPr id="47" name="Sky 46">
            <a:extLst>
              <a:ext uri="{FF2B5EF4-FFF2-40B4-BE49-F238E27FC236}">
                <a16:creationId xmlns:a16="http://schemas.microsoft.com/office/drawing/2014/main" id="{6AB7AEF8-9C87-A733-26C7-D56BB066F459}"/>
              </a:ext>
            </a:extLst>
          </p:cNvPr>
          <p:cNvSpPr/>
          <p:nvPr/>
        </p:nvSpPr>
        <p:spPr>
          <a:xfrm rot="8782212">
            <a:off x="-6283220" y="-6228285"/>
            <a:ext cx="7174818" cy="562303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944 w 43256"/>
              <a:gd name="connsiteY1" fmla="*/ 26073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4969 w 42285"/>
              <a:gd name="connsiteY20" fmla="*/ 14385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4969 w 42285"/>
              <a:gd name="connsiteY20" fmla="*/ 14385 h 43219"/>
              <a:gd name="connsiteX21" fmla="*/ 6229 w 42285"/>
              <a:gd name="connsiteY21" fmla="*/ 16848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4349 w 42285"/>
              <a:gd name="connsiteY20" fmla="*/ 2104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4349 w 42285"/>
              <a:gd name="connsiteY20" fmla="*/ 2104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444 w 42285"/>
              <a:gd name="connsiteY1" fmla="*/ 9689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444 w 42285"/>
              <a:gd name="connsiteY1" fmla="*/ 9689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25 w 42238"/>
              <a:gd name="connsiteY0" fmla="*/ 19869 h 43219"/>
              <a:gd name="connsiteX1" fmla="*/ 10397 w 42238"/>
              <a:gd name="connsiteY1" fmla="*/ 9689 h 43219"/>
              <a:gd name="connsiteX2" fmla="*/ 13023 w 42238"/>
              <a:gd name="connsiteY2" fmla="*/ 5061 h 43219"/>
              <a:gd name="connsiteX3" fmla="*/ 21474 w 42238"/>
              <a:gd name="connsiteY3" fmla="*/ 3291 h 43219"/>
              <a:gd name="connsiteX4" fmla="*/ 24767 w 42238"/>
              <a:gd name="connsiteY4" fmla="*/ 59 h 43219"/>
              <a:gd name="connsiteX5" fmla="*/ 28851 w 42238"/>
              <a:gd name="connsiteY5" fmla="*/ 2340 h 43219"/>
              <a:gd name="connsiteX6" fmla="*/ 34481 w 42238"/>
              <a:gd name="connsiteY6" fmla="*/ 549 h 43219"/>
              <a:gd name="connsiteX7" fmla="*/ 37336 w 42238"/>
              <a:gd name="connsiteY7" fmla="*/ 5435 h 43219"/>
              <a:gd name="connsiteX8" fmla="*/ 41000 w 42238"/>
              <a:gd name="connsiteY8" fmla="*/ 10177 h 43219"/>
              <a:gd name="connsiteX9" fmla="*/ 40836 w 42238"/>
              <a:gd name="connsiteY9" fmla="*/ 15319 h 43219"/>
              <a:gd name="connsiteX10" fmla="*/ 42034 w 42238"/>
              <a:gd name="connsiteY10" fmla="*/ 23181 h 43219"/>
              <a:gd name="connsiteX11" fmla="*/ 36422 w 42238"/>
              <a:gd name="connsiteY11" fmla="*/ 30063 h 43219"/>
              <a:gd name="connsiteX12" fmla="*/ 34413 w 42238"/>
              <a:gd name="connsiteY12" fmla="*/ 35960 h 43219"/>
              <a:gd name="connsiteX13" fmla="*/ 27573 w 42238"/>
              <a:gd name="connsiteY13" fmla="*/ 36674 h 43219"/>
              <a:gd name="connsiteX14" fmla="*/ 22685 w 42238"/>
              <a:gd name="connsiteY14" fmla="*/ 42965 h 43219"/>
              <a:gd name="connsiteX15" fmla="*/ 15498 w 42238"/>
              <a:gd name="connsiteY15" fmla="*/ 39125 h 43219"/>
              <a:gd name="connsiteX16" fmla="*/ 4822 w 42238"/>
              <a:gd name="connsiteY16" fmla="*/ 35331 h 43219"/>
              <a:gd name="connsiteX17" fmla="*/ 128 w 42238"/>
              <a:gd name="connsiteY17" fmla="*/ 31109 h 43219"/>
              <a:gd name="connsiteX18" fmla="*/ 1777 w 42238"/>
              <a:gd name="connsiteY18" fmla="*/ 25966 h 43219"/>
              <a:gd name="connsiteX19" fmla="*/ 3274 w 42238"/>
              <a:gd name="connsiteY19" fmla="*/ 23294 h 43219"/>
              <a:gd name="connsiteX20" fmla="*/ 5172 w 42238"/>
              <a:gd name="connsiteY20" fmla="*/ 19067 h 43219"/>
              <a:gd name="connsiteX21" fmla="*/ 4825 w 42238"/>
              <a:gd name="connsiteY21" fmla="*/ 19869 h 43219"/>
              <a:gd name="connsiteX0" fmla="*/ 3711 w 42238"/>
              <a:gd name="connsiteY0" fmla="*/ 26036 h 43219"/>
              <a:gd name="connsiteX1" fmla="*/ 1926 w 42238"/>
              <a:gd name="connsiteY1" fmla="*/ 26073 h 43219"/>
              <a:gd name="connsiteX2" fmla="*/ 5946 w 42238"/>
              <a:gd name="connsiteY2" fmla="*/ 34758 h 43219"/>
              <a:gd name="connsiteX3" fmla="*/ 4838 w 42238"/>
              <a:gd name="connsiteY3" fmla="*/ 35139 h 43219"/>
              <a:gd name="connsiteX4" fmla="*/ 15496 w 42238"/>
              <a:gd name="connsiteY4" fmla="*/ 38949 h 43219"/>
              <a:gd name="connsiteX5" fmla="*/ 14828 w 42238"/>
              <a:gd name="connsiteY5" fmla="*/ 37209 h 43219"/>
              <a:gd name="connsiteX6" fmla="*/ 27845 w 42238"/>
              <a:gd name="connsiteY6" fmla="*/ 34610 h 43219"/>
              <a:gd name="connsiteX7" fmla="*/ 27578 w 42238"/>
              <a:gd name="connsiteY7" fmla="*/ 36519 h 43219"/>
              <a:gd name="connsiteX8" fmla="*/ 33147 w 42238"/>
              <a:gd name="connsiteY8" fmla="*/ 22813 h 43219"/>
              <a:gd name="connsiteX9" fmla="*/ 36398 w 42238"/>
              <a:gd name="connsiteY9" fmla="*/ 29949 h 43219"/>
              <a:gd name="connsiteX10" fmla="*/ 40816 w 42238"/>
              <a:gd name="connsiteY10" fmla="*/ 15213 h 43219"/>
              <a:gd name="connsiteX11" fmla="*/ 39368 w 42238"/>
              <a:gd name="connsiteY11" fmla="*/ 17889 h 43219"/>
              <a:gd name="connsiteX12" fmla="*/ 37342 w 42238"/>
              <a:gd name="connsiteY12" fmla="*/ 5285 h 43219"/>
              <a:gd name="connsiteX13" fmla="*/ 37418 w 42238"/>
              <a:gd name="connsiteY13" fmla="*/ 6549 h 43219"/>
              <a:gd name="connsiteX14" fmla="*/ 28096 w 42238"/>
              <a:gd name="connsiteY14" fmla="*/ 3811 h 43219"/>
              <a:gd name="connsiteX15" fmla="*/ 28838 w 42238"/>
              <a:gd name="connsiteY15" fmla="*/ 2199 h 43219"/>
              <a:gd name="connsiteX16" fmla="*/ 21159 w 42238"/>
              <a:gd name="connsiteY16" fmla="*/ 4579 h 43219"/>
              <a:gd name="connsiteX17" fmla="*/ 21518 w 42238"/>
              <a:gd name="connsiteY17" fmla="*/ 3189 h 43219"/>
              <a:gd name="connsiteX18" fmla="*/ 13018 w 42238"/>
              <a:gd name="connsiteY18" fmla="*/ 5051 h 43219"/>
              <a:gd name="connsiteX19" fmla="*/ 14318 w 42238"/>
              <a:gd name="connsiteY19" fmla="*/ 6399 h 43219"/>
              <a:gd name="connsiteX20" fmla="*/ 9608 w 42238"/>
              <a:gd name="connsiteY20" fmla="*/ 11374 h 43219"/>
              <a:gd name="connsiteX21" fmla="*/ 6284 w 42238"/>
              <a:gd name="connsiteY21" fmla="*/ 16936 h 43219"/>
              <a:gd name="connsiteX0" fmla="*/ 4825 w 42238"/>
              <a:gd name="connsiteY0" fmla="*/ 19869 h 43219"/>
              <a:gd name="connsiteX1" fmla="*/ 10397 w 42238"/>
              <a:gd name="connsiteY1" fmla="*/ 9689 h 43219"/>
              <a:gd name="connsiteX2" fmla="*/ 13023 w 42238"/>
              <a:gd name="connsiteY2" fmla="*/ 5061 h 43219"/>
              <a:gd name="connsiteX3" fmla="*/ 21474 w 42238"/>
              <a:gd name="connsiteY3" fmla="*/ 3291 h 43219"/>
              <a:gd name="connsiteX4" fmla="*/ 24767 w 42238"/>
              <a:gd name="connsiteY4" fmla="*/ 59 h 43219"/>
              <a:gd name="connsiteX5" fmla="*/ 28851 w 42238"/>
              <a:gd name="connsiteY5" fmla="*/ 2340 h 43219"/>
              <a:gd name="connsiteX6" fmla="*/ 34481 w 42238"/>
              <a:gd name="connsiteY6" fmla="*/ 549 h 43219"/>
              <a:gd name="connsiteX7" fmla="*/ 37336 w 42238"/>
              <a:gd name="connsiteY7" fmla="*/ 5435 h 43219"/>
              <a:gd name="connsiteX8" fmla="*/ 41000 w 42238"/>
              <a:gd name="connsiteY8" fmla="*/ 10177 h 43219"/>
              <a:gd name="connsiteX9" fmla="*/ 40836 w 42238"/>
              <a:gd name="connsiteY9" fmla="*/ 15319 h 43219"/>
              <a:gd name="connsiteX10" fmla="*/ 42034 w 42238"/>
              <a:gd name="connsiteY10" fmla="*/ 23181 h 43219"/>
              <a:gd name="connsiteX11" fmla="*/ 36422 w 42238"/>
              <a:gd name="connsiteY11" fmla="*/ 30063 h 43219"/>
              <a:gd name="connsiteX12" fmla="*/ 34413 w 42238"/>
              <a:gd name="connsiteY12" fmla="*/ 35960 h 43219"/>
              <a:gd name="connsiteX13" fmla="*/ 27573 w 42238"/>
              <a:gd name="connsiteY13" fmla="*/ 36674 h 43219"/>
              <a:gd name="connsiteX14" fmla="*/ 22685 w 42238"/>
              <a:gd name="connsiteY14" fmla="*/ 42965 h 43219"/>
              <a:gd name="connsiteX15" fmla="*/ 15498 w 42238"/>
              <a:gd name="connsiteY15" fmla="*/ 39125 h 43219"/>
              <a:gd name="connsiteX16" fmla="*/ 4822 w 42238"/>
              <a:gd name="connsiteY16" fmla="*/ 35331 h 43219"/>
              <a:gd name="connsiteX17" fmla="*/ 128 w 42238"/>
              <a:gd name="connsiteY17" fmla="*/ 31109 h 43219"/>
              <a:gd name="connsiteX18" fmla="*/ 1777 w 42238"/>
              <a:gd name="connsiteY18" fmla="*/ 25966 h 43219"/>
              <a:gd name="connsiteX19" fmla="*/ 3274 w 42238"/>
              <a:gd name="connsiteY19" fmla="*/ 23294 h 43219"/>
              <a:gd name="connsiteX20" fmla="*/ 5172 w 42238"/>
              <a:gd name="connsiteY20" fmla="*/ 19067 h 43219"/>
              <a:gd name="connsiteX21" fmla="*/ 4825 w 42238"/>
              <a:gd name="connsiteY21" fmla="*/ 19869 h 43219"/>
              <a:gd name="connsiteX0" fmla="*/ 3711 w 42238"/>
              <a:gd name="connsiteY0" fmla="*/ 26036 h 43219"/>
              <a:gd name="connsiteX1" fmla="*/ 1926 w 42238"/>
              <a:gd name="connsiteY1" fmla="*/ 26073 h 43219"/>
              <a:gd name="connsiteX2" fmla="*/ 5946 w 42238"/>
              <a:gd name="connsiteY2" fmla="*/ 34758 h 43219"/>
              <a:gd name="connsiteX3" fmla="*/ 4838 w 42238"/>
              <a:gd name="connsiteY3" fmla="*/ 35139 h 43219"/>
              <a:gd name="connsiteX4" fmla="*/ 15496 w 42238"/>
              <a:gd name="connsiteY4" fmla="*/ 38949 h 43219"/>
              <a:gd name="connsiteX5" fmla="*/ 14828 w 42238"/>
              <a:gd name="connsiteY5" fmla="*/ 37209 h 43219"/>
              <a:gd name="connsiteX6" fmla="*/ 27845 w 42238"/>
              <a:gd name="connsiteY6" fmla="*/ 34610 h 43219"/>
              <a:gd name="connsiteX7" fmla="*/ 27578 w 42238"/>
              <a:gd name="connsiteY7" fmla="*/ 36519 h 43219"/>
              <a:gd name="connsiteX8" fmla="*/ 33147 w 42238"/>
              <a:gd name="connsiteY8" fmla="*/ 22813 h 43219"/>
              <a:gd name="connsiteX9" fmla="*/ 36398 w 42238"/>
              <a:gd name="connsiteY9" fmla="*/ 29949 h 43219"/>
              <a:gd name="connsiteX10" fmla="*/ 40816 w 42238"/>
              <a:gd name="connsiteY10" fmla="*/ 15213 h 43219"/>
              <a:gd name="connsiteX11" fmla="*/ 39368 w 42238"/>
              <a:gd name="connsiteY11" fmla="*/ 17889 h 43219"/>
              <a:gd name="connsiteX12" fmla="*/ 37342 w 42238"/>
              <a:gd name="connsiteY12" fmla="*/ 5285 h 43219"/>
              <a:gd name="connsiteX13" fmla="*/ 37418 w 42238"/>
              <a:gd name="connsiteY13" fmla="*/ 6549 h 43219"/>
              <a:gd name="connsiteX14" fmla="*/ 28096 w 42238"/>
              <a:gd name="connsiteY14" fmla="*/ 3811 h 43219"/>
              <a:gd name="connsiteX15" fmla="*/ 28838 w 42238"/>
              <a:gd name="connsiteY15" fmla="*/ 2199 h 43219"/>
              <a:gd name="connsiteX16" fmla="*/ 21159 w 42238"/>
              <a:gd name="connsiteY16" fmla="*/ 4579 h 43219"/>
              <a:gd name="connsiteX17" fmla="*/ 21518 w 42238"/>
              <a:gd name="connsiteY17" fmla="*/ 3189 h 43219"/>
              <a:gd name="connsiteX18" fmla="*/ 13018 w 42238"/>
              <a:gd name="connsiteY18" fmla="*/ 5051 h 43219"/>
              <a:gd name="connsiteX19" fmla="*/ 14318 w 42238"/>
              <a:gd name="connsiteY19" fmla="*/ 6399 h 43219"/>
              <a:gd name="connsiteX20" fmla="*/ 9608 w 42238"/>
              <a:gd name="connsiteY20" fmla="*/ 11374 h 43219"/>
              <a:gd name="connsiteX21" fmla="*/ 6284 w 42238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6225 w 42610"/>
              <a:gd name="connsiteY20" fmla="*/ 17805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6050 w 42610"/>
              <a:gd name="connsiteY21" fmla="*/ 18430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610" h="43219">
                <a:moveTo>
                  <a:pt x="5197" y="19869"/>
                </a:moveTo>
                <a:cubicBezTo>
                  <a:pt x="6978" y="16193"/>
                  <a:pt x="10173" y="10716"/>
                  <a:pt x="11779" y="7535"/>
                </a:cubicBezTo>
                <a:cubicBezTo>
                  <a:pt x="13582" y="3964"/>
                  <a:pt x="10338" y="9995"/>
                  <a:pt x="13395" y="5061"/>
                </a:cubicBezTo>
                <a:cubicBezTo>
                  <a:pt x="15427" y="321"/>
                  <a:pt x="19304" y="-119"/>
                  <a:pt x="21846" y="3291"/>
                </a:cubicBezTo>
                <a:cubicBezTo>
                  <a:pt x="22487" y="1542"/>
                  <a:pt x="23718" y="333"/>
                  <a:pt x="25139" y="59"/>
                </a:cubicBezTo>
                <a:cubicBezTo>
                  <a:pt x="26703" y="-243"/>
                  <a:pt x="28265" y="629"/>
                  <a:pt x="29223" y="2340"/>
                </a:cubicBezTo>
                <a:cubicBezTo>
                  <a:pt x="30605" y="126"/>
                  <a:pt x="32891" y="-601"/>
                  <a:pt x="34853" y="549"/>
                </a:cubicBezTo>
                <a:cubicBezTo>
                  <a:pt x="36348" y="1425"/>
                  <a:pt x="37420" y="3259"/>
                  <a:pt x="37708" y="5435"/>
                </a:cubicBezTo>
                <a:cubicBezTo>
                  <a:pt x="39436" y="6077"/>
                  <a:pt x="40812" y="7857"/>
                  <a:pt x="41372" y="10177"/>
                </a:cubicBezTo>
                <a:cubicBezTo>
                  <a:pt x="41779" y="11861"/>
                  <a:pt x="41721" y="13690"/>
                  <a:pt x="41208" y="15319"/>
                </a:cubicBezTo>
                <a:cubicBezTo>
                  <a:pt x="42469" y="17553"/>
                  <a:pt x="42910" y="20449"/>
                  <a:pt x="42406" y="23181"/>
                </a:cubicBezTo>
                <a:cubicBezTo>
                  <a:pt x="41736" y="26813"/>
                  <a:pt x="39518" y="29533"/>
                  <a:pt x="36794" y="30063"/>
                </a:cubicBezTo>
                <a:cubicBezTo>
                  <a:pt x="36781" y="32330"/>
                  <a:pt x="36048" y="34480"/>
                  <a:pt x="34785" y="35960"/>
                </a:cubicBezTo>
                <a:cubicBezTo>
                  <a:pt x="32866" y="38209"/>
                  <a:pt x="30094" y="38498"/>
                  <a:pt x="27945" y="36674"/>
                </a:cubicBezTo>
                <a:cubicBezTo>
                  <a:pt x="27250" y="39807"/>
                  <a:pt x="25389" y="42202"/>
                  <a:pt x="23057" y="42965"/>
                </a:cubicBezTo>
                <a:cubicBezTo>
                  <a:pt x="20309" y="43864"/>
                  <a:pt x="17441" y="42332"/>
                  <a:pt x="15870" y="39125"/>
                </a:cubicBezTo>
                <a:cubicBezTo>
                  <a:pt x="12162" y="42169"/>
                  <a:pt x="7346" y="40458"/>
                  <a:pt x="5194" y="35331"/>
                </a:cubicBezTo>
                <a:cubicBezTo>
                  <a:pt x="3080" y="35668"/>
                  <a:pt x="1007" y="32670"/>
                  <a:pt x="500" y="31109"/>
                </a:cubicBezTo>
                <a:cubicBezTo>
                  <a:pt x="-7" y="29548"/>
                  <a:pt x="-826" y="31804"/>
                  <a:pt x="2149" y="25966"/>
                </a:cubicBezTo>
                <a:cubicBezTo>
                  <a:pt x="4480" y="21334"/>
                  <a:pt x="2611" y="25252"/>
                  <a:pt x="3646" y="23294"/>
                </a:cubicBezTo>
                <a:cubicBezTo>
                  <a:pt x="5339" y="19628"/>
                  <a:pt x="5492" y="19406"/>
                  <a:pt x="7153" y="16126"/>
                </a:cubicBezTo>
                <a:cubicBezTo>
                  <a:pt x="7165" y="16080"/>
                  <a:pt x="5185" y="19915"/>
                  <a:pt x="5197" y="19869"/>
                </a:cubicBezTo>
                <a:close/>
              </a:path>
              <a:path w="42610" h="43219" fill="none" extrusionOk="0">
                <a:moveTo>
                  <a:pt x="4083" y="26036"/>
                </a:moveTo>
                <a:cubicBezTo>
                  <a:pt x="3571" y="23785"/>
                  <a:pt x="1060" y="28198"/>
                  <a:pt x="2298" y="26073"/>
                </a:cubicBezTo>
                <a:moveTo>
                  <a:pt x="6318" y="34758"/>
                </a:moveTo>
                <a:cubicBezTo>
                  <a:pt x="5963" y="34951"/>
                  <a:pt x="5590" y="35079"/>
                  <a:pt x="5210" y="35139"/>
                </a:cubicBezTo>
                <a:moveTo>
                  <a:pt x="15868" y="38949"/>
                </a:moveTo>
                <a:cubicBezTo>
                  <a:pt x="15601" y="38403"/>
                  <a:pt x="15377" y="37820"/>
                  <a:pt x="15200" y="37209"/>
                </a:cubicBezTo>
                <a:moveTo>
                  <a:pt x="28217" y="34610"/>
                </a:moveTo>
                <a:cubicBezTo>
                  <a:pt x="28178" y="35257"/>
                  <a:pt x="28088" y="35897"/>
                  <a:pt x="27950" y="36519"/>
                </a:cubicBezTo>
                <a:moveTo>
                  <a:pt x="33519" y="22813"/>
                </a:moveTo>
                <a:cubicBezTo>
                  <a:pt x="35523" y="24141"/>
                  <a:pt x="36788" y="26917"/>
                  <a:pt x="36770" y="29949"/>
                </a:cubicBezTo>
                <a:moveTo>
                  <a:pt x="41188" y="15213"/>
                </a:moveTo>
                <a:cubicBezTo>
                  <a:pt x="40863" y="16245"/>
                  <a:pt x="40368" y="17161"/>
                  <a:pt x="39740" y="17889"/>
                </a:cubicBezTo>
                <a:moveTo>
                  <a:pt x="37714" y="5285"/>
                </a:moveTo>
                <a:cubicBezTo>
                  <a:pt x="37769" y="5702"/>
                  <a:pt x="37795" y="6125"/>
                  <a:pt x="37790" y="6549"/>
                </a:cubicBezTo>
                <a:moveTo>
                  <a:pt x="28468" y="3811"/>
                </a:moveTo>
                <a:cubicBezTo>
                  <a:pt x="28657" y="3228"/>
                  <a:pt x="28906" y="2685"/>
                  <a:pt x="29210" y="2199"/>
                </a:cubicBezTo>
                <a:moveTo>
                  <a:pt x="21531" y="4579"/>
                </a:moveTo>
                <a:cubicBezTo>
                  <a:pt x="21608" y="4097"/>
                  <a:pt x="21729" y="3630"/>
                  <a:pt x="21890" y="3189"/>
                </a:cubicBezTo>
                <a:moveTo>
                  <a:pt x="12791" y="5837"/>
                </a:moveTo>
                <a:cubicBezTo>
                  <a:pt x="10270" y="10253"/>
                  <a:pt x="14298" y="5880"/>
                  <a:pt x="14690" y="6399"/>
                </a:cubicBezTo>
                <a:moveTo>
                  <a:pt x="8813" y="13267"/>
                </a:moveTo>
                <a:cubicBezTo>
                  <a:pt x="11209" y="8608"/>
                  <a:pt x="3762" y="22762"/>
                  <a:pt x="6050" y="18430"/>
                </a:cubicBezTo>
              </a:path>
            </a:pathLst>
          </a:custGeom>
          <a:solidFill>
            <a:srgbClr val="FAE0AE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Pil: femkant 103">
            <a:extLst>
              <a:ext uri="{FF2B5EF4-FFF2-40B4-BE49-F238E27FC236}">
                <a16:creationId xmlns:a16="http://schemas.microsoft.com/office/drawing/2014/main" id="{A936423A-2931-BD10-5A92-E3BB6753B6EB}"/>
              </a:ext>
            </a:extLst>
          </p:cNvPr>
          <p:cNvSpPr/>
          <p:nvPr/>
        </p:nvSpPr>
        <p:spPr>
          <a:xfrm flipH="1">
            <a:off x="-4543746" y="-8137702"/>
            <a:ext cx="2571750" cy="1708150"/>
          </a:xfrm>
          <a:prstGeom prst="homePlate">
            <a:avLst>
              <a:gd name="adj" fmla="val 22926"/>
            </a:avLst>
          </a:prstGeom>
          <a:solidFill>
            <a:srgbClr val="FAE0AE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Uskyldig</a:t>
            </a:r>
          </a:p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  Rettferdig</a:t>
            </a:r>
          </a:p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  Ærer Gud</a:t>
            </a:r>
          </a:p>
        </p:txBody>
      </p:sp>
      <p:sp>
        <p:nvSpPr>
          <p:cNvPr id="44" name="Grafikk 34" descr="Sky kontur">
            <a:extLst>
              <a:ext uri="{FF2B5EF4-FFF2-40B4-BE49-F238E27FC236}">
                <a16:creationId xmlns:a16="http://schemas.microsoft.com/office/drawing/2014/main" id="{CA10D441-5221-28F8-5CA7-B1C44EFCA513}"/>
              </a:ext>
            </a:extLst>
          </p:cNvPr>
          <p:cNvSpPr/>
          <p:nvPr/>
        </p:nvSpPr>
        <p:spPr>
          <a:xfrm>
            <a:off x="-3158842" y="-4188625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3" name="Grafikk 35" descr="Sky kontur">
            <a:extLst>
              <a:ext uri="{FF2B5EF4-FFF2-40B4-BE49-F238E27FC236}">
                <a16:creationId xmlns:a16="http://schemas.microsoft.com/office/drawing/2014/main" id="{8BF69DD4-6C45-393B-774A-9F81150EF574}"/>
              </a:ext>
            </a:extLst>
          </p:cNvPr>
          <p:cNvSpPr/>
          <p:nvPr/>
        </p:nvSpPr>
        <p:spPr>
          <a:xfrm>
            <a:off x="-2005424" y="-4505169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2D0E60F-A112-04F9-20EE-50D696A14AD8}"/>
              </a:ext>
            </a:extLst>
          </p:cNvPr>
          <p:cNvSpPr/>
          <p:nvPr/>
        </p:nvSpPr>
        <p:spPr>
          <a:xfrm>
            <a:off x="-5946045" y="-8724322"/>
            <a:ext cx="5602682" cy="15085289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CC0E85A-F1DB-DA2A-6058-BA3FECED0106}"/>
              </a:ext>
            </a:extLst>
          </p:cNvPr>
          <p:cNvSpPr/>
          <p:nvPr/>
        </p:nvSpPr>
        <p:spPr>
          <a:xfrm>
            <a:off x="451158" y="-8724320"/>
            <a:ext cx="22534879" cy="15085287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260DC18-0F2E-71D5-EF70-47D859F6C193}"/>
              </a:ext>
            </a:extLst>
          </p:cNvPr>
          <p:cNvSpPr/>
          <p:nvPr/>
        </p:nvSpPr>
        <p:spPr>
          <a:xfrm>
            <a:off x="23817931" y="-8724322"/>
            <a:ext cx="5602679" cy="15126313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DEBEBFB-59B4-7236-708B-2FE832566D73}"/>
              </a:ext>
            </a:extLst>
          </p:cNvPr>
          <p:cNvSpPr txBox="1"/>
          <p:nvPr/>
        </p:nvSpPr>
        <p:spPr>
          <a:xfrm>
            <a:off x="-956232" y="-12335630"/>
            <a:ext cx="415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effectLst>
                  <a:outerShdw blurRad="50800" dist="88900" dir="18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Jobs Bok</a:t>
            </a:r>
          </a:p>
        </p:txBody>
      </p:sp>
      <p:sp>
        <p:nvSpPr>
          <p:cNvPr id="13" name="Pil: vinkeltegn 12">
            <a:extLst>
              <a:ext uri="{FF2B5EF4-FFF2-40B4-BE49-F238E27FC236}">
                <a16:creationId xmlns:a16="http://schemas.microsoft.com/office/drawing/2014/main" id="{A3CA14B3-B90E-F392-EC1B-EDEED3BEA333}"/>
              </a:ext>
            </a:extLst>
          </p:cNvPr>
          <p:cNvSpPr/>
          <p:nvPr/>
        </p:nvSpPr>
        <p:spPr>
          <a:xfrm rot="16200000">
            <a:off x="-3438430" y="5560875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0F3C552-1364-0725-DB35-AEA9589D4900}"/>
              </a:ext>
            </a:extLst>
          </p:cNvPr>
          <p:cNvSpPr txBox="1"/>
          <p:nvPr/>
        </p:nvSpPr>
        <p:spPr>
          <a:xfrm>
            <a:off x="-3925348" y="5878771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F1550C25-E17A-973F-D236-11CA8580C453}"/>
              </a:ext>
            </a:extLst>
          </p:cNvPr>
          <p:cNvSpPr/>
          <p:nvPr/>
        </p:nvSpPr>
        <p:spPr>
          <a:xfrm rot="16200000">
            <a:off x="6432736" y="5083642"/>
            <a:ext cx="525782" cy="254407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4B5B6D2D-A23A-2B81-0A83-A3611A49BE45}"/>
              </a:ext>
            </a:extLst>
          </p:cNvPr>
          <p:cNvSpPr txBox="1"/>
          <p:nvPr/>
        </p:nvSpPr>
        <p:spPr>
          <a:xfrm>
            <a:off x="5289972" y="6087009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Job og vennene</a:t>
            </a:r>
          </a:p>
        </p:txBody>
      </p:sp>
      <p:sp>
        <p:nvSpPr>
          <p:cNvPr id="16" name="Pil: vinkeltegn 15">
            <a:extLst>
              <a:ext uri="{FF2B5EF4-FFF2-40B4-BE49-F238E27FC236}">
                <a16:creationId xmlns:a16="http://schemas.microsoft.com/office/drawing/2014/main" id="{7ACA93AB-1320-7A54-68D0-D68BDAF950D9}"/>
              </a:ext>
            </a:extLst>
          </p:cNvPr>
          <p:cNvSpPr/>
          <p:nvPr/>
        </p:nvSpPr>
        <p:spPr>
          <a:xfrm rot="16200000">
            <a:off x="26356380" y="5779161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8953CAF8-3FF2-A44A-7E13-3D22FB588664}"/>
              </a:ext>
            </a:extLst>
          </p:cNvPr>
          <p:cNvSpPr txBox="1"/>
          <p:nvPr/>
        </p:nvSpPr>
        <p:spPr>
          <a:xfrm>
            <a:off x="25869462" y="6071106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epilog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95FFB22-C8E1-1778-643F-0F379FD05D6D}"/>
              </a:ext>
            </a:extLst>
          </p:cNvPr>
          <p:cNvSpPr/>
          <p:nvPr/>
        </p:nvSpPr>
        <p:spPr>
          <a:xfrm>
            <a:off x="17612645" y="-8971209"/>
            <a:ext cx="1024128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3-37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84085D4-4734-049D-E97B-69527C3B00E8}"/>
              </a:ext>
            </a:extLst>
          </p:cNvPr>
          <p:cNvSpPr/>
          <p:nvPr/>
        </p:nvSpPr>
        <p:spPr>
          <a:xfrm>
            <a:off x="-3547041" y="-8971209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1-2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B42E189-57D1-5B15-E17E-C6D22AB34EE2}"/>
              </a:ext>
            </a:extLst>
          </p:cNvPr>
          <p:cNvSpPr/>
          <p:nvPr/>
        </p:nvSpPr>
        <p:spPr>
          <a:xfrm>
            <a:off x="27020060" y="-8971209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B5C97230-1EA7-EF6A-5839-F92CF01AD08E}"/>
              </a:ext>
            </a:extLst>
          </p:cNvPr>
          <p:cNvSpPr/>
          <p:nvPr/>
        </p:nvSpPr>
        <p:spPr>
          <a:xfrm>
            <a:off x="5908908" y="-8971209"/>
            <a:ext cx="1221674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38-41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B244C87C-B207-C618-39E7-EDB2E9FDFBBC}"/>
              </a:ext>
            </a:extLst>
          </p:cNvPr>
          <p:cNvSpPr txBox="1"/>
          <p:nvPr/>
        </p:nvSpPr>
        <p:spPr>
          <a:xfrm>
            <a:off x="3360201" y="-12426007"/>
            <a:ext cx="3010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Lagt til landet </a:t>
            </a:r>
            <a:r>
              <a:rPr lang="nb-NO" sz="1400" dirty="0">
                <a:latin typeface="Kristen ITC" panose="03050502040202030202" pitchFamily="66" charset="0"/>
              </a:rPr>
              <a:t>US</a:t>
            </a:r>
            <a:r>
              <a:rPr lang="nb-NO" sz="1400" dirty="0"/>
              <a:t> langt borte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israelske karakterer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klar historisk kontekst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3119183-E7BB-DBB2-F192-903DE4D85CB3}"/>
              </a:ext>
            </a:extLst>
          </p:cNvPr>
          <p:cNvSpPr/>
          <p:nvPr/>
        </p:nvSpPr>
        <p:spPr>
          <a:xfrm>
            <a:off x="3482979" y="-12433226"/>
            <a:ext cx="3010951" cy="759574"/>
          </a:xfrm>
          <a:prstGeom prst="rect">
            <a:avLst/>
          </a:prstGeom>
          <a:noFill/>
          <a:ln w="88900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Rulle: vannrett 27">
            <a:extLst>
              <a:ext uri="{FF2B5EF4-FFF2-40B4-BE49-F238E27FC236}">
                <a16:creationId xmlns:a16="http://schemas.microsoft.com/office/drawing/2014/main" id="{2659E6F1-4869-8446-88F9-A12E4D96331F}"/>
              </a:ext>
            </a:extLst>
          </p:cNvPr>
          <p:cNvSpPr/>
          <p:nvPr/>
        </p:nvSpPr>
        <p:spPr>
          <a:xfrm>
            <a:off x="3343832" y="-11830343"/>
            <a:ext cx="3201139" cy="738664"/>
          </a:xfrm>
          <a:prstGeom prst="horizontalScroll">
            <a:avLst>
              <a:gd name="adj" fmla="val 11558"/>
            </a:avLst>
          </a:prstGeom>
          <a:solidFill>
            <a:schemeClr val="tx1"/>
          </a:solidFill>
          <a:ln>
            <a:solidFill>
              <a:srgbClr val="EBCE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2387CB85-8987-6887-5449-0A7AA3669EE7}"/>
              </a:ext>
            </a:extLst>
          </p:cNvPr>
          <p:cNvSpPr txBox="1"/>
          <p:nvPr/>
        </p:nvSpPr>
        <p:spPr>
          <a:xfrm>
            <a:off x="3318000" y="-11722621"/>
            <a:ext cx="32528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Forfatteren vil fokusere på de </a:t>
            </a:r>
            <a:r>
              <a:rPr lang="nb-NO" sz="1400" b="1" dirty="0">
                <a:solidFill>
                  <a:schemeClr val="bg1"/>
                </a:solidFill>
                <a:latin typeface="+mj-lt"/>
              </a:rPr>
              <a:t>SPØRSMÅLENE</a:t>
            </a:r>
            <a:r>
              <a:rPr lang="nb-NO" sz="1400" dirty="0">
                <a:solidFill>
                  <a:schemeClr val="bg1"/>
                </a:solidFill>
              </a:rPr>
              <a:t> Jobs lidelse reiser</a:t>
            </a:r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C6D8F3DF-0F18-FD46-9C9F-0BBE37A36A36}"/>
              </a:ext>
            </a:extLst>
          </p:cNvPr>
          <p:cNvCxnSpPr>
            <a:cxnSpLocks/>
          </p:cNvCxnSpPr>
          <p:nvPr/>
        </p:nvCxnSpPr>
        <p:spPr>
          <a:xfrm>
            <a:off x="13137953" y="-8724321"/>
            <a:ext cx="0" cy="14964693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il: vinkeltegn 31">
            <a:extLst>
              <a:ext uri="{FF2B5EF4-FFF2-40B4-BE49-F238E27FC236}">
                <a16:creationId xmlns:a16="http://schemas.microsoft.com/office/drawing/2014/main" id="{0C4B6B16-6E2A-C7D4-0C04-520559A4C187}"/>
              </a:ext>
            </a:extLst>
          </p:cNvPr>
          <p:cNvSpPr/>
          <p:nvPr/>
        </p:nvSpPr>
        <p:spPr>
          <a:xfrm rot="16200000">
            <a:off x="18056219" y="5152087"/>
            <a:ext cx="525782" cy="237405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1C933AFD-BF46-24B8-0B1E-0B8F5660FC10}"/>
              </a:ext>
            </a:extLst>
          </p:cNvPr>
          <p:cNvSpPr txBox="1"/>
          <p:nvPr/>
        </p:nvSpPr>
        <p:spPr>
          <a:xfrm>
            <a:off x="16940846" y="6077507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Guds respons</a:t>
            </a:r>
          </a:p>
        </p:txBody>
      </p:sp>
      <p:sp>
        <p:nvSpPr>
          <p:cNvPr id="10" name="Bildeforklaring: pil ned 9">
            <a:extLst>
              <a:ext uri="{FF2B5EF4-FFF2-40B4-BE49-F238E27FC236}">
                <a16:creationId xmlns:a16="http://schemas.microsoft.com/office/drawing/2014/main" id="{2E61C554-EA72-DF7D-DF41-411B049AA110}"/>
              </a:ext>
            </a:extLst>
          </p:cNvPr>
          <p:cNvSpPr/>
          <p:nvPr/>
        </p:nvSpPr>
        <p:spPr>
          <a:xfrm>
            <a:off x="-5490053" y="-8574223"/>
            <a:ext cx="68580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9CDA5F64-99E7-FE7F-D65D-010CFCF1994E}"/>
              </a:ext>
            </a:extLst>
          </p:cNvPr>
          <p:cNvSpPr txBox="1"/>
          <p:nvPr/>
        </p:nvSpPr>
        <p:spPr>
          <a:xfrm>
            <a:off x="-5547564" y="-8574223"/>
            <a:ext cx="80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</a:t>
            </a:r>
          </a:p>
        </p:txBody>
      </p:sp>
      <p:pic>
        <p:nvPicPr>
          <p:cNvPr id="25" name="Grafikk 24" descr="Eldre mann med sideburns">
            <a:extLst>
              <a:ext uri="{FF2B5EF4-FFF2-40B4-BE49-F238E27FC236}">
                <a16:creationId xmlns:a16="http://schemas.microsoft.com/office/drawing/2014/main" id="{03659257-83AA-58FD-F160-695F8AE02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48041" y="-7984017"/>
            <a:ext cx="523220" cy="523220"/>
          </a:xfrm>
          <a:prstGeom prst="rect">
            <a:avLst/>
          </a:prstGeom>
        </p:spPr>
      </p:pic>
      <p:pic>
        <p:nvPicPr>
          <p:cNvPr id="26" name="Grafikk 25" descr="Et smilefjes">
            <a:extLst>
              <a:ext uri="{FF2B5EF4-FFF2-40B4-BE49-F238E27FC236}">
                <a16:creationId xmlns:a16="http://schemas.microsoft.com/office/drawing/2014/main" id="{04EC236F-B0B6-3027-BA21-0638028F7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5145035" y="-7808376"/>
            <a:ext cx="220214" cy="227096"/>
          </a:xfrm>
          <a:prstGeom prst="rect">
            <a:avLst/>
          </a:prstGeom>
        </p:spPr>
      </p:pic>
      <p:sp>
        <p:nvSpPr>
          <p:cNvPr id="40" name="Grafikk 33" descr="Sky kontur">
            <a:extLst>
              <a:ext uri="{FF2B5EF4-FFF2-40B4-BE49-F238E27FC236}">
                <a16:creationId xmlns:a16="http://schemas.microsoft.com/office/drawing/2014/main" id="{49596EB0-BF8A-8778-7B92-9D605C6F89CF}"/>
              </a:ext>
            </a:extLst>
          </p:cNvPr>
          <p:cNvSpPr/>
          <p:nvPr/>
        </p:nvSpPr>
        <p:spPr>
          <a:xfrm>
            <a:off x="-2339427" y="-5324195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5" name="Grafikk 37" descr="Sky kontur">
            <a:extLst>
              <a:ext uri="{FF2B5EF4-FFF2-40B4-BE49-F238E27FC236}">
                <a16:creationId xmlns:a16="http://schemas.microsoft.com/office/drawing/2014/main" id="{2D44B94C-596A-296C-1773-FF0F0512CFC1}"/>
              </a:ext>
            </a:extLst>
          </p:cNvPr>
          <p:cNvSpPr/>
          <p:nvPr/>
        </p:nvSpPr>
        <p:spPr>
          <a:xfrm>
            <a:off x="-4614585" y="-3738137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1" name="Grafikk 36" descr="Sky kontur">
            <a:extLst>
              <a:ext uri="{FF2B5EF4-FFF2-40B4-BE49-F238E27FC236}">
                <a16:creationId xmlns:a16="http://schemas.microsoft.com/office/drawing/2014/main" id="{415D887C-DA91-E29D-3734-67D12B588976}"/>
              </a:ext>
            </a:extLst>
          </p:cNvPr>
          <p:cNvSpPr/>
          <p:nvPr/>
        </p:nvSpPr>
        <p:spPr>
          <a:xfrm>
            <a:off x="-2587864" y="-3429839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2" name="Grafikk 38" descr="Sky kontur">
            <a:extLst>
              <a:ext uri="{FF2B5EF4-FFF2-40B4-BE49-F238E27FC236}">
                <a16:creationId xmlns:a16="http://schemas.microsoft.com/office/drawing/2014/main" id="{01D21D97-9325-D1CE-2E1A-274ACACB2F3E}"/>
              </a:ext>
            </a:extLst>
          </p:cNvPr>
          <p:cNvSpPr/>
          <p:nvPr/>
        </p:nvSpPr>
        <p:spPr>
          <a:xfrm>
            <a:off x="-4073122" y="-2979351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8" name="Bildeforklaring: pil ned 47">
            <a:extLst>
              <a:ext uri="{FF2B5EF4-FFF2-40B4-BE49-F238E27FC236}">
                <a16:creationId xmlns:a16="http://schemas.microsoft.com/office/drawing/2014/main" id="{E3A65C0C-94F3-A4B2-51F0-9727EF8249B4}"/>
              </a:ext>
            </a:extLst>
          </p:cNvPr>
          <p:cNvSpPr/>
          <p:nvPr/>
        </p:nvSpPr>
        <p:spPr>
          <a:xfrm rot="10800000">
            <a:off x="-4146892" y="-2855122"/>
            <a:ext cx="184341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73822276-2DC1-66A0-ED10-3F1D4315B158}"/>
              </a:ext>
            </a:extLst>
          </p:cNvPr>
          <p:cNvSpPr txBox="1"/>
          <p:nvPr/>
        </p:nvSpPr>
        <p:spPr>
          <a:xfrm>
            <a:off x="-4319303" y="-2559509"/>
            <a:ext cx="216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Anklageren</a:t>
            </a:r>
          </a:p>
        </p:txBody>
      </p:sp>
      <p:pic>
        <p:nvPicPr>
          <p:cNvPr id="38" name="Grafikk 37" descr="Jente har lange strutteskjørt">
            <a:extLst>
              <a:ext uri="{FF2B5EF4-FFF2-40B4-BE49-F238E27FC236}">
                <a16:creationId xmlns:a16="http://schemas.microsoft.com/office/drawing/2014/main" id="{E936806C-0607-BAA3-701B-69F8DA15C6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4146892" y="-4973129"/>
            <a:ext cx="626095" cy="1992121"/>
          </a:xfrm>
          <a:prstGeom prst="rect">
            <a:avLst/>
          </a:prstGeom>
        </p:spPr>
      </p:pic>
      <p:pic>
        <p:nvPicPr>
          <p:cNvPr id="35" name="Grafikk 34" descr="Kvinne som peker med fingre">
            <a:extLst>
              <a:ext uri="{FF2B5EF4-FFF2-40B4-BE49-F238E27FC236}">
                <a16:creationId xmlns:a16="http://schemas.microsoft.com/office/drawing/2014/main" id="{0E4DDC1A-4E22-8832-8A0E-BFBA78473D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3724623" y="-4986118"/>
            <a:ext cx="1321938" cy="2412067"/>
          </a:xfrm>
          <a:prstGeom prst="rect">
            <a:avLst/>
          </a:prstGeom>
        </p:spPr>
      </p:pic>
      <p:pic>
        <p:nvPicPr>
          <p:cNvPr id="37" name="Grafikk 36" descr="Jente har lange strutteskjørt">
            <a:extLst>
              <a:ext uri="{FF2B5EF4-FFF2-40B4-BE49-F238E27FC236}">
                <a16:creationId xmlns:a16="http://schemas.microsoft.com/office/drawing/2014/main" id="{9580792F-61FE-47C7-94D0-AFDF405F87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087030" y="-4748650"/>
            <a:ext cx="578198" cy="1839721"/>
          </a:xfrm>
          <a:prstGeom prst="rect">
            <a:avLst/>
          </a:prstGeom>
        </p:spPr>
      </p:pic>
      <p:pic>
        <p:nvPicPr>
          <p:cNvPr id="36" name="Grafikk 35" descr="Jente har lange strutteskjørt">
            <a:extLst>
              <a:ext uri="{FF2B5EF4-FFF2-40B4-BE49-F238E27FC236}">
                <a16:creationId xmlns:a16="http://schemas.microsoft.com/office/drawing/2014/main" id="{EAF07A23-87C1-ACB1-BC04-C4B91C0BF8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087030" y="-4402598"/>
            <a:ext cx="660587" cy="2101867"/>
          </a:xfrm>
          <a:prstGeom prst="rect">
            <a:avLst/>
          </a:prstGeom>
        </p:spPr>
      </p:pic>
      <p:pic>
        <p:nvPicPr>
          <p:cNvPr id="39" name="Grafikk 38" descr="Jente har lange strutteskjørt">
            <a:extLst>
              <a:ext uri="{FF2B5EF4-FFF2-40B4-BE49-F238E27FC236}">
                <a16:creationId xmlns:a16="http://schemas.microsoft.com/office/drawing/2014/main" id="{72BF2D52-9616-86E1-CE81-EF0268CCB4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477767" y="-4409808"/>
            <a:ext cx="729026" cy="2101867"/>
          </a:xfrm>
          <a:prstGeom prst="rect">
            <a:avLst/>
          </a:prstGeom>
        </p:spPr>
      </p:pic>
      <p:sp>
        <p:nvSpPr>
          <p:cNvPr id="59" name="Frihåndsform: figur 58">
            <a:extLst>
              <a:ext uri="{FF2B5EF4-FFF2-40B4-BE49-F238E27FC236}">
                <a16:creationId xmlns:a16="http://schemas.microsoft.com/office/drawing/2014/main" id="{D13BF5EB-FA14-2E79-0451-C28273D097DB}"/>
              </a:ext>
            </a:extLst>
          </p:cNvPr>
          <p:cNvSpPr/>
          <p:nvPr/>
        </p:nvSpPr>
        <p:spPr>
          <a:xfrm rot="1706509">
            <a:off x="-1332742" y="-4929097"/>
            <a:ext cx="95674" cy="99403"/>
          </a:xfrm>
          <a:custGeom>
            <a:avLst/>
            <a:gdLst>
              <a:gd name="connsiteX0" fmla="*/ 54062 w 95674"/>
              <a:gd name="connsiteY0" fmla="*/ 99403 h 99403"/>
              <a:gd name="connsiteX1" fmla="*/ 21276 w 95674"/>
              <a:gd name="connsiteY1" fmla="*/ 83218 h 99403"/>
              <a:gd name="connsiteX2" fmla="*/ 8617 w 95674"/>
              <a:gd name="connsiteY2" fmla="*/ 66824 h 99403"/>
              <a:gd name="connsiteX3" fmla="*/ 16192 w 95674"/>
              <a:gd name="connsiteY3" fmla="*/ 8617 h 99403"/>
              <a:gd name="connsiteX4" fmla="*/ 74398 w 95674"/>
              <a:gd name="connsiteY4" fmla="*/ 16191 h 99403"/>
              <a:gd name="connsiteX5" fmla="*/ 87057 w 95674"/>
              <a:gd name="connsiteY5" fmla="*/ 32585 h 99403"/>
              <a:gd name="connsiteX6" fmla="*/ 79487 w 95674"/>
              <a:gd name="connsiteY6" fmla="*/ 90788 h 99403"/>
              <a:gd name="connsiteX7" fmla="*/ 54062 w 95674"/>
              <a:gd name="connsiteY7" fmla="*/ 99403 h 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74" h="99403">
                <a:moveTo>
                  <a:pt x="54062" y="99403"/>
                </a:moveTo>
                <a:cubicBezTo>
                  <a:pt x="41217" y="99372"/>
                  <a:pt x="29111" y="93396"/>
                  <a:pt x="21276" y="83218"/>
                </a:cubicBezTo>
                <a:lnTo>
                  <a:pt x="8617" y="66824"/>
                </a:lnTo>
                <a:cubicBezTo>
                  <a:pt x="-5365" y="48659"/>
                  <a:pt x="-1974" y="22599"/>
                  <a:pt x="16192" y="8617"/>
                </a:cubicBezTo>
                <a:cubicBezTo>
                  <a:pt x="34357" y="-5365"/>
                  <a:pt x="60416" y="-1974"/>
                  <a:pt x="74398" y="16191"/>
                </a:cubicBezTo>
                <a:lnTo>
                  <a:pt x="87057" y="32585"/>
                </a:lnTo>
                <a:cubicBezTo>
                  <a:pt x="101039" y="50748"/>
                  <a:pt x="97650" y="76805"/>
                  <a:pt x="79487" y="90788"/>
                </a:cubicBezTo>
                <a:cubicBezTo>
                  <a:pt x="72201" y="96397"/>
                  <a:pt x="63257" y="99428"/>
                  <a:pt x="54062" y="994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EFF24304-B948-80AB-2403-F41310D26DBC}"/>
              </a:ext>
            </a:extLst>
          </p:cNvPr>
          <p:cNvSpPr/>
          <p:nvPr/>
        </p:nvSpPr>
        <p:spPr>
          <a:xfrm>
            <a:off x="-5942190" y="-12048"/>
            <a:ext cx="5637538" cy="2359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Frihåndsform: figur 60">
            <a:extLst>
              <a:ext uri="{FF2B5EF4-FFF2-40B4-BE49-F238E27FC236}">
                <a16:creationId xmlns:a16="http://schemas.microsoft.com/office/drawing/2014/main" id="{28D21C09-CED9-171C-C276-70E0D26EC3E7}"/>
              </a:ext>
            </a:extLst>
          </p:cNvPr>
          <p:cNvSpPr/>
          <p:nvPr/>
        </p:nvSpPr>
        <p:spPr>
          <a:xfrm rot="1706509">
            <a:off x="-1572128" y="-4858561"/>
            <a:ext cx="100801" cy="95997"/>
          </a:xfrm>
          <a:custGeom>
            <a:avLst/>
            <a:gdLst>
              <a:gd name="connsiteX0" fmla="*/ 59432 w 100801"/>
              <a:gd name="connsiteY0" fmla="*/ 95997 h 95997"/>
              <a:gd name="connsiteX1" fmla="*/ 34946 w 100801"/>
              <a:gd name="connsiteY1" fmla="*/ 87904 h 95997"/>
              <a:gd name="connsiteX2" fmla="*/ 17930 w 100801"/>
              <a:gd name="connsiteY2" fmla="*/ 75661 h 95997"/>
              <a:gd name="connsiteX3" fmla="*/ 7351 w 100801"/>
              <a:gd name="connsiteY3" fmla="*/ 17930 h 95997"/>
              <a:gd name="connsiteX4" fmla="*/ 65085 w 100801"/>
              <a:gd name="connsiteY4" fmla="*/ 7351 h 95997"/>
              <a:gd name="connsiteX5" fmla="*/ 67110 w 100801"/>
              <a:gd name="connsiteY5" fmla="*/ 8843 h 95997"/>
              <a:gd name="connsiteX6" fmla="*/ 83918 w 100801"/>
              <a:gd name="connsiteY6" fmla="*/ 21086 h 95997"/>
              <a:gd name="connsiteX7" fmla="*/ 92706 w 100801"/>
              <a:gd name="connsiteY7" fmla="*/ 79116 h 95997"/>
              <a:gd name="connsiteX8" fmla="*/ 59432 w 100801"/>
              <a:gd name="connsiteY8" fmla="*/ 95997 h 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1" h="95997">
                <a:moveTo>
                  <a:pt x="59432" y="95997"/>
                </a:moveTo>
                <a:cubicBezTo>
                  <a:pt x="50617" y="95968"/>
                  <a:pt x="42040" y="93134"/>
                  <a:pt x="34946" y="87904"/>
                </a:cubicBezTo>
                <a:lnTo>
                  <a:pt x="17930" y="75661"/>
                </a:lnTo>
                <a:cubicBezTo>
                  <a:pt x="-933" y="62640"/>
                  <a:pt x="-5671" y="36792"/>
                  <a:pt x="7351" y="17930"/>
                </a:cubicBezTo>
                <a:cubicBezTo>
                  <a:pt x="20372" y="-933"/>
                  <a:pt x="46220" y="-5671"/>
                  <a:pt x="65085" y="7351"/>
                </a:cubicBezTo>
                <a:cubicBezTo>
                  <a:pt x="65773" y="7828"/>
                  <a:pt x="66450" y="8326"/>
                  <a:pt x="67110" y="8843"/>
                </a:cubicBezTo>
                <a:lnTo>
                  <a:pt x="83918" y="21086"/>
                </a:lnTo>
                <a:cubicBezTo>
                  <a:pt x="102370" y="34684"/>
                  <a:pt x="106305" y="60666"/>
                  <a:pt x="92706" y="79116"/>
                </a:cubicBezTo>
                <a:cubicBezTo>
                  <a:pt x="84912" y="89693"/>
                  <a:pt x="72569" y="95954"/>
                  <a:pt x="59432" y="95997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3" name="Frihåndsform: figur 62">
            <a:extLst>
              <a:ext uri="{FF2B5EF4-FFF2-40B4-BE49-F238E27FC236}">
                <a16:creationId xmlns:a16="http://schemas.microsoft.com/office/drawing/2014/main" id="{584C8158-9E22-57BE-DFEF-3D7835B92E8B}"/>
              </a:ext>
            </a:extLst>
          </p:cNvPr>
          <p:cNvSpPr/>
          <p:nvPr/>
        </p:nvSpPr>
        <p:spPr>
          <a:xfrm rot="1706509">
            <a:off x="-632026" y="-4748441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4" name="Frihåndsform: figur 63">
            <a:extLst>
              <a:ext uri="{FF2B5EF4-FFF2-40B4-BE49-F238E27FC236}">
                <a16:creationId xmlns:a16="http://schemas.microsoft.com/office/drawing/2014/main" id="{A126D870-505B-8A0A-02E3-38D71C851FF0}"/>
              </a:ext>
            </a:extLst>
          </p:cNvPr>
          <p:cNvSpPr/>
          <p:nvPr/>
        </p:nvSpPr>
        <p:spPr>
          <a:xfrm rot="1706509">
            <a:off x="-1935647" y="-4535576"/>
            <a:ext cx="105205" cy="84539"/>
          </a:xfrm>
          <a:custGeom>
            <a:avLst/>
            <a:gdLst>
              <a:gd name="connsiteX0" fmla="*/ 62232 w 105205"/>
              <a:gd name="connsiteY0" fmla="*/ 84539 h 84539"/>
              <a:gd name="connsiteX1" fmla="*/ 59742 w 105205"/>
              <a:gd name="connsiteY1" fmla="*/ 84539 h 84539"/>
              <a:gd name="connsiteX2" fmla="*/ 38991 w 105205"/>
              <a:gd name="connsiteY2" fmla="*/ 83087 h 84539"/>
              <a:gd name="connsiteX3" fmla="*/ 82 w 105205"/>
              <a:gd name="connsiteY3" fmla="*/ 38991 h 84539"/>
              <a:gd name="connsiteX4" fmla="*/ 44179 w 105205"/>
              <a:gd name="connsiteY4" fmla="*/ 82 h 84539"/>
              <a:gd name="connsiteX5" fmla="*/ 64930 w 105205"/>
              <a:gd name="connsiteY5" fmla="*/ 1327 h 84539"/>
              <a:gd name="connsiteX6" fmla="*/ 105187 w 105205"/>
              <a:gd name="connsiteY6" fmla="*/ 44075 h 84539"/>
              <a:gd name="connsiteX7" fmla="*/ 62440 w 105205"/>
              <a:gd name="connsiteY7" fmla="*/ 84332 h 8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05" h="84539">
                <a:moveTo>
                  <a:pt x="62232" y="84539"/>
                </a:moveTo>
                <a:lnTo>
                  <a:pt x="59742" y="84539"/>
                </a:lnTo>
                <a:lnTo>
                  <a:pt x="38991" y="83087"/>
                </a:lnTo>
                <a:cubicBezTo>
                  <a:pt x="16069" y="81655"/>
                  <a:pt x="-1350" y="61912"/>
                  <a:pt x="82" y="38991"/>
                </a:cubicBezTo>
                <a:cubicBezTo>
                  <a:pt x="1514" y="16069"/>
                  <a:pt x="21257" y="-1350"/>
                  <a:pt x="44179" y="82"/>
                </a:cubicBezTo>
                <a:lnTo>
                  <a:pt x="64930" y="1327"/>
                </a:lnTo>
                <a:cubicBezTo>
                  <a:pt x="87851" y="2014"/>
                  <a:pt x="105874" y="21153"/>
                  <a:pt x="105187" y="44075"/>
                </a:cubicBezTo>
                <a:cubicBezTo>
                  <a:pt x="104500" y="66996"/>
                  <a:pt x="85361" y="85019"/>
                  <a:pt x="62440" y="84332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5" name="Frihåndsform: figur 64">
            <a:extLst>
              <a:ext uri="{FF2B5EF4-FFF2-40B4-BE49-F238E27FC236}">
                <a16:creationId xmlns:a16="http://schemas.microsoft.com/office/drawing/2014/main" id="{7C1DF17D-2B81-4F31-E3E3-2997368B545D}"/>
              </a:ext>
            </a:extLst>
          </p:cNvPr>
          <p:cNvSpPr/>
          <p:nvPr/>
        </p:nvSpPr>
        <p:spPr>
          <a:xfrm rot="1706509">
            <a:off x="-1781422" y="-4729272"/>
            <a:ext cx="104290" cy="90434"/>
          </a:xfrm>
          <a:custGeom>
            <a:avLst/>
            <a:gdLst>
              <a:gd name="connsiteX0" fmla="*/ 62444 w 104290"/>
              <a:gd name="connsiteY0" fmla="*/ 89395 h 90434"/>
              <a:gd name="connsiteX1" fmla="*/ 48541 w 104290"/>
              <a:gd name="connsiteY1" fmla="*/ 86905 h 90434"/>
              <a:gd name="connsiteX2" fmla="*/ 29035 w 104290"/>
              <a:gd name="connsiteY2" fmla="*/ 81095 h 90434"/>
              <a:gd name="connsiteX3" fmla="*/ 1932 w 104290"/>
              <a:gd name="connsiteY3" fmla="*/ 29035 h 90434"/>
              <a:gd name="connsiteX4" fmla="*/ 53994 w 104290"/>
              <a:gd name="connsiteY4" fmla="*/ 1932 h 90434"/>
              <a:gd name="connsiteX5" fmla="*/ 56634 w 104290"/>
              <a:gd name="connsiteY5" fmla="*/ 2863 h 90434"/>
              <a:gd name="connsiteX6" fmla="*/ 76347 w 104290"/>
              <a:gd name="connsiteY6" fmla="*/ 9711 h 90434"/>
              <a:gd name="connsiteX7" fmla="*/ 101998 w 104290"/>
              <a:gd name="connsiteY7" fmla="*/ 62502 h 90434"/>
              <a:gd name="connsiteX8" fmla="*/ 62444 w 104290"/>
              <a:gd name="connsiteY8" fmla="*/ 90433 h 9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90" h="90434">
                <a:moveTo>
                  <a:pt x="62444" y="89395"/>
                </a:moveTo>
                <a:cubicBezTo>
                  <a:pt x="57698" y="89395"/>
                  <a:pt x="52992" y="88553"/>
                  <a:pt x="48541" y="86905"/>
                </a:cubicBezTo>
                <a:lnTo>
                  <a:pt x="29035" y="81095"/>
                </a:lnTo>
                <a:cubicBezTo>
                  <a:pt x="7173" y="74203"/>
                  <a:pt x="-4960" y="50894"/>
                  <a:pt x="1932" y="29035"/>
                </a:cubicBezTo>
                <a:cubicBezTo>
                  <a:pt x="8825" y="7173"/>
                  <a:pt x="32133" y="-4960"/>
                  <a:pt x="53994" y="1932"/>
                </a:cubicBezTo>
                <a:cubicBezTo>
                  <a:pt x="54884" y="2212"/>
                  <a:pt x="55764" y="2523"/>
                  <a:pt x="56634" y="2863"/>
                </a:cubicBezTo>
                <a:lnTo>
                  <a:pt x="76347" y="9711"/>
                </a:lnTo>
                <a:cubicBezTo>
                  <a:pt x="98009" y="17206"/>
                  <a:pt x="109493" y="40842"/>
                  <a:pt x="101998" y="62502"/>
                </a:cubicBezTo>
                <a:cubicBezTo>
                  <a:pt x="96173" y="79335"/>
                  <a:pt x="80257" y="90576"/>
                  <a:pt x="62444" y="9043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6" name="Frihåndsform: figur 65">
            <a:extLst>
              <a:ext uri="{FF2B5EF4-FFF2-40B4-BE49-F238E27FC236}">
                <a16:creationId xmlns:a16="http://schemas.microsoft.com/office/drawing/2014/main" id="{632022AB-6E96-E69F-321C-5E4DF8677123}"/>
              </a:ext>
            </a:extLst>
          </p:cNvPr>
          <p:cNvSpPr/>
          <p:nvPr/>
        </p:nvSpPr>
        <p:spPr>
          <a:xfrm rot="1706509">
            <a:off x="-2042743" y="-4315212"/>
            <a:ext cx="110324" cy="89075"/>
          </a:xfrm>
          <a:custGeom>
            <a:avLst/>
            <a:gdLst>
              <a:gd name="connsiteX0" fmla="*/ 46322 w 110324"/>
              <a:gd name="connsiteY0" fmla="*/ 88821 h 89075"/>
              <a:gd name="connsiteX1" fmla="*/ 254 w 110324"/>
              <a:gd name="connsiteY1" fmla="*/ 51884 h 89075"/>
              <a:gd name="connsiteX2" fmla="*/ 37191 w 110324"/>
              <a:gd name="connsiteY2" fmla="*/ 5817 h 89075"/>
              <a:gd name="connsiteX3" fmla="*/ 57942 w 110324"/>
              <a:gd name="connsiteY3" fmla="*/ 1459 h 89075"/>
              <a:gd name="connsiteX4" fmla="*/ 108865 w 110324"/>
              <a:gd name="connsiteY4" fmla="*/ 30643 h 89075"/>
              <a:gd name="connsiteX5" fmla="*/ 79681 w 110324"/>
              <a:gd name="connsiteY5" fmla="*/ 81567 h 89075"/>
              <a:gd name="connsiteX6" fmla="*/ 75996 w 110324"/>
              <a:gd name="connsiteY6" fmla="*/ 82388 h 89075"/>
              <a:gd name="connsiteX7" fmla="*/ 55245 w 110324"/>
              <a:gd name="connsiteY7" fmla="*/ 86954 h 89075"/>
              <a:gd name="connsiteX8" fmla="*/ 46322 w 110324"/>
              <a:gd name="connsiteY8" fmla="*/ 88821 h 8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24" h="89075">
                <a:moveTo>
                  <a:pt x="46322" y="88821"/>
                </a:moveTo>
                <a:cubicBezTo>
                  <a:pt x="23400" y="91342"/>
                  <a:pt x="2775" y="74806"/>
                  <a:pt x="254" y="51884"/>
                </a:cubicBezTo>
                <a:cubicBezTo>
                  <a:pt x="-2267" y="28963"/>
                  <a:pt x="14269" y="8338"/>
                  <a:pt x="37191" y="5817"/>
                </a:cubicBezTo>
                <a:lnTo>
                  <a:pt x="57942" y="1459"/>
                </a:lnTo>
                <a:cubicBezTo>
                  <a:pt x="80063" y="-4544"/>
                  <a:pt x="102862" y="8523"/>
                  <a:pt x="108865" y="30643"/>
                </a:cubicBezTo>
                <a:cubicBezTo>
                  <a:pt x="114869" y="52764"/>
                  <a:pt x="101802" y="75563"/>
                  <a:pt x="79681" y="81567"/>
                </a:cubicBezTo>
                <a:cubicBezTo>
                  <a:pt x="78465" y="81897"/>
                  <a:pt x="77237" y="82171"/>
                  <a:pt x="75996" y="82388"/>
                </a:cubicBezTo>
                <a:lnTo>
                  <a:pt x="55245" y="86954"/>
                </a:lnTo>
                <a:cubicBezTo>
                  <a:pt x="52337" y="87863"/>
                  <a:pt x="49349" y="88487"/>
                  <a:pt x="46322" y="88821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7" name="Frihåndsform: figur 66">
            <a:extLst>
              <a:ext uri="{FF2B5EF4-FFF2-40B4-BE49-F238E27FC236}">
                <a16:creationId xmlns:a16="http://schemas.microsoft.com/office/drawing/2014/main" id="{6183B934-03F8-2EFA-A190-91324A43644B}"/>
              </a:ext>
            </a:extLst>
          </p:cNvPr>
          <p:cNvSpPr/>
          <p:nvPr/>
        </p:nvSpPr>
        <p:spPr>
          <a:xfrm rot="978598">
            <a:off x="-1745534" y="-4939234"/>
            <a:ext cx="1023927" cy="1571863"/>
          </a:xfrm>
          <a:custGeom>
            <a:avLst/>
            <a:gdLst>
              <a:gd name="connsiteX0" fmla="*/ 1700992 w 1877168"/>
              <a:gd name="connsiteY0" fmla="*/ 474809 h 1892970"/>
              <a:gd name="connsiteX1" fmla="*/ 1776318 w 1877168"/>
              <a:gd name="connsiteY1" fmla="*/ 437249 h 1892970"/>
              <a:gd name="connsiteX2" fmla="*/ 1877169 w 1877168"/>
              <a:gd name="connsiteY2" fmla="*/ 437249 h 1892970"/>
              <a:gd name="connsiteX3" fmla="*/ 1807238 w 1877168"/>
              <a:gd name="connsiteY3" fmla="*/ 359848 h 1892970"/>
              <a:gd name="connsiteX4" fmla="*/ 1807238 w 1877168"/>
              <a:gd name="connsiteY4" fmla="*/ 357980 h 1892970"/>
              <a:gd name="connsiteX5" fmla="*/ 1704727 w 1877168"/>
              <a:gd name="connsiteY5" fmla="*/ 241774 h 1892970"/>
              <a:gd name="connsiteX6" fmla="*/ 1765528 w 1877168"/>
              <a:gd name="connsiteY6" fmla="*/ 180766 h 1892970"/>
              <a:gd name="connsiteX7" fmla="*/ 1816613 w 1877168"/>
              <a:gd name="connsiteY7" fmla="*/ 151864 h 1892970"/>
              <a:gd name="connsiteX8" fmla="*/ 1787711 w 1877168"/>
              <a:gd name="connsiteY8" fmla="*/ 100780 h 1892970"/>
              <a:gd name="connsiteX9" fmla="*/ 1746437 w 1877168"/>
              <a:gd name="connsiteY9" fmla="*/ 112287 h 1892970"/>
              <a:gd name="connsiteX10" fmla="*/ 1735854 w 1877168"/>
              <a:gd name="connsiteY10" fmla="*/ 152337 h 1892970"/>
              <a:gd name="connsiteX11" fmla="*/ 1690201 w 1877168"/>
              <a:gd name="connsiteY11" fmla="*/ 197989 h 1892970"/>
              <a:gd name="connsiteX12" fmla="*/ 1690201 w 1877168"/>
              <a:gd name="connsiteY12" fmla="*/ 116852 h 1892970"/>
              <a:gd name="connsiteX13" fmla="*/ 1710952 w 1877168"/>
              <a:gd name="connsiteY13" fmla="*/ 81160 h 1892970"/>
              <a:gd name="connsiteX14" fmla="*/ 1669450 w 1877168"/>
              <a:gd name="connsiteY14" fmla="*/ 39658 h 1892970"/>
              <a:gd name="connsiteX15" fmla="*/ 1627948 w 1877168"/>
              <a:gd name="connsiteY15" fmla="*/ 81160 h 1892970"/>
              <a:gd name="connsiteX16" fmla="*/ 1648699 w 1877168"/>
              <a:gd name="connsiteY16" fmla="*/ 116852 h 1892970"/>
              <a:gd name="connsiteX17" fmla="*/ 1648699 w 1877168"/>
              <a:gd name="connsiteY17" fmla="*/ 197159 h 1892970"/>
              <a:gd name="connsiteX18" fmla="*/ 1605536 w 1877168"/>
              <a:gd name="connsiteY18" fmla="*/ 153789 h 1892970"/>
              <a:gd name="connsiteX19" fmla="*/ 1594953 w 1877168"/>
              <a:gd name="connsiteY19" fmla="*/ 113947 h 1892970"/>
              <a:gd name="connsiteX20" fmla="*/ 1536261 w 1877168"/>
              <a:gd name="connsiteY20" fmla="*/ 113719 h 1892970"/>
              <a:gd name="connsiteX21" fmla="*/ 1536032 w 1877168"/>
              <a:gd name="connsiteY21" fmla="*/ 172411 h 1892970"/>
              <a:gd name="connsiteX22" fmla="*/ 1576277 w 1877168"/>
              <a:gd name="connsiteY22" fmla="*/ 183256 h 1892970"/>
              <a:gd name="connsiteX23" fmla="*/ 1643096 w 1877168"/>
              <a:gd name="connsiteY23" fmla="*/ 250074 h 1892970"/>
              <a:gd name="connsiteX24" fmla="*/ 1572127 w 1877168"/>
              <a:gd name="connsiteY24" fmla="*/ 357772 h 1892970"/>
              <a:gd name="connsiteX25" fmla="*/ 1576485 w 1877168"/>
              <a:gd name="connsiteY25" fmla="*/ 387447 h 1892970"/>
              <a:gd name="connsiteX26" fmla="*/ 1576485 w 1877168"/>
              <a:gd name="connsiteY26" fmla="*/ 703071 h 1892970"/>
              <a:gd name="connsiteX27" fmla="*/ 1576485 w 1877168"/>
              <a:gd name="connsiteY27" fmla="*/ 703071 h 1892970"/>
              <a:gd name="connsiteX28" fmla="*/ 1530417 w 1877168"/>
              <a:gd name="connsiteY28" fmla="*/ 760759 h 1892970"/>
              <a:gd name="connsiteX29" fmla="*/ 1272896 w 1877168"/>
              <a:gd name="connsiteY29" fmla="*/ 753288 h 1892970"/>
              <a:gd name="connsiteX30" fmla="*/ 1254635 w 1877168"/>
              <a:gd name="connsiteY30" fmla="*/ 757024 h 1892970"/>
              <a:gd name="connsiteX31" fmla="*/ 1375199 w 1877168"/>
              <a:gd name="connsiteY31" fmla="*/ 160845 h 1892970"/>
              <a:gd name="connsiteX32" fmla="*/ 1283271 w 1877168"/>
              <a:gd name="connsiteY32" fmla="*/ 10667 h 1892970"/>
              <a:gd name="connsiteX33" fmla="*/ 1133093 w 1877168"/>
              <a:gd name="connsiteY33" fmla="*/ 102595 h 1892970"/>
              <a:gd name="connsiteX34" fmla="*/ 1131165 w 1877168"/>
              <a:gd name="connsiteY34" fmla="*/ 112287 h 1892970"/>
              <a:gd name="connsiteX35" fmla="*/ 1116639 w 1877168"/>
              <a:gd name="connsiteY35" fmla="*/ 184086 h 1892970"/>
              <a:gd name="connsiteX36" fmla="*/ 1111037 w 1877168"/>
              <a:gd name="connsiteY36" fmla="*/ 114570 h 1892970"/>
              <a:gd name="connsiteX37" fmla="*/ 976154 w 1877168"/>
              <a:gd name="connsiteY37" fmla="*/ 439 h 1892970"/>
              <a:gd name="connsiteX38" fmla="*/ 862023 w 1877168"/>
              <a:gd name="connsiteY38" fmla="*/ 135321 h 1892970"/>
              <a:gd name="connsiteX39" fmla="*/ 868248 w 1877168"/>
              <a:gd name="connsiteY39" fmla="*/ 213137 h 1892970"/>
              <a:gd name="connsiteX40" fmla="*/ 841064 w 1877168"/>
              <a:gd name="connsiteY40" fmla="*/ 140093 h 1892970"/>
              <a:gd name="connsiteX41" fmla="*/ 679517 w 1877168"/>
              <a:gd name="connsiteY41" fmla="*/ 69851 h 1892970"/>
              <a:gd name="connsiteX42" fmla="*/ 609274 w 1877168"/>
              <a:gd name="connsiteY42" fmla="*/ 231398 h 1892970"/>
              <a:gd name="connsiteX43" fmla="*/ 636043 w 1877168"/>
              <a:gd name="connsiteY43" fmla="*/ 299047 h 1892970"/>
              <a:gd name="connsiteX44" fmla="*/ 594541 w 1877168"/>
              <a:gd name="connsiteY44" fmla="*/ 244056 h 1892970"/>
              <a:gd name="connsiteX45" fmla="*/ 419920 w 1877168"/>
              <a:gd name="connsiteY45" fmla="*/ 221334 h 1892970"/>
              <a:gd name="connsiteX46" fmla="*/ 397197 w 1877168"/>
              <a:gd name="connsiteY46" fmla="*/ 395955 h 1892970"/>
              <a:gd name="connsiteX47" fmla="*/ 439945 w 1877168"/>
              <a:gd name="connsiteY47" fmla="*/ 451567 h 1892970"/>
              <a:gd name="connsiteX48" fmla="*/ 380596 w 1877168"/>
              <a:gd name="connsiteY48" fmla="*/ 407990 h 1892970"/>
              <a:gd name="connsiteX49" fmla="*/ 205965 w 1877168"/>
              <a:gd name="connsiteY49" fmla="*/ 430526 h 1892970"/>
              <a:gd name="connsiteX50" fmla="*/ 228501 w 1877168"/>
              <a:gd name="connsiteY50" fmla="*/ 605157 h 1892970"/>
              <a:gd name="connsiteX51" fmla="*/ 233263 w 1877168"/>
              <a:gd name="connsiteY51" fmla="*/ 608653 h 1892970"/>
              <a:gd name="connsiteX52" fmla="*/ 274765 w 1877168"/>
              <a:gd name="connsiteY52" fmla="*/ 639365 h 1892970"/>
              <a:gd name="connsiteX53" fmla="*/ 215832 w 1877168"/>
              <a:gd name="connsiteY53" fmla="*/ 618614 h 1892970"/>
              <a:gd name="connsiteX54" fmla="*/ 58814 w 1877168"/>
              <a:gd name="connsiteY54" fmla="*/ 698294 h 1892970"/>
              <a:gd name="connsiteX55" fmla="*/ 132828 w 1877168"/>
              <a:gd name="connsiteY55" fmla="*/ 853309 h 1892970"/>
              <a:gd name="connsiteX56" fmla="*/ 201721 w 1877168"/>
              <a:gd name="connsiteY56" fmla="*/ 877795 h 1892970"/>
              <a:gd name="connsiteX57" fmla="*/ 132205 w 1877168"/>
              <a:gd name="connsiteY57" fmla="*/ 873645 h 1892970"/>
              <a:gd name="connsiteX58" fmla="*/ 228 w 1877168"/>
              <a:gd name="connsiteY58" fmla="*/ 990681 h 1892970"/>
              <a:gd name="connsiteX59" fmla="*/ 117264 w 1877168"/>
              <a:gd name="connsiteY59" fmla="*/ 1122658 h 1892970"/>
              <a:gd name="connsiteX60" fmla="*/ 187196 w 1877168"/>
              <a:gd name="connsiteY60" fmla="*/ 1126808 h 1892970"/>
              <a:gd name="connsiteX61" fmla="*/ 115397 w 1877168"/>
              <a:gd name="connsiteY61" fmla="*/ 1142994 h 1892970"/>
              <a:gd name="connsiteX62" fmla="*/ 23645 w 1877168"/>
              <a:gd name="connsiteY62" fmla="*/ 1293278 h 1892970"/>
              <a:gd name="connsiteX63" fmla="*/ 141543 w 1877168"/>
              <a:gd name="connsiteY63" fmla="*/ 1388480 h 1892970"/>
              <a:gd name="connsiteX64" fmla="*/ 168935 w 1877168"/>
              <a:gd name="connsiteY64" fmla="*/ 1385575 h 1892970"/>
              <a:gd name="connsiteX65" fmla="*/ 250072 w 1877168"/>
              <a:gd name="connsiteY65" fmla="*/ 1367314 h 1892970"/>
              <a:gd name="connsiteX66" fmla="*/ 183460 w 1877168"/>
              <a:gd name="connsiteY66" fmla="*/ 1404251 h 1892970"/>
              <a:gd name="connsiteX67" fmla="*/ 135110 w 1877168"/>
              <a:gd name="connsiteY67" fmla="*/ 1573580 h 1892970"/>
              <a:gd name="connsiteX68" fmla="*/ 304440 w 1877168"/>
              <a:gd name="connsiteY68" fmla="*/ 1621930 h 1892970"/>
              <a:gd name="connsiteX69" fmla="*/ 915976 w 1877168"/>
              <a:gd name="connsiteY69" fmla="*/ 1282027 h 1892970"/>
              <a:gd name="connsiteX70" fmla="*/ 1056254 w 1877168"/>
              <a:gd name="connsiteY70" fmla="*/ 1370634 h 1892970"/>
              <a:gd name="connsiteX71" fmla="*/ 1056254 w 1877168"/>
              <a:gd name="connsiteY71" fmla="*/ 1726930 h 1892970"/>
              <a:gd name="connsiteX72" fmla="*/ 1014751 w 1877168"/>
              <a:gd name="connsiteY72" fmla="*/ 1768432 h 1892970"/>
              <a:gd name="connsiteX73" fmla="*/ 1056254 w 1877168"/>
              <a:gd name="connsiteY73" fmla="*/ 1809935 h 1892970"/>
              <a:gd name="connsiteX74" fmla="*/ 1081155 w 1877168"/>
              <a:gd name="connsiteY74" fmla="*/ 1809935 h 1892970"/>
              <a:gd name="connsiteX75" fmla="*/ 1151709 w 1877168"/>
              <a:gd name="connsiteY75" fmla="*/ 1880488 h 1892970"/>
              <a:gd name="connsiteX76" fmla="*/ 1208328 w 1877168"/>
              <a:gd name="connsiteY76" fmla="*/ 1881972 h 1892970"/>
              <a:gd name="connsiteX77" fmla="*/ 1209812 w 1877168"/>
              <a:gd name="connsiteY77" fmla="*/ 1880488 h 1892970"/>
              <a:gd name="connsiteX78" fmla="*/ 1211296 w 1877168"/>
              <a:gd name="connsiteY78" fmla="*/ 1823869 h 1892970"/>
              <a:gd name="connsiteX79" fmla="*/ 1209812 w 1877168"/>
              <a:gd name="connsiteY79" fmla="*/ 1822385 h 1892970"/>
              <a:gd name="connsiteX80" fmla="*/ 1197361 w 1877168"/>
              <a:gd name="connsiteY80" fmla="*/ 1809935 h 1892970"/>
              <a:gd name="connsiteX81" fmla="*/ 1243221 w 1877168"/>
              <a:gd name="connsiteY81" fmla="*/ 1809935 h 1892970"/>
              <a:gd name="connsiteX82" fmla="*/ 1284724 w 1877168"/>
              <a:gd name="connsiteY82" fmla="*/ 1768432 h 1892970"/>
              <a:gd name="connsiteX83" fmla="*/ 1243221 w 1877168"/>
              <a:gd name="connsiteY83" fmla="*/ 1726930 h 1892970"/>
              <a:gd name="connsiteX84" fmla="*/ 1139466 w 1877168"/>
              <a:gd name="connsiteY84" fmla="*/ 1726930 h 1892970"/>
              <a:gd name="connsiteX85" fmla="*/ 1139466 w 1877168"/>
              <a:gd name="connsiteY85" fmla="*/ 1390970 h 1892970"/>
              <a:gd name="connsiteX86" fmla="*/ 1160217 w 1877168"/>
              <a:gd name="connsiteY86" fmla="*/ 1390970 h 1892970"/>
              <a:gd name="connsiteX87" fmla="*/ 1222470 w 1877168"/>
              <a:gd name="connsiteY87" fmla="*/ 1385782 h 1892970"/>
              <a:gd name="connsiteX88" fmla="*/ 1222470 w 1877168"/>
              <a:gd name="connsiteY88" fmla="*/ 1643303 h 1892970"/>
              <a:gd name="connsiteX89" fmla="*/ 1180968 w 1877168"/>
              <a:gd name="connsiteY89" fmla="*/ 1684805 h 1892970"/>
              <a:gd name="connsiteX90" fmla="*/ 1243221 w 1877168"/>
              <a:gd name="connsiteY90" fmla="*/ 1684805 h 1892970"/>
              <a:gd name="connsiteX91" fmla="*/ 1326058 w 1877168"/>
              <a:gd name="connsiteY91" fmla="*/ 1767978 h 1892970"/>
              <a:gd name="connsiteX92" fmla="*/ 1320001 w 1877168"/>
              <a:gd name="connsiteY92" fmla="*/ 1798937 h 1892970"/>
              <a:gd name="connsiteX93" fmla="*/ 1346977 w 1877168"/>
              <a:gd name="connsiteY93" fmla="*/ 1809312 h 1892970"/>
              <a:gd name="connsiteX94" fmla="*/ 1376029 w 1877168"/>
              <a:gd name="connsiteY94" fmla="*/ 1796861 h 1892970"/>
              <a:gd name="connsiteX95" fmla="*/ 1377512 w 1877168"/>
              <a:gd name="connsiteY95" fmla="*/ 1740242 h 1892970"/>
              <a:gd name="connsiteX96" fmla="*/ 1376029 w 1877168"/>
              <a:gd name="connsiteY96" fmla="*/ 1738758 h 1892970"/>
              <a:gd name="connsiteX97" fmla="*/ 1363578 w 1877168"/>
              <a:gd name="connsiteY97" fmla="*/ 1726308 h 1892970"/>
              <a:gd name="connsiteX98" fmla="*/ 1409853 w 1877168"/>
              <a:gd name="connsiteY98" fmla="*/ 1726308 h 1892970"/>
              <a:gd name="connsiteX99" fmla="*/ 1451355 w 1877168"/>
              <a:gd name="connsiteY99" fmla="*/ 1684805 h 1892970"/>
              <a:gd name="connsiteX100" fmla="*/ 1409853 w 1877168"/>
              <a:gd name="connsiteY100" fmla="*/ 1643303 h 1892970"/>
              <a:gd name="connsiteX101" fmla="*/ 1306097 w 1877168"/>
              <a:gd name="connsiteY101" fmla="*/ 1643303 h 1892970"/>
              <a:gd name="connsiteX102" fmla="*/ 1306097 w 1877168"/>
              <a:gd name="connsiteY102" fmla="*/ 1365861 h 1892970"/>
              <a:gd name="connsiteX103" fmla="*/ 1421059 w 1877168"/>
              <a:gd name="connsiteY103" fmla="*/ 1297797 h 1892970"/>
              <a:gd name="connsiteX104" fmla="*/ 1543905 w 1877168"/>
              <a:gd name="connsiteY104" fmla="*/ 1217283 h 1892970"/>
              <a:gd name="connsiteX105" fmla="*/ 1799352 w 1877168"/>
              <a:gd name="connsiteY105" fmla="*/ 885266 h 1892970"/>
              <a:gd name="connsiteX106" fmla="*/ 1700992 w 1877168"/>
              <a:gd name="connsiteY106" fmla="*/ 621519 h 1892970"/>
              <a:gd name="connsiteX107" fmla="*/ 152749 w 1877168"/>
              <a:gd name="connsiteY107" fmla="*/ 794583 h 1892970"/>
              <a:gd name="connsiteX108" fmla="*/ 111191 w 1877168"/>
              <a:gd name="connsiteY108" fmla="*/ 716970 h 1892970"/>
              <a:gd name="connsiteX109" fmla="*/ 188806 w 1877168"/>
              <a:gd name="connsiteY109" fmla="*/ 675412 h 1892970"/>
              <a:gd name="connsiteX110" fmla="*/ 194251 w 1877168"/>
              <a:gd name="connsiteY110" fmla="*/ 677339 h 1892970"/>
              <a:gd name="connsiteX111" fmla="*/ 272483 w 1877168"/>
              <a:gd name="connsiteY111" fmla="*/ 705146 h 1892970"/>
              <a:gd name="connsiteX112" fmla="*/ 310551 w 1877168"/>
              <a:gd name="connsiteY112" fmla="*/ 784529 h 1892970"/>
              <a:gd name="connsiteX113" fmla="*/ 251732 w 1877168"/>
              <a:gd name="connsiteY113" fmla="*/ 826125 h 1892970"/>
              <a:gd name="connsiteX114" fmla="*/ 230981 w 1877168"/>
              <a:gd name="connsiteY114" fmla="*/ 822390 h 1892970"/>
              <a:gd name="connsiteX115" fmla="*/ 120169 w 1877168"/>
              <a:gd name="connsiteY115" fmla="*/ 1059990 h 1892970"/>
              <a:gd name="connsiteX116" fmla="*/ 61651 w 1877168"/>
              <a:gd name="connsiteY116" fmla="*/ 994001 h 1892970"/>
              <a:gd name="connsiteX117" fmla="*/ 127640 w 1877168"/>
              <a:gd name="connsiteY117" fmla="*/ 935483 h 1892970"/>
              <a:gd name="connsiteX118" fmla="*/ 210644 w 1877168"/>
              <a:gd name="connsiteY118" fmla="*/ 940463 h 1892970"/>
              <a:gd name="connsiteX119" fmla="*/ 271134 w 1877168"/>
              <a:gd name="connsiteY119" fmla="*/ 1004481 h 1892970"/>
              <a:gd name="connsiteX120" fmla="*/ 207117 w 1877168"/>
              <a:gd name="connsiteY120" fmla="*/ 1064970 h 1892970"/>
              <a:gd name="connsiteX121" fmla="*/ 203174 w 1877168"/>
              <a:gd name="connsiteY121" fmla="*/ 1064970 h 1892970"/>
              <a:gd name="connsiteX122" fmla="*/ 236376 w 1877168"/>
              <a:gd name="connsiteY122" fmla="*/ 1306513 h 1892970"/>
              <a:gd name="connsiteX123" fmla="*/ 155446 w 1877168"/>
              <a:gd name="connsiteY123" fmla="*/ 1324774 h 1892970"/>
              <a:gd name="connsiteX124" fmla="*/ 141751 w 1877168"/>
              <a:gd name="connsiteY124" fmla="*/ 1326226 h 1892970"/>
              <a:gd name="connsiteX125" fmla="*/ 80073 w 1877168"/>
              <a:gd name="connsiteY125" fmla="*/ 1263402 h 1892970"/>
              <a:gd name="connsiteX126" fmla="*/ 128055 w 1877168"/>
              <a:gd name="connsiteY126" fmla="*/ 1203380 h 1892970"/>
              <a:gd name="connsiteX127" fmla="*/ 209192 w 1877168"/>
              <a:gd name="connsiteY127" fmla="*/ 1185119 h 1892970"/>
              <a:gd name="connsiteX128" fmla="*/ 281535 w 1877168"/>
              <a:gd name="connsiteY128" fmla="*/ 1235295 h 1892970"/>
              <a:gd name="connsiteX129" fmla="*/ 236376 w 1877168"/>
              <a:gd name="connsiteY129" fmla="*/ 1306513 h 1892970"/>
              <a:gd name="connsiteX130" fmla="*/ 346772 w 1877168"/>
              <a:gd name="connsiteY130" fmla="*/ 1527097 h 1892970"/>
              <a:gd name="connsiteX131" fmla="*/ 274350 w 1877168"/>
              <a:gd name="connsiteY131" fmla="*/ 1567562 h 1892970"/>
              <a:gd name="connsiteX132" fmla="*/ 244054 w 1877168"/>
              <a:gd name="connsiteY132" fmla="*/ 1575447 h 1892970"/>
              <a:gd name="connsiteX133" fmla="*/ 181454 w 1877168"/>
              <a:gd name="connsiteY133" fmla="*/ 1513543 h 1892970"/>
              <a:gd name="connsiteX134" fmla="*/ 213757 w 1877168"/>
              <a:gd name="connsiteY134" fmla="*/ 1458618 h 1892970"/>
              <a:gd name="connsiteX135" fmla="*/ 286386 w 1877168"/>
              <a:gd name="connsiteY135" fmla="*/ 1418361 h 1892970"/>
              <a:gd name="connsiteX136" fmla="*/ 372047 w 1877168"/>
              <a:gd name="connsiteY136" fmla="*/ 1438691 h 1892970"/>
              <a:gd name="connsiteX137" fmla="*/ 351717 w 1877168"/>
              <a:gd name="connsiteY137" fmla="*/ 1524352 h 1892970"/>
              <a:gd name="connsiteX138" fmla="*/ 346772 w 1877168"/>
              <a:gd name="connsiteY138" fmla="*/ 1527097 h 1892970"/>
              <a:gd name="connsiteX139" fmla="*/ 423136 w 1877168"/>
              <a:gd name="connsiteY139" fmla="*/ 594543 h 1892970"/>
              <a:gd name="connsiteX140" fmla="*/ 336189 w 1877168"/>
              <a:gd name="connsiteY140" fmla="*/ 607823 h 1892970"/>
              <a:gd name="connsiteX141" fmla="*/ 269163 w 1877168"/>
              <a:gd name="connsiteY141" fmla="*/ 558643 h 1892970"/>
              <a:gd name="connsiteX142" fmla="*/ 252082 w 1877168"/>
              <a:gd name="connsiteY142" fmla="*/ 472277 h 1892970"/>
              <a:gd name="connsiteX143" fmla="*/ 338451 w 1877168"/>
              <a:gd name="connsiteY143" fmla="*/ 455197 h 1892970"/>
              <a:gd name="connsiteX144" fmla="*/ 342829 w 1877168"/>
              <a:gd name="connsiteY144" fmla="*/ 458415 h 1892970"/>
              <a:gd name="connsiteX145" fmla="*/ 409855 w 1877168"/>
              <a:gd name="connsiteY145" fmla="*/ 506558 h 1892970"/>
              <a:gd name="connsiteX146" fmla="*/ 423931 w 1877168"/>
              <a:gd name="connsiteY146" fmla="*/ 593466 h 1892970"/>
              <a:gd name="connsiteX147" fmla="*/ 423136 w 1877168"/>
              <a:gd name="connsiteY147" fmla="*/ 594543 h 1892970"/>
              <a:gd name="connsiteX148" fmla="*/ 583543 w 1877168"/>
              <a:gd name="connsiteY148" fmla="*/ 435382 h 1892970"/>
              <a:gd name="connsiteX149" fmla="*/ 497425 w 1877168"/>
              <a:gd name="connsiteY149" fmla="*/ 423553 h 1892970"/>
              <a:gd name="connsiteX150" fmla="*/ 446792 w 1877168"/>
              <a:gd name="connsiteY150" fmla="*/ 357772 h 1892970"/>
              <a:gd name="connsiteX151" fmla="*/ 455124 w 1877168"/>
              <a:gd name="connsiteY151" fmla="*/ 270128 h 1892970"/>
              <a:gd name="connsiteX152" fmla="*/ 542769 w 1877168"/>
              <a:gd name="connsiteY152" fmla="*/ 278460 h 1892970"/>
              <a:gd name="connsiteX153" fmla="*/ 545360 w 1877168"/>
              <a:gd name="connsiteY153" fmla="*/ 281823 h 1892970"/>
              <a:gd name="connsiteX154" fmla="*/ 595993 w 1877168"/>
              <a:gd name="connsiteY154" fmla="*/ 347604 h 1892970"/>
              <a:gd name="connsiteX155" fmla="*/ 584242 w 1877168"/>
              <a:gd name="connsiteY155" fmla="*/ 434857 h 1892970"/>
              <a:gd name="connsiteX156" fmla="*/ 583543 w 1877168"/>
              <a:gd name="connsiteY156" fmla="*/ 435382 h 1892970"/>
              <a:gd name="connsiteX157" fmla="*/ 1175573 w 1877168"/>
              <a:gd name="connsiteY157" fmla="*/ 205044 h 1892970"/>
              <a:gd name="connsiteX158" fmla="*/ 1192174 w 1877168"/>
              <a:gd name="connsiteY158" fmla="*/ 123700 h 1892970"/>
              <a:gd name="connsiteX159" fmla="*/ 1264738 w 1877168"/>
              <a:gd name="connsiteY159" fmla="*/ 73847 h 1892970"/>
              <a:gd name="connsiteX160" fmla="*/ 1314591 w 1877168"/>
              <a:gd name="connsiteY160" fmla="*/ 146412 h 1892970"/>
              <a:gd name="connsiteX161" fmla="*/ 1314190 w 1877168"/>
              <a:gd name="connsiteY161" fmla="*/ 148394 h 1892970"/>
              <a:gd name="connsiteX162" fmla="*/ 1297797 w 1877168"/>
              <a:gd name="connsiteY162" fmla="*/ 229738 h 1892970"/>
              <a:gd name="connsiteX163" fmla="*/ 1236789 w 1877168"/>
              <a:gd name="connsiteY163" fmla="*/ 279748 h 1892970"/>
              <a:gd name="connsiteX164" fmla="*/ 1223715 w 1877168"/>
              <a:gd name="connsiteY164" fmla="*/ 278296 h 1892970"/>
              <a:gd name="connsiteX165" fmla="*/ 1175573 w 1877168"/>
              <a:gd name="connsiteY165" fmla="*/ 205044 h 1892970"/>
              <a:gd name="connsiteX166" fmla="*/ 981964 w 1877168"/>
              <a:gd name="connsiteY166" fmla="*/ 61654 h 1892970"/>
              <a:gd name="connsiteX167" fmla="*/ 1048991 w 1877168"/>
              <a:gd name="connsiteY167" fmla="*/ 118512 h 1892970"/>
              <a:gd name="connsiteX168" fmla="*/ 1055631 w 1877168"/>
              <a:gd name="connsiteY168" fmla="*/ 201517 h 1892970"/>
              <a:gd name="connsiteX169" fmla="*/ 998773 w 1877168"/>
              <a:gd name="connsiteY169" fmla="*/ 268543 h 1892970"/>
              <a:gd name="connsiteX170" fmla="*/ 993585 w 1877168"/>
              <a:gd name="connsiteY170" fmla="*/ 268543 h 1892970"/>
              <a:gd name="connsiteX171" fmla="*/ 931332 w 1877168"/>
              <a:gd name="connsiteY171" fmla="*/ 211477 h 1892970"/>
              <a:gd name="connsiteX172" fmla="*/ 924691 w 1877168"/>
              <a:gd name="connsiteY172" fmla="*/ 128473 h 1892970"/>
              <a:gd name="connsiteX173" fmla="*/ 981964 w 1877168"/>
              <a:gd name="connsiteY173" fmla="*/ 61654 h 1892970"/>
              <a:gd name="connsiteX174" fmla="*/ 697674 w 1877168"/>
              <a:gd name="connsiteY174" fmla="*/ 285766 h 1892970"/>
              <a:gd name="connsiteX175" fmla="*/ 667170 w 1877168"/>
              <a:gd name="connsiteY175" fmla="*/ 208572 h 1892970"/>
              <a:gd name="connsiteX176" fmla="*/ 702343 w 1877168"/>
              <a:gd name="connsiteY176" fmla="*/ 127747 h 1892970"/>
              <a:gd name="connsiteX177" fmla="*/ 783169 w 1877168"/>
              <a:gd name="connsiteY177" fmla="*/ 162920 h 1892970"/>
              <a:gd name="connsiteX178" fmla="*/ 813465 w 1877168"/>
              <a:gd name="connsiteY178" fmla="*/ 240114 h 1892970"/>
              <a:gd name="connsiteX179" fmla="*/ 780463 w 1877168"/>
              <a:gd name="connsiteY179" fmla="*/ 321734 h 1892970"/>
              <a:gd name="connsiteX180" fmla="*/ 698842 w 1877168"/>
              <a:gd name="connsiteY180" fmla="*/ 288731 h 1892970"/>
              <a:gd name="connsiteX181" fmla="*/ 697674 w 1877168"/>
              <a:gd name="connsiteY181" fmla="*/ 285766 h 189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877168" h="1892970">
                <a:moveTo>
                  <a:pt x="1700992" y="474809"/>
                </a:moveTo>
                <a:cubicBezTo>
                  <a:pt x="1729917" y="472161"/>
                  <a:pt x="1756798" y="458758"/>
                  <a:pt x="1776318" y="437249"/>
                </a:cubicBezTo>
                <a:lnTo>
                  <a:pt x="1877169" y="437249"/>
                </a:lnTo>
                <a:cubicBezTo>
                  <a:pt x="1857686" y="408233"/>
                  <a:pt x="1834135" y="382165"/>
                  <a:pt x="1807238" y="359848"/>
                </a:cubicBezTo>
                <a:lnTo>
                  <a:pt x="1807238" y="357980"/>
                </a:lnTo>
                <a:cubicBezTo>
                  <a:pt x="1807184" y="298966"/>
                  <a:pt x="1763274" y="249190"/>
                  <a:pt x="1704727" y="241774"/>
                </a:cubicBezTo>
                <a:lnTo>
                  <a:pt x="1765528" y="180766"/>
                </a:lnTo>
                <a:cubicBezTo>
                  <a:pt x="1787615" y="186891"/>
                  <a:pt x="1810487" y="173951"/>
                  <a:pt x="1816613" y="151864"/>
                </a:cubicBezTo>
                <a:cubicBezTo>
                  <a:pt x="1822738" y="129777"/>
                  <a:pt x="1809798" y="106906"/>
                  <a:pt x="1787711" y="100780"/>
                </a:cubicBezTo>
                <a:cubicBezTo>
                  <a:pt x="1772884" y="96668"/>
                  <a:pt x="1756997" y="101097"/>
                  <a:pt x="1746437" y="112287"/>
                </a:cubicBezTo>
                <a:cubicBezTo>
                  <a:pt x="1736022" y="122796"/>
                  <a:pt x="1731990" y="138055"/>
                  <a:pt x="1735854" y="152337"/>
                </a:cubicBezTo>
                <a:lnTo>
                  <a:pt x="1690201" y="197989"/>
                </a:lnTo>
                <a:lnTo>
                  <a:pt x="1690201" y="116852"/>
                </a:lnTo>
                <a:cubicBezTo>
                  <a:pt x="1702965" y="109483"/>
                  <a:pt x="1710863" y="95898"/>
                  <a:pt x="1710952" y="81160"/>
                </a:cubicBezTo>
                <a:cubicBezTo>
                  <a:pt x="1710952" y="58239"/>
                  <a:pt x="1692372" y="39658"/>
                  <a:pt x="1669450" y="39658"/>
                </a:cubicBezTo>
                <a:cubicBezTo>
                  <a:pt x="1646528" y="39658"/>
                  <a:pt x="1627948" y="58239"/>
                  <a:pt x="1627948" y="81160"/>
                </a:cubicBezTo>
                <a:cubicBezTo>
                  <a:pt x="1628037" y="95898"/>
                  <a:pt x="1635935" y="109483"/>
                  <a:pt x="1648699" y="116852"/>
                </a:cubicBezTo>
                <a:lnTo>
                  <a:pt x="1648699" y="197159"/>
                </a:lnTo>
                <a:lnTo>
                  <a:pt x="1605536" y="153789"/>
                </a:lnTo>
                <a:cubicBezTo>
                  <a:pt x="1609319" y="139571"/>
                  <a:pt x="1605294" y="124413"/>
                  <a:pt x="1594953" y="113947"/>
                </a:cubicBezTo>
                <a:cubicBezTo>
                  <a:pt x="1578809" y="97677"/>
                  <a:pt x="1552532" y="97574"/>
                  <a:pt x="1536261" y="113719"/>
                </a:cubicBezTo>
                <a:cubicBezTo>
                  <a:pt x="1519990" y="129863"/>
                  <a:pt x="1519888" y="156140"/>
                  <a:pt x="1536032" y="172411"/>
                </a:cubicBezTo>
                <a:cubicBezTo>
                  <a:pt x="1546528" y="182988"/>
                  <a:pt x="1561888" y="187128"/>
                  <a:pt x="1576277" y="183256"/>
                </a:cubicBezTo>
                <a:lnTo>
                  <a:pt x="1643096" y="250074"/>
                </a:lnTo>
                <a:cubicBezTo>
                  <a:pt x="1600046" y="268568"/>
                  <a:pt x="1572137" y="310917"/>
                  <a:pt x="1572127" y="357772"/>
                </a:cubicBezTo>
                <a:cubicBezTo>
                  <a:pt x="1572260" y="367814"/>
                  <a:pt x="1573727" y="377791"/>
                  <a:pt x="1576485" y="387447"/>
                </a:cubicBezTo>
                <a:lnTo>
                  <a:pt x="1576485" y="703071"/>
                </a:lnTo>
                <a:lnTo>
                  <a:pt x="1576485" y="703071"/>
                </a:lnTo>
                <a:cubicBezTo>
                  <a:pt x="1576489" y="730701"/>
                  <a:pt x="1557363" y="754652"/>
                  <a:pt x="1530417" y="760759"/>
                </a:cubicBezTo>
                <a:cubicBezTo>
                  <a:pt x="1445977" y="740786"/>
                  <a:pt x="1358351" y="738244"/>
                  <a:pt x="1272896" y="753288"/>
                </a:cubicBezTo>
                <a:cubicBezTo>
                  <a:pt x="1266670" y="753288"/>
                  <a:pt x="1260860" y="755779"/>
                  <a:pt x="1254635" y="757024"/>
                </a:cubicBezTo>
                <a:lnTo>
                  <a:pt x="1375199" y="160845"/>
                </a:lnTo>
                <a:cubicBezTo>
                  <a:pt x="1391285" y="93989"/>
                  <a:pt x="1350127" y="26753"/>
                  <a:pt x="1283271" y="10667"/>
                </a:cubicBezTo>
                <a:cubicBezTo>
                  <a:pt x="1216415" y="-5418"/>
                  <a:pt x="1149179" y="35739"/>
                  <a:pt x="1133093" y="102595"/>
                </a:cubicBezTo>
                <a:cubicBezTo>
                  <a:pt x="1132323" y="105798"/>
                  <a:pt x="1131680" y="109032"/>
                  <a:pt x="1131165" y="112287"/>
                </a:cubicBezTo>
                <a:lnTo>
                  <a:pt x="1116639" y="184086"/>
                </a:lnTo>
                <a:lnTo>
                  <a:pt x="1111037" y="114570"/>
                </a:lnTo>
                <a:cubicBezTo>
                  <a:pt x="1105307" y="45806"/>
                  <a:pt x="1044917" y="-5292"/>
                  <a:pt x="976154" y="439"/>
                </a:cubicBezTo>
                <a:cubicBezTo>
                  <a:pt x="907391" y="6169"/>
                  <a:pt x="856293" y="66558"/>
                  <a:pt x="862023" y="135321"/>
                </a:cubicBezTo>
                <a:lnTo>
                  <a:pt x="868248" y="213137"/>
                </a:lnTo>
                <a:lnTo>
                  <a:pt x="841064" y="140093"/>
                </a:lnTo>
                <a:cubicBezTo>
                  <a:pt x="815852" y="76086"/>
                  <a:pt x="743523" y="44638"/>
                  <a:pt x="679517" y="69851"/>
                </a:cubicBezTo>
                <a:cubicBezTo>
                  <a:pt x="615510" y="95064"/>
                  <a:pt x="584061" y="167392"/>
                  <a:pt x="609274" y="231398"/>
                </a:cubicBezTo>
                <a:lnTo>
                  <a:pt x="636043" y="299047"/>
                </a:lnTo>
                <a:lnTo>
                  <a:pt x="594541" y="244056"/>
                </a:lnTo>
                <a:cubicBezTo>
                  <a:pt x="552594" y="189562"/>
                  <a:pt x="474414" y="179388"/>
                  <a:pt x="419920" y="221334"/>
                </a:cubicBezTo>
                <a:cubicBezTo>
                  <a:pt x="365425" y="263280"/>
                  <a:pt x="355251" y="341460"/>
                  <a:pt x="397197" y="395955"/>
                </a:cubicBezTo>
                <a:lnTo>
                  <a:pt x="439945" y="451567"/>
                </a:lnTo>
                <a:lnTo>
                  <a:pt x="380596" y="407990"/>
                </a:lnTo>
                <a:cubicBezTo>
                  <a:pt x="326149" y="365990"/>
                  <a:pt x="247965" y="376079"/>
                  <a:pt x="205965" y="430526"/>
                </a:cubicBezTo>
                <a:cubicBezTo>
                  <a:pt x="163965" y="484971"/>
                  <a:pt x="174054" y="563157"/>
                  <a:pt x="228501" y="605157"/>
                </a:cubicBezTo>
                <a:cubicBezTo>
                  <a:pt x="230059" y="606358"/>
                  <a:pt x="231649" y="607524"/>
                  <a:pt x="233263" y="608653"/>
                </a:cubicBezTo>
                <a:lnTo>
                  <a:pt x="274765" y="639365"/>
                </a:lnTo>
                <a:lnTo>
                  <a:pt x="215832" y="618614"/>
                </a:lnTo>
                <a:cubicBezTo>
                  <a:pt x="150470" y="597257"/>
                  <a:pt x="80170" y="632932"/>
                  <a:pt x="58814" y="698294"/>
                </a:cubicBezTo>
                <a:cubicBezTo>
                  <a:pt x="38183" y="761437"/>
                  <a:pt x="70755" y="829655"/>
                  <a:pt x="132828" y="853309"/>
                </a:cubicBezTo>
                <a:lnTo>
                  <a:pt x="201721" y="877795"/>
                </a:lnTo>
                <a:lnTo>
                  <a:pt x="132205" y="873645"/>
                </a:lnTo>
                <a:cubicBezTo>
                  <a:pt x="63442" y="869520"/>
                  <a:pt x="4354" y="921918"/>
                  <a:pt x="228" y="990681"/>
                </a:cubicBezTo>
                <a:cubicBezTo>
                  <a:pt x="-3898" y="1059444"/>
                  <a:pt x="48501" y="1118533"/>
                  <a:pt x="117264" y="1122658"/>
                </a:cubicBezTo>
                <a:lnTo>
                  <a:pt x="187196" y="1126808"/>
                </a:lnTo>
                <a:lnTo>
                  <a:pt x="115397" y="1142994"/>
                </a:lnTo>
                <a:cubicBezTo>
                  <a:pt x="48560" y="1159157"/>
                  <a:pt x="7482" y="1226443"/>
                  <a:pt x="23645" y="1293278"/>
                </a:cubicBezTo>
                <a:cubicBezTo>
                  <a:pt x="36885" y="1348028"/>
                  <a:pt x="85233" y="1387069"/>
                  <a:pt x="141543" y="1388480"/>
                </a:cubicBezTo>
                <a:cubicBezTo>
                  <a:pt x="150755" y="1388542"/>
                  <a:pt x="159941" y="1387567"/>
                  <a:pt x="168935" y="1385575"/>
                </a:cubicBezTo>
                <a:lnTo>
                  <a:pt x="250072" y="1367314"/>
                </a:lnTo>
                <a:lnTo>
                  <a:pt x="183460" y="1404251"/>
                </a:lnTo>
                <a:cubicBezTo>
                  <a:pt x="123350" y="1437658"/>
                  <a:pt x="101703" y="1513470"/>
                  <a:pt x="135110" y="1573580"/>
                </a:cubicBezTo>
                <a:cubicBezTo>
                  <a:pt x="168518" y="1633689"/>
                  <a:pt x="244330" y="1655337"/>
                  <a:pt x="304440" y="1621930"/>
                </a:cubicBezTo>
                <a:lnTo>
                  <a:pt x="915976" y="1282027"/>
                </a:lnTo>
                <a:cubicBezTo>
                  <a:pt x="957171" y="1319567"/>
                  <a:pt x="1004656" y="1349561"/>
                  <a:pt x="1056254" y="1370634"/>
                </a:cubicBezTo>
                <a:lnTo>
                  <a:pt x="1056254" y="1726930"/>
                </a:lnTo>
                <a:cubicBezTo>
                  <a:pt x="1033332" y="1726930"/>
                  <a:pt x="1014751" y="1745511"/>
                  <a:pt x="1014751" y="1768432"/>
                </a:cubicBezTo>
                <a:cubicBezTo>
                  <a:pt x="1014751" y="1791354"/>
                  <a:pt x="1033332" y="1809935"/>
                  <a:pt x="1056254" y="1809935"/>
                </a:cubicBezTo>
                <a:lnTo>
                  <a:pt x="1081155" y="1809935"/>
                </a:lnTo>
                <a:lnTo>
                  <a:pt x="1151709" y="1880488"/>
                </a:lnTo>
                <a:cubicBezTo>
                  <a:pt x="1166934" y="1896533"/>
                  <a:pt x="1192284" y="1897197"/>
                  <a:pt x="1208328" y="1881972"/>
                </a:cubicBezTo>
                <a:cubicBezTo>
                  <a:pt x="1208837" y="1881491"/>
                  <a:pt x="1209331" y="1880997"/>
                  <a:pt x="1209812" y="1880488"/>
                </a:cubicBezTo>
                <a:cubicBezTo>
                  <a:pt x="1225857" y="1865263"/>
                  <a:pt x="1226521" y="1839914"/>
                  <a:pt x="1211296" y="1823869"/>
                </a:cubicBezTo>
                <a:cubicBezTo>
                  <a:pt x="1210814" y="1823363"/>
                  <a:pt x="1210320" y="1822867"/>
                  <a:pt x="1209812" y="1822385"/>
                </a:cubicBezTo>
                <a:lnTo>
                  <a:pt x="1197361" y="1809935"/>
                </a:lnTo>
                <a:lnTo>
                  <a:pt x="1243221" y="1809935"/>
                </a:lnTo>
                <a:cubicBezTo>
                  <a:pt x="1266143" y="1809935"/>
                  <a:pt x="1284724" y="1791354"/>
                  <a:pt x="1284724" y="1768432"/>
                </a:cubicBezTo>
                <a:cubicBezTo>
                  <a:pt x="1284724" y="1745511"/>
                  <a:pt x="1266143" y="1726930"/>
                  <a:pt x="1243221" y="1726930"/>
                </a:cubicBezTo>
                <a:lnTo>
                  <a:pt x="1139466" y="1726930"/>
                </a:lnTo>
                <a:lnTo>
                  <a:pt x="1139466" y="1390970"/>
                </a:lnTo>
                <a:cubicBezTo>
                  <a:pt x="1146106" y="1390970"/>
                  <a:pt x="1152746" y="1390970"/>
                  <a:pt x="1160217" y="1390970"/>
                </a:cubicBezTo>
                <a:cubicBezTo>
                  <a:pt x="1181068" y="1390771"/>
                  <a:pt x="1201875" y="1389036"/>
                  <a:pt x="1222470" y="1385782"/>
                </a:cubicBezTo>
                <a:lnTo>
                  <a:pt x="1222470" y="1643303"/>
                </a:lnTo>
                <a:cubicBezTo>
                  <a:pt x="1199549" y="1643303"/>
                  <a:pt x="1180968" y="1661884"/>
                  <a:pt x="1180968" y="1684805"/>
                </a:cubicBezTo>
                <a:lnTo>
                  <a:pt x="1243221" y="1684805"/>
                </a:lnTo>
                <a:cubicBezTo>
                  <a:pt x="1289063" y="1684899"/>
                  <a:pt x="1326151" y="1722135"/>
                  <a:pt x="1326058" y="1767978"/>
                </a:cubicBezTo>
                <a:cubicBezTo>
                  <a:pt x="1326037" y="1778590"/>
                  <a:pt x="1323981" y="1789098"/>
                  <a:pt x="1320001" y="1798937"/>
                </a:cubicBezTo>
                <a:cubicBezTo>
                  <a:pt x="1327608" y="1805266"/>
                  <a:pt x="1337089" y="1808912"/>
                  <a:pt x="1346977" y="1809312"/>
                </a:cubicBezTo>
                <a:cubicBezTo>
                  <a:pt x="1357923" y="1809156"/>
                  <a:pt x="1368365" y="1804680"/>
                  <a:pt x="1376029" y="1796861"/>
                </a:cubicBezTo>
                <a:cubicBezTo>
                  <a:pt x="1392073" y="1781636"/>
                  <a:pt x="1392738" y="1756287"/>
                  <a:pt x="1377512" y="1740242"/>
                </a:cubicBezTo>
                <a:cubicBezTo>
                  <a:pt x="1377031" y="1739736"/>
                  <a:pt x="1376537" y="1739240"/>
                  <a:pt x="1376029" y="1738758"/>
                </a:cubicBezTo>
                <a:lnTo>
                  <a:pt x="1363578" y="1726308"/>
                </a:lnTo>
                <a:lnTo>
                  <a:pt x="1409853" y="1726308"/>
                </a:lnTo>
                <a:cubicBezTo>
                  <a:pt x="1432775" y="1726308"/>
                  <a:pt x="1451355" y="1707727"/>
                  <a:pt x="1451355" y="1684805"/>
                </a:cubicBezTo>
                <a:cubicBezTo>
                  <a:pt x="1451355" y="1661884"/>
                  <a:pt x="1432775" y="1643303"/>
                  <a:pt x="1409853" y="1643303"/>
                </a:cubicBezTo>
                <a:lnTo>
                  <a:pt x="1306097" y="1643303"/>
                </a:lnTo>
                <a:lnTo>
                  <a:pt x="1306097" y="1365861"/>
                </a:lnTo>
                <a:cubicBezTo>
                  <a:pt x="1348807" y="1351572"/>
                  <a:pt x="1387992" y="1328372"/>
                  <a:pt x="1421059" y="1297797"/>
                </a:cubicBezTo>
                <a:cubicBezTo>
                  <a:pt x="1456761" y="1263701"/>
                  <a:pt x="1498394" y="1236416"/>
                  <a:pt x="1543905" y="1217283"/>
                </a:cubicBezTo>
                <a:cubicBezTo>
                  <a:pt x="1692484" y="1151502"/>
                  <a:pt x="1799352" y="1028863"/>
                  <a:pt x="1799352" y="885266"/>
                </a:cubicBezTo>
                <a:cubicBezTo>
                  <a:pt x="1798520" y="788534"/>
                  <a:pt x="1763702" y="695175"/>
                  <a:pt x="1700992" y="621519"/>
                </a:cubicBezTo>
                <a:close/>
                <a:moveTo>
                  <a:pt x="152749" y="794583"/>
                </a:moveTo>
                <a:cubicBezTo>
                  <a:pt x="119840" y="784627"/>
                  <a:pt x="101234" y="749877"/>
                  <a:pt x="111191" y="716970"/>
                </a:cubicBezTo>
                <a:cubicBezTo>
                  <a:pt x="121148" y="684061"/>
                  <a:pt x="155897" y="665455"/>
                  <a:pt x="188806" y="675412"/>
                </a:cubicBezTo>
                <a:cubicBezTo>
                  <a:pt x="190649" y="675970"/>
                  <a:pt x="192466" y="676613"/>
                  <a:pt x="194251" y="677339"/>
                </a:cubicBezTo>
                <a:lnTo>
                  <a:pt x="272483" y="705146"/>
                </a:lnTo>
                <a:cubicBezTo>
                  <a:pt x="304917" y="716555"/>
                  <a:pt x="321960" y="752097"/>
                  <a:pt x="310551" y="784529"/>
                </a:cubicBezTo>
                <a:cubicBezTo>
                  <a:pt x="301773" y="809482"/>
                  <a:pt x="278183" y="826164"/>
                  <a:pt x="251732" y="826125"/>
                </a:cubicBezTo>
                <a:cubicBezTo>
                  <a:pt x="244653" y="826069"/>
                  <a:pt x="237635" y="824805"/>
                  <a:pt x="230981" y="822390"/>
                </a:cubicBezTo>
                <a:close/>
                <a:moveTo>
                  <a:pt x="120169" y="1059990"/>
                </a:moveTo>
                <a:cubicBezTo>
                  <a:pt x="85788" y="1057927"/>
                  <a:pt x="59588" y="1028384"/>
                  <a:pt x="61651" y="994001"/>
                </a:cubicBezTo>
                <a:cubicBezTo>
                  <a:pt x="63714" y="959619"/>
                  <a:pt x="93258" y="933420"/>
                  <a:pt x="127640" y="935483"/>
                </a:cubicBezTo>
                <a:lnTo>
                  <a:pt x="210644" y="940463"/>
                </a:lnTo>
                <a:cubicBezTo>
                  <a:pt x="245027" y="941437"/>
                  <a:pt x="272107" y="970098"/>
                  <a:pt x="271134" y="1004481"/>
                </a:cubicBezTo>
                <a:cubicBezTo>
                  <a:pt x="270161" y="1038863"/>
                  <a:pt x="241499" y="1065943"/>
                  <a:pt x="207117" y="1064970"/>
                </a:cubicBezTo>
                <a:lnTo>
                  <a:pt x="203174" y="1064970"/>
                </a:lnTo>
                <a:close/>
                <a:moveTo>
                  <a:pt x="236376" y="1306513"/>
                </a:moveTo>
                <a:lnTo>
                  <a:pt x="155446" y="1324774"/>
                </a:lnTo>
                <a:cubicBezTo>
                  <a:pt x="150950" y="1325764"/>
                  <a:pt x="146355" y="1326251"/>
                  <a:pt x="141751" y="1326226"/>
                </a:cubicBezTo>
                <a:cubicBezTo>
                  <a:pt x="107371" y="1325909"/>
                  <a:pt x="79757" y="1297783"/>
                  <a:pt x="80073" y="1263402"/>
                </a:cubicBezTo>
                <a:cubicBezTo>
                  <a:pt x="80338" y="1234733"/>
                  <a:pt x="100148" y="1209952"/>
                  <a:pt x="128055" y="1203380"/>
                </a:cubicBezTo>
                <a:lnTo>
                  <a:pt x="209192" y="1185119"/>
                </a:lnTo>
                <a:cubicBezTo>
                  <a:pt x="243025" y="1178997"/>
                  <a:pt x="275413" y="1201462"/>
                  <a:pt x="281535" y="1235295"/>
                </a:cubicBezTo>
                <a:cubicBezTo>
                  <a:pt x="287301" y="1267167"/>
                  <a:pt x="267664" y="1298136"/>
                  <a:pt x="236376" y="1306513"/>
                </a:cubicBezTo>
                <a:close/>
                <a:moveTo>
                  <a:pt x="346772" y="1527097"/>
                </a:moveTo>
                <a:lnTo>
                  <a:pt x="274350" y="1567562"/>
                </a:lnTo>
                <a:cubicBezTo>
                  <a:pt x="265048" y="1572629"/>
                  <a:pt x="254645" y="1575337"/>
                  <a:pt x="244054" y="1575447"/>
                </a:cubicBezTo>
                <a:cubicBezTo>
                  <a:pt x="209673" y="1575640"/>
                  <a:pt x="181645" y="1547925"/>
                  <a:pt x="181454" y="1513543"/>
                </a:cubicBezTo>
                <a:cubicBezTo>
                  <a:pt x="181325" y="1490693"/>
                  <a:pt x="193726" y="1469610"/>
                  <a:pt x="213757" y="1458618"/>
                </a:cubicBezTo>
                <a:lnTo>
                  <a:pt x="286386" y="1418361"/>
                </a:lnTo>
                <a:cubicBezTo>
                  <a:pt x="315654" y="1400320"/>
                  <a:pt x="354006" y="1409422"/>
                  <a:pt x="372047" y="1438691"/>
                </a:cubicBezTo>
                <a:cubicBezTo>
                  <a:pt x="390088" y="1467959"/>
                  <a:pt x="380984" y="1506311"/>
                  <a:pt x="351717" y="1524352"/>
                </a:cubicBezTo>
                <a:cubicBezTo>
                  <a:pt x="350111" y="1525342"/>
                  <a:pt x="348461" y="1526257"/>
                  <a:pt x="346772" y="1527097"/>
                </a:cubicBezTo>
                <a:close/>
                <a:moveTo>
                  <a:pt x="423136" y="594543"/>
                </a:moveTo>
                <a:cubicBezTo>
                  <a:pt x="402775" y="622189"/>
                  <a:pt x="363875" y="628130"/>
                  <a:pt x="336189" y="607823"/>
                </a:cubicBezTo>
                <a:lnTo>
                  <a:pt x="269163" y="558643"/>
                </a:lnTo>
                <a:cubicBezTo>
                  <a:pt x="240597" y="539511"/>
                  <a:pt x="232950" y="500843"/>
                  <a:pt x="252082" y="472277"/>
                </a:cubicBezTo>
                <a:cubicBezTo>
                  <a:pt x="271215" y="443711"/>
                  <a:pt x="309885" y="436064"/>
                  <a:pt x="338451" y="455197"/>
                </a:cubicBezTo>
                <a:cubicBezTo>
                  <a:pt x="339955" y="456205"/>
                  <a:pt x="341416" y="457278"/>
                  <a:pt x="342829" y="458415"/>
                </a:cubicBezTo>
                <a:lnTo>
                  <a:pt x="409855" y="506558"/>
                </a:lnTo>
                <a:cubicBezTo>
                  <a:pt x="437741" y="526670"/>
                  <a:pt x="444043" y="565580"/>
                  <a:pt x="423931" y="593466"/>
                </a:cubicBezTo>
                <a:cubicBezTo>
                  <a:pt x="423669" y="593827"/>
                  <a:pt x="423406" y="594186"/>
                  <a:pt x="423136" y="594543"/>
                </a:cubicBezTo>
                <a:close/>
                <a:moveTo>
                  <a:pt x="583543" y="435382"/>
                </a:moveTo>
                <a:cubicBezTo>
                  <a:pt x="556381" y="455450"/>
                  <a:pt x="518170" y="450202"/>
                  <a:pt x="497425" y="423553"/>
                </a:cubicBezTo>
                <a:lnTo>
                  <a:pt x="446792" y="357772"/>
                </a:lnTo>
                <a:cubicBezTo>
                  <a:pt x="424890" y="331269"/>
                  <a:pt x="428621" y="292031"/>
                  <a:pt x="455124" y="270128"/>
                </a:cubicBezTo>
                <a:cubicBezTo>
                  <a:pt x="481625" y="248225"/>
                  <a:pt x="520866" y="251956"/>
                  <a:pt x="542769" y="278460"/>
                </a:cubicBezTo>
                <a:cubicBezTo>
                  <a:pt x="543669" y="279551"/>
                  <a:pt x="544535" y="280672"/>
                  <a:pt x="545360" y="281823"/>
                </a:cubicBezTo>
                <a:lnTo>
                  <a:pt x="595993" y="347604"/>
                </a:lnTo>
                <a:cubicBezTo>
                  <a:pt x="616842" y="374944"/>
                  <a:pt x="611581" y="414008"/>
                  <a:pt x="584242" y="434857"/>
                </a:cubicBezTo>
                <a:cubicBezTo>
                  <a:pt x="584009" y="435033"/>
                  <a:pt x="583777" y="435207"/>
                  <a:pt x="583543" y="435382"/>
                </a:cubicBezTo>
                <a:close/>
                <a:moveTo>
                  <a:pt x="1175573" y="205044"/>
                </a:moveTo>
                <a:lnTo>
                  <a:pt x="1192174" y="123700"/>
                </a:lnTo>
                <a:cubicBezTo>
                  <a:pt x="1198445" y="89895"/>
                  <a:pt x="1230933" y="67575"/>
                  <a:pt x="1264738" y="73847"/>
                </a:cubicBezTo>
                <a:cubicBezTo>
                  <a:pt x="1298544" y="80119"/>
                  <a:pt x="1320864" y="112607"/>
                  <a:pt x="1314591" y="146412"/>
                </a:cubicBezTo>
                <a:cubicBezTo>
                  <a:pt x="1314468" y="147075"/>
                  <a:pt x="1314335" y="147735"/>
                  <a:pt x="1314190" y="148394"/>
                </a:cubicBezTo>
                <a:lnTo>
                  <a:pt x="1297797" y="229738"/>
                </a:lnTo>
                <a:cubicBezTo>
                  <a:pt x="1291966" y="258810"/>
                  <a:pt x="1266440" y="279734"/>
                  <a:pt x="1236789" y="279748"/>
                </a:cubicBezTo>
                <a:cubicBezTo>
                  <a:pt x="1232391" y="279717"/>
                  <a:pt x="1228011" y="279230"/>
                  <a:pt x="1223715" y="278296"/>
                </a:cubicBezTo>
                <a:cubicBezTo>
                  <a:pt x="1190283" y="271230"/>
                  <a:pt x="1168797" y="238537"/>
                  <a:pt x="1175573" y="205044"/>
                </a:cubicBezTo>
                <a:close/>
                <a:moveTo>
                  <a:pt x="981964" y="61654"/>
                </a:moveTo>
                <a:cubicBezTo>
                  <a:pt x="1016156" y="58905"/>
                  <a:pt x="1046129" y="84331"/>
                  <a:pt x="1048991" y="118512"/>
                </a:cubicBezTo>
                <a:lnTo>
                  <a:pt x="1055631" y="201517"/>
                </a:lnTo>
                <a:cubicBezTo>
                  <a:pt x="1058381" y="235708"/>
                  <a:pt x="1032954" y="265681"/>
                  <a:pt x="998773" y="268543"/>
                </a:cubicBezTo>
                <a:lnTo>
                  <a:pt x="993585" y="268543"/>
                </a:lnTo>
                <a:cubicBezTo>
                  <a:pt x="961132" y="268655"/>
                  <a:pt x="934036" y="243818"/>
                  <a:pt x="931332" y="211477"/>
                </a:cubicBezTo>
                <a:lnTo>
                  <a:pt x="924691" y="128473"/>
                </a:lnTo>
                <a:cubicBezTo>
                  <a:pt x="922068" y="94210"/>
                  <a:pt x="947704" y="64303"/>
                  <a:pt x="981964" y="61654"/>
                </a:cubicBezTo>
                <a:close/>
                <a:moveTo>
                  <a:pt x="697674" y="285766"/>
                </a:moveTo>
                <a:lnTo>
                  <a:pt x="667170" y="208572"/>
                </a:lnTo>
                <a:cubicBezTo>
                  <a:pt x="654563" y="176541"/>
                  <a:pt x="670311" y="140353"/>
                  <a:pt x="702343" y="127747"/>
                </a:cubicBezTo>
                <a:cubicBezTo>
                  <a:pt x="734374" y="115140"/>
                  <a:pt x="770562" y="130888"/>
                  <a:pt x="783169" y="162920"/>
                </a:cubicBezTo>
                <a:lnTo>
                  <a:pt x="813465" y="240114"/>
                </a:lnTo>
                <a:cubicBezTo>
                  <a:pt x="826891" y="271765"/>
                  <a:pt x="812114" y="308308"/>
                  <a:pt x="780463" y="321734"/>
                </a:cubicBezTo>
                <a:cubicBezTo>
                  <a:pt x="748811" y="335160"/>
                  <a:pt x="712268" y="320383"/>
                  <a:pt x="698842" y="288731"/>
                </a:cubicBezTo>
                <a:cubicBezTo>
                  <a:pt x="698427" y="287754"/>
                  <a:pt x="698039" y="286764"/>
                  <a:pt x="697674" y="285766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8" name="Frihåndsform: figur 67">
            <a:extLst>
              <a:ext uri="{FF2B5EF4-FFF2-40B4-BE49-F238E27FC236}">
                <a16:creationId xmlns:a16="http://schemas.microsoft.com/office/drawing/2014/main" id="{41375BAC-C1CA-E2B0-81E0-AAA477F70902}"/>
              </a:ext>
            </a:extLst>
          </p:cNvPr>
          <p:cNvSpPr/>
          <p:nvPr/>
        </p:nvSpPr>
        <p:spPr>
          <a:xfrm rot="1706509">
            <a:off x="-2063813" y="-4069568"/>
            <a:ext cx="102057" cy="93508"/>
          </a:xfrm>
          <a:custGeom>
            <a:avLst/>
            <a:gdLst>
              <a:gd name="connsiteX0" fmla="*/ 42172 w 102057"/>
              <a:gd name="connsiteY0" fmla="*/ 93503 h 93508"/>
              <a:gd name="connsiteX1" fmla="*/ 5 w 102057"/>
              <a:gd name="connsiteY1" fmla="*/ 52675 h 93508"/>
              <a:gd name="connsiteX2" fmla="*/ 21421 w 102057"/>
              <a:gd name="connsiteY2" fmla="*/ 15686 h 93508"/>
              <a:gd name="connsiteX3" fmla="*/ 39474 w 102057"/>
              <a:gd name="connsiteY3" fmla="*/ 5518 h 93508"/>
              <a:gd name="connsiteX4" fmla="*/ 96540 w 102057"/>
              <a:gd name="connsiteY4" fmla="*/ 21081 h 93508"/>
              <a:gd name="connsiteX5" fmla="*/ 80976 w 102057"/>
              <a:gd name="connsiteY5" fmla="*/ 78147 h 93508"/>
              <a:gd name="connsiteX6" fmla="*/ 62715 w 102057"/>
              <a:gd name="connsiteY6" fmla="*/ 88315 h 93508"/>
              <a:gd name="connsiteX7" fmla="*/ 42172 w 102057"/>
              <a:gd name="connsiteY7" fmla="*/ 93503 h 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57" h="93508">
                <a:moveTo>
                  <a:pt x="42172" y="93503"/>
                </a:moveTo>
                <a:cubicBezTo>
                  <a:pt x="19254" y="93872"/>
                  <a:pt x="375" y="75592"/>
                  <a:pt x="5" y="52675"/>
                </a:cubicBezTo>
                <a:cubicBezTo>
                  <a:pt x="-242" y="37336"/>
                  <a:pt x="7995" y="23111"/>
                  <a:pt x="21421" y="15686"/>
                </a:cubicBezTo>
                <a:lnTo>
                  <a:pt x="39474" y="5518"/>
                </a:lnTo>
                <a:cubicBezTo>
                  <a:pt x="59530" y="-5943"/>
                  <a:pt x="85079" y="1025"/>
                  <a:pt x="96540" y="21081"/>
                </a:cubicBezTo>
                <a:cubicBezTo>
                  <a:pt x="108001" y="41137"/>
                  <a:pt x="101032" y="66686"/>
                  <a:pt x="80976" y="78147"/>
                </a:cubicBezTo>
                <a:lnTo>
                  <a:pt x="62715" y="88315"/>
                </a:lnTo>
                <a:cubicBezTo>
                  <a:pt x="56432" y="91793"/>
                  <a:pt x="49354" y="93580"/>
                  <a:pt x="42172" y="935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grpSp>
        <p:nvGrpSpPr>
          <p:cNvPr id="69" name="Grafikk 56" descr="Bære hode uten ansikt">
            <a:extLst>
              <a:ext uri="{FF2B5EF4-FFF2-40B4-BE49-F238E27FC236}">
                <a16:creationId xmlns:a16="http://schemas.microsoft.com/office/drawing/2014/main" id="{E922DD31-4771-1B48-B7CF-480C940A8071}"/>
              </a:ext>
            </a:extLst>
          </p:cNvPr>
          <p:cNvGrpSpPr/>
          <p:nvPr/>
        </p:nvGrpSpPr>
        <p:grpSpPr>
          <a:xfrm rot="20817223">
            <a:off x="-1149863" y="-5887191"/>
            <a:ext cx="652353" cy="692371"/>
            <a:chOff x="6333211" y="1242836"/>
            <a:chExt cx="652353" cy="692371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70" name="Frihåndsform: figur 69">
              <a:extLst>
                <a:ext uri="{FF2B5EF4-FFF2-40B4-BE49-F238E27FC236}">
                  <a16:creationId xmlns:a16="http://schemas.microsoft.com/office/drawing/2014/main" id="{FB52F8E9-2D61-482C-DE0D-654AEBE3E097}"/>
                </a:ext>
              </a:extLst>
            </p:cNvPr>
            <p:cNvSpPr/>
            <p:nvPr/>
          </p:nvSpPr>
          <p:spPr>
            <a:xfrm>
              <a:off x="6342056" y="1254784"/>
              <a:ext cx="628495" cy="668884"/>
            </a:xfrm>
            <a:custGeom>
              <a:avLst/>
              <a:gdLst>
                <a:gd name="connsiteX0" fmla="*/ 549479 w 628495"/>
                <a:gd name="connsiteY0" fmla="*/ 252676 h 668884"/>
                <a:gd name="connsiteX1" fmla="*/ 594408 w 628495"/>
                <a:gd name="connsiteY1" fmla="*/ 162856 h 668884"/>
                <a:gd name="connsiteX2" fmla="*/ 565910 w 628495"/>
                <a:gd name="connsiteY2" fmla="*/ 141138 h 668884"/>
                <a:gd name="connsiteX3" fmla="*/ 507578 w 628495"/>
                <a:gd name="connsiteY3" fmla="*/ 171523 h 668884"/>
                <a:gd name="connsiteX4" fmla="*/ 472498 w 628495"/>
                <a:gd name="connsiteY4" fmla="*/ 129041 h 668884"/>
                <a:gd name="connsiteX5" fmla="*/ 496606 w 628495"/>
                <a:gd name="connsiteY5" fmla="*/ 71891 h 668884"/>
                <a:gd name="connsiteX6" fmla="*/ 465897 w 628495"/>
                <a:gd name="connsiteY6" fmla="*/ 64271 h 668884"/>
                <a:gd name="connsiteX7" fmla="*/ 461963 w 628495"/>
                <a:gd name="connsiteY7" fmla="*/ 59985 h 668884"/>
                <a:gd name="connsiteX8" fmla="*/ 465202 w 628495"/>
                <a:gd name="connsiteY8" fmla="*/ 25220 h 668884"/>
                <a:gd name="connsiteX9" fmla="*/ 436627 w 628495"/>
                <a:gd name="connsiteY9" fmla="*/ 33601 h 668884"/>
                <a:gd name="connsiteX10" fmla="*/ 423292 w 628495"/>
                <a:gd name="connsiteY10" fmla="*/ 29029 h 668884"/>
                <a:gd name="connsiteX11" fmla="*/ 420120 w 628495"/>
                <a:gd name="connsiteY11" fmla="*/ 2931 h 668884"/>
                <a:gd name="connsiteX12" fmla="*/ 232001 w 628495"/>
                <a:gd name="connsiteY12" fmla="*/ 55509 h 668884"/>
                <a:gd name="connsiteX13" fmla="*/ 112300 w 628495"/>
                <a:gd name="connsiteY13" fmla="*/ 179334 h 668884"/>
                <a:gd name="connsiteX14" fmla="*/ 5230 w 628495"/>
                <a:gd name="connsiteY14" fmla="*/ 220768 h 668884"/>
                <a:gd name="connsiteX15" fmla="*/ 38329 w 628495"/>
                <a:gd name="connsiteY15" fmla="*/ 304491 h 668884"/>
                <a:gd name="connsiteX16" fmla="*/ 91669 w 628495"/>
                <a:gd name="connsiteY16" fmla="*/ 306303 h 668884"/>
                <a:gd name="connsiteX17" fmla="*/ 77696 w 628495"/>
                <a:gd name="connsiteY17" fmla="*/ 353356 h 668884"/>
                <a:gd name="connsiteX18" fmla="*/ 27290 w 628495"/>
                <a:gd name="connsiteY18" fmla="*/ 583288 h 668884"/>
                <a:gd name="connsiteX19" fmla="*/ 41187 w 628495"/>
                <a:gd name="connsiteY19" fmla="*/ 610531 h 668884"/>
                <a:gd name="connsiteX20" fmla="*/ 56436 w 628495"/>
                <a:gd name="connsiteY20" fmla="*/ 595290 h 668884"/>
                <a:gd name="connsiteX21" fmla="*/ 72562 w 628495"/>
                <a:gd name="connsiteY21" fmla="*/ 607005 h 668884"/>
                <a:gd name="connsiteX22" fmla="*/ 96584 w 628495"/>
                <a:gd name="connsiteY22" fmla="*/ 634629 h 668884"/>
                <a:gd name="connsiteX23" fmla="*/ 120235 w 628495"/>
                <a:gd name="connsiteY23" fmla="*/ 611482 h 668884"/>
                <a:gd name="connsiteX24" fmla="*/ 125159 w 628495"/>
                <a:gd name="connsiteY24" fmla="*/ 620818 h 668884"/>
                <a:gd name="connsiteX25" fmla="*/ 171994 w 628495"/>
                <a:gd name="connsiteY25" fmla="*/ 639106 h 668884"/>
                <a:gd name="connsiteX26" fmla="*/ 198835 w 628495"/>
                <a:gd name="connsiteY26" fmla="*/ 648917 h 668884"/>
                <a:gd name="connsiteX27" fmla="*/ 219161 w 628495"/>
                <a:gd name="connsiteY27" fmla="*/ 666727 h 668884"/>
                <a:gd name="connsiteX28" fmla="*/ 275368 w 628495"/>
                <a:gd name="connsiteY28" fmla="*/ 656442 h 668884"/>
                <a:gd name="connsiteX29" fmla="*/ 328661 w 628495"/>
                <a:gd name="connsiteY29" fmla="*/ 665586 h 668884"/>
                <a:gd name="connsiteX30" fmla="*/ 390116 w 628495"/>
                <a:gd name="connsiteY30" fmla="*/ 670825 h 668884"/>
                <a:gd name="connsiteX31" fmla="*/ 485680 w 628495"/>
                <a:gd name="connsiteY31" fmla="*/ 648631 h 668884"/>
                <a:gd name="connsiteX32" fmla="*/ 523704 w 628495"/>
                <a:gd name="connsiteY32" fmla="*/ 631390 h 668884"/>
                <a:gd name="connsiteX33" fmla="*/ 529876 w 628495"/>
                <a:gd name="connsiteY33" fmla="*/ 628627 h 668884"/>
                <a:gd name="connsiteX34" fmla="*/ 562414 w 628495"/>
                <a:gd name="connsiteY34" fmla="*/ 623104 h 668884"/>
                <a:gd name="connsiteX35" fmla="*/ 592084 w 628495"/>
                <a:gd name="connsiteY35" fmla="*/ 595004 h 668884"/>
                <a:gd name="connsiteX36" fmla="*/ 594580 w 628495"/>
                <a:gd name="connsiteY36" fmla="*/ 596053 h 668884"/>
                <a:gd name="connsiteX37" fmla="*/ 623526 w 628495"/>
                <a:gd name="connsiteY37" fmla="*/ 583765 h 668884"/>
                <a:gd name="connsiteX38" fmla="*/ 576806 w 628495"/>
                <a:gd name="connsiteY38" fmla="*/ 315256 h 668884"/>
                <a:gd name="connsiteX39" fmla="*/ 549479 w 628495"/>
                <a:gd name="connsiteY39" fmla="*/ 252676 h 6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28495" h="668884">
                  <a:moveTo>
                    <a:pt x="549479" y="252676"/>
                  </a:moveTo>
                  <a:cubicBezTo>
                    <a:pt x="575377" y="236102"/>
                    <a:pt x="614497" y="194954"/>
                    <a:pt x="594408" y="162856"/>
                  </a:cubicBezTo>
                  <a:cubicBezTo>
                    <a:pt x="586255" y="150282"/>
                    <a:pt x="574092" y="142376"/>
                    <a:pt x="565910" y="141138"/>
                  </a:cubicBezTo>
                  <a:cubicBezTo>
                    <a:pt x="538373" y="137708"/>
                    <a:pt x="508845" y="144852"/>
                    <a:pt x="507578" y="171523"/>
                  </a:cubicBezTo>
                  <a:cubicBezTo>
                    <a:pt x="499025" y="164093"/>
                    <a:pt x="479318" y="137899"/>
                    <a:pt x="472498" y="129041"/>
                  </a:cubicBezTo>
                  <a:cubicBezTo>
                    <a:pt x="484090" y="109610"/>
                    <a:pt x="488909" y="92560"/>
                    <a:pt x="496606" y="71891"/>
                  </a:cubicBezTo>
                  <a:cubicBezTo>
                    <a:pt x="501721" y="39031"/>
                    <a:pt x="478642" y="62557"/>
                    <a:pt x="465897" y="64271"/>
                  </a:cubicBezTo>
                  <a:cubicBezTo>
                    <a:pt x="463459" y="64557"/>
                    <a:pt x="461468" y="62462"/>
                    <a:pt x="461963" y="59985"/>
                  </a:cubicBezTo>
                  <a:cubicBezTo>
                    <a:pt x="464735" y="46460"/>
                    <a:pt x="478213" y="25029"/>
                    <a:pt x="465202" y="25220"/>
                  </a:cubicBezTo>
                  <a:cubicBezTo>
                    <a:pt x="457267" y="25220"/>
                    <a:pt x="444304" y="31696"/>
                    <a:pt x="436627" y="33601"/>
                  </a:cubicBezTo>
                  <a:cubicBezTo>
                    <a:pt x="430940" y="35031"/>
                    <a:pt x="427264" y="34554"/>
                    <a:pt x="423292" y="29029"/>
                  </a:cubicBezTo>
                  <a:cubicBezTo>
                    <a:pt x="419320" y="23408"/>
                    <a:pt x="441246" y="740"/>
                    <a:pt x="420120" y="2931"/>
                  </a:cubicBezTo>
                  <a:cubicBezTo>
                    <a:pt x="349473" y="31220"/>
                    <a:pt x="291218" y="28362"/>
                    <a:pt x="232001" y="55509"/>
                  </a:cubicBezTo>
                  <a:cubicBezTo>
                    <a:pt x="172784" y="82656"/>
                    <a:pt x="106585" y="133327"/>
                    <a:pt x="112300" y="179334"/>
                  </a:cubicBezTo>
                  <a:cubicBezTo>
                    <a:pt x="61961" y="159902"/>
                    <a:pt x="19556" y="185905"/>
                    <a:pt x="5230" y="220768"/>
                  </a:cubicBezTo>
                  <a:cubicBezTo>
                    <a:pt x="-6581" y="249532"/>
                    <a:pt x="687" y="284299"/>
                    <a:pt x="38329" y="304491"/>
                  </a:cubicBezTo>
                  <a:cubicBezTo>
                    <a:pt x="54674" y="312112"/>
                    <a:pt x="73791" y="310016"/>
                    <a:pt x="91669" y="306303"/>
                  </a:cubicBezTo>
                  <a:cubicBezTo>
                    <a:pt x="91669" y="321923"/>
                    <a:pt x="89679" y="334306"/>
                    <a:pt x="77696" y="353356"/>
                  </a:cubicBezTo>
                  <a:cubicBezTo>
                    <a:pt x="45892" y="426412"/>
                    <a:pt x="18032" y="502993"/>
                    <a:pt x="27290" y="583288"/>
                  </a:cubicBezTo>
                  <a:cubicBezTo>
                    <a:pt x="27376" y="591957"/>
                    <a:pt x="33605" y="609005"/>
                    <a:pt x="41187" y="610531"/>
                  </a:cubicBezTo>
                  <a:cubicBezTo>
                    <a:pt x="46302" y="611577"/>
                    <a:pt x="52283" y="599671"/>
                    <a:pt x="56436" y="595290"/>
                  </a:cubicBezTo>
                  <a:cubicBezTo>
                    <a:pt x="64980" y="585004"/>
                    <a:pt x="75353" y="597099"/>
                    <a:pt x="72562" y="607005"/>
                  </a:cubicBezTo>
                  <a:cubicBezTo>
                    <a:pt x="71667" y="631771"/>
                    <a:pt x="88650" y="634629"/>
                    <a:pt x="96584" y="634629"/>
                  </a:cubicBezTo>
                  <a:cubicBezTo>
                    <a:pt x="110138" y="635390"/>
                    <a:pt x="115796" y="610626"/>
                    <a:pt x="120235" y="611482"/>
                  </a:cubicBezTo>
                  <a:cubicBezTo>
                    <a:pt x="124683" y="612245"/>
                    <a:pt x="125045" y="620532"/>
                    <a:pt x="125159" y="620818"/>
                  </a:cubicBezTo>
                  <a:cubicBezTo>
                    <a:pt x="137542" y="653489"/>
                    <a:pt x="153248" y="641201"/>
                    <a:pt x="171994" y="639106"/>
                  </a:cubicBezTo>
                  <a:cubicBezTo>
                    <a:pt x="179537" y="638248"/>
                    <a:pt x="190501" y="641678"/>
                    <a:pt x="198835" y="648917"/>
                  </a:cubicBezTo>
                  <a:cubicBezTo>
                    <a:pt x="205645" y="655202"/>
                    <a:pt x="210437" y="662632"/>
                    <a:pt x="219161" y="666727"/>
                  </a:cubicBezTo>
                  <a:cubicBezTo>
                    <a:pt x="239640" y="677110"/>
                    <a:pt x="255804" y="658632"/>
                    <a:pt x="275368" y="656442"/>
                  </a:cubicBezTo>
                  <a:cubicBezTo>
                    <a:pt x="293447" y="655107"/>
                    <a:pt x="311325" y="661393"/>
                    <a:pt x="328661" y="665586"/>
                  </a:cubicBezTo>
                  <a:cubicBezTo>
                    <a:pt x="348911" y="670539"/>
                    <a:pt x="369323" y="673111"/>
                    <a:pt x="390116" y="670825"/>
                  </a:cubicBezTo>
                  <a:cubicBezTo>
                    <a:pt x="416710" y="667871"/>
                    <a:pt x="469983" y="658537"/>
                    <a:pt x="485680" y="648631"/>
                  </a:cubicBezTo>
                  <a:cubicBezTo>
                    <a:pt x="503445" y="660537"/>
                    <a:pt x="516551" y="652917"/>
                    <a:pt x="523704" y="631390"/>
                  </a:cubicBezTo>
                  <a:cubicBezTo>
                    <a:pt x="524542" y="628913"/>
                    <a:pt x="527429" y="627581"/>
                    <a:pt x="529876" y="628627"/>
                  </a:cubicBezTo>
                  <a:cubicBezTo>
                    <a:pt x="539716" y="633008"/>
                    <a:pt x="557394" y="632439"/>
                    <a:pt x="562414" y="623104"/>
                  </a:cubicBezTo>
                  <a:cubicBezTo>
                    <a:pt x="568329" y="610912"/>
                    <a:pt x="579378" y="592148"/>
                    <a:pt x="592084" y="595004"/>
                  </a:cubicBezTo>
                  <a:cubicBezTo>
                    <a:pt x="592970" y="595194"/>
                    <a:pt x="593818" y="595576"/>
                    <a:pt x="594580" y="596053"/>
                  </a:cubicBezTo>
                  <a:cubicBezTo>
                    <a:pt x="606457" y="606150"/>
                    <a:pt x="621793" y="598434"/>
                    <a:pt x="623526" y="583765"/>
                  </a:cubicBezTo>
                  <a:cubicBezTo>
                    <a:pt x="641576" y="512709"/>
                    <a:pt x="607343" y="404790"/>
                    <a:pt x="576806" y="315256"/>
                  </a:cubicBezTo>
                  <a:cubicBezTo>
                    <a:pt x="570129" y="296492"/>
                    <a:pt x="558213" y="271058"/>
                    <a:pt x="549479" y="2526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71" name="Grafikk 56" descr="Bære hode uten ansikt">
              <a:extLst>
                <a:ext uri="{FF2B5EF4-FFF2-40B4-BE49-F238E27FC236}">
                  <a16:creationId xmlns:a16="http://schemas.microsoft.com/office/drawing/2014/main" id="{CFF6324C-DB62-BD51-D11C-A03BEBB54C82}"/>
                </a:ext>
              </a:extLst>
            </p:cNvPr>
            <p:cNvGrpSpPr/>
            <p:nvPr/>
          </p:nvGrpSpPr>
          <p:grpSpPr>
            <a:xfrm>
              <a:off x="6333211" y="1242836"/>
              <a:ext cx="652353" cy="692371"/>
              <a:chOff x="6333211" y="1242836"/>
              <a:chExt cx="652353" cy="692371"/>
            </a:xfrm>
            <a:solidFill>
              <a:srgbClr val="000000"/>
            </a:solidFill>
          </p:grpSpPr>
          <p:sp>
            <p:nvSpPr>
              <p:cNvPr id="72" name="Frihåndsform: figur 71">
                <a:extLst>
                  <a:ext uri="{FF2B5EF4-FFF2-40B4-BE49-F238E27FC236}">
                    <a16:creationId xmlns:a16="http://schemas.microsoft.com/office/drawing/2014/main" id="{2C368E8A-8727-D07E-4C5C-7012A88BCDE2}"/>
                  </a:ext>
                </a:extLst>
              </p:cNvPr>
              <p:cNvSpPr/>
              <p:nvPr/>
            </p:nvSpPr>
            <p:spPr>
              <a:xfrm>
                <a:off x="6659518" y="1497856"/>
                <a:ext cx="326046" cy="437352"/>
              </a:xfrm>
              <a:custGeom>
                <a:avLst/>
                <a:gdLst>
                  <a:gd name="connsiteX0" fmla="*/ 84970 w 326046"/>
                  <a:gd name="connsiteY0" fmla="*/ 440134 h 437352"/>
                  <a:gd name="connsiteX1" fmla="*/ 1027 w 326046"/>
                  <a:gd name="connsiteY1" fmla="*/ 412989 h 437352"/>
                  <a:gd name="connsiteX2" fmla="*/ 122 w 326046"/>
                  <a:gd name="connsiteY2" fmla="*/ 410799 h 437352"/>
                  <a:gd name="connsiteX3" fmla="*/ 1893 w 326046"/>
                  <a:gd name="connsiteY3" fmla="*/ 409273 h 437352"/>
                  <a:gd name="connsiteX4" fmla="*/ 41308 w 326046"/>
                  <a:gd name="connsiteY4" fmla="*/ 420514 h 437352"/>
                  <a:gd name="connsiteX5" fmla="*/ 118613 w 326046"/>
                  <a:gd name="connsiteY5" fmla="*/ 414512 h 437352"/>
                  <a:gd name="connsiteX6" fmla="*/ 151922 w 326046"/>
                  <a:gd name="connsiteY6" fmla="*/ 403941 h 437352"/>
                  <a:gd name="connsiteX7" fmla="*/ 185945 w 326046"/>
                  <a:gd name="connsiteY7" fmla="*/ 400797 h 437352"/>
                  <a:gd name="connsiteX8" fmla="*/ 186174 w 326046"/>
                  <a:gd name="connsiteY8" fmla="*/ 400511 h 437352"/>
                  <a:gd name="connsiteX9" fmla="*/ 185983 w 326046"/>
                  <a:gd name="connsiteY9" fmla="*/ 400606 h 437352"/>
                  <a:gd name="connsiteX10" fmla="*/ 215406 w 326046"/>
                  <a:gd name="connsiteY10" fmla="*/ 370222 h 437352"/>
                  <a:gd name="connsiteX11" fmla="*/ 219654 w 326046"/>
                  <a:gd name="connsiteY11" fmla="*/ 374508 h 437352"/>
                  <a:gd name="connsiteX12" fmla="*/ 228760 w 326046"/>
                  <a:gd name="connsiteY12" fmla="*/ 380317 h 437352"/>
                  <a:gd name="connsiteX13" fmla="*/ 238790 w 326046"/>
                  <a:gd name="connsiteY13" fmla="*/ 367745 h 437352"/>
                  <a:gd name="connsiteX14" fmla="*/ 238790 w 326046"/>
                  <a:gd name="connsiteY14" fmla="*/ 367745 h 437352"/>
                  <a:gd name="connsiteX15" fmla="*/ 285719 w 326046"/>
                  <a:gd name="connsiteY15" fmla="*/ 347170 h 437352"/>
                  <a:gd name="connsiteX16" fmla="*/ 285729 w 326046"/>
                  <a:gd name="connsiteY16" fmla="*/ 347170 h 437352"/>
                  <a:gd name="connsiteX17" fmla="*/ 299674 w 326046"/>
                  <a:gd name="connsiteY17" fmla="*/ 331550 h 437352"/>
                  <a:gd name="connsiteX18" fmla="*/ 262155 w 326046"/>
                  <a:gd name="connsiteY18" fmla="*/ 102950 h 437352"/>
                  <a:gd name="connsiteX19" fmla="*/ 228293 w 326046"/>
                  <a:gd name="connsiteY19" fmla="*/ 4270 h 437352"/>
                  <a:gd name="connsiteX20" fmla="*/ 230493 w 326046"/>
                  <a:gd name="connsiteY20" fmla="*/ 3319 h 437352"/>
                  <a:gd name="connsiteX21" fmla="*/ 303141 w 326046"/>
                  <a:gd name="connsiteY21" fmla="*/ 176006 h 437352"/>
                  <a:gd name="connsiteX22" fmla="*/ 325172 w 326046"/>
                  <a:gd name="connsiteY22" fmla="*/ 317358 h 437352"/>
                  <a:gd name="connsiteX23" fmla="*/ 267517 w 326046"/>
                  <a:gd name="connsiteY23" fmla="*/ 366506 h 437352"/>
                  <a:gd name="connsiteX24" fmla="*/ 261802 w 326046"/>
                  <a:gd name="connsiteY24" fmla="*/ 371841 h 437352"/>
                  <a:gd name="connsiteX25" fmla="*/ 210710 w 326046"/>
                  <a:gd name="connsiteY25" fmla="*/ 398511 h 437352"/>
                  <a:gd name="connsiteX26" fmla="*/ 210691 w 326046"/>
                  <a:gd name="connsiteY26" fmla="*/ 398606 h 437352"/>
                  <a:gd name="connsiteX27" fmla="*/ 210691 w 326046"/>
                  <a:gd name="connsiteY27" fmla="*/ 398606 h 437352"/>
                  <a:gd name="connsiteX28" fmla="*/ 170886 w 326046"/>
                  <a:gd name="connsiteY28" fmla="*/ 419084 h 437352"/>
                  <a:gd name="connsiteX29" fmla="*/ 152141 w 326046"/>
                  <a:gd name="connsiteY29" fmla="*/ 423370 h 437352"/>
                  <a:gd name="connsiteX30" fmla="*/ 84970 w 326046"/>
                  <a:gd name="connsiteY30" fmla="*/ 440134 h 43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26046" h="437352">
                    <a:moveTo>
                      <a:pt x="84970" y="440134"/>
                    </a:moveTo>
                    <a:cubicBezTo>
                      <a:pt x="54710" y="439469"/>
                      <a:pt x="26144" y="431849"/>
                      <a:pt x="1027" y="412989"/>
                    </a:cubicBezTo>
                    <a:cubicBezTo>
                      <a:pt x="246" y="412608"/>
                      <a:pt x="-135" y="411654"/>
                      <a:pt x="122" y="410799"/>
                    </a:cubicBezTo>
                    <a:cubicBezTo>
                      <a:pt x="274" y="409941"/>
                      <a:pt x="1008" y="409273"/>
                      <a:pt x="1893" y="409273"/>
                    </a:cubicBezTo>
                    <a:cubicBezTo>
                      <a:pt x="15143" y="413180"/>
                      <a:pt x="27506" y="418608"/>
                      <a:pt x="41308" y="420514"/>
                    </a:cubicBezTo>
                    <a:cubicBezTo>
                      <a:pt x="67054" y="424133"/>
                      <a:pt x="93810" y="422705"/>
                      <a:pt x="118613" y="414512"/>
                    </a:cubicBezTo>
                    <a:cubicBezTo>
                      <a:pt x="129652" y="410989"/>
                      <a:pt x="140254" y="404797"/>
                      <a:pt x="151922" y="403941"/>
                    </a:cubicBezTo>
                    <a:cubicBezTo>
                      <a:pt x="159704" y="392318"/>
                      <a:pt x="175096" y="395558"/>
                      <a:pt x="185945" y="400797"/>
                    </a:cubicBezTo>
                    <a:cubicBezTo>
                      <a:pt x="186002" y="400702"/>
                      <a:pt x="186126" y="400511"/>
                      <a:pt x="186174" y="400511"/>
                    </a:cubicBezTo>
                    <a:cubicBezTo>
                      <a:pt x="186136" y="400511"/>
                      <a:pt x="186021" y="400702"/>
                      <a:pt x="185983" y="400606"/>
                    </a:cubicBezTo>
                    <a:cubicBezTo>
                      <a:pt x="189641" y="385556"/>
                      <a:pt x="196927" y="362983"/>
                      <a:pt x="215406" y="370222"/>
                    </a:cubicBezTo>
                    <a:cubicBezTo>
                      <a:pt x="217273" y="371173"/>
                      <a:pt x="218778" y="372603"/>
                      <a:pt x="219654" y="374508"/>
                    </a:cubicBezTo>
                    <a:cubicBezTo>
                      <a:pt x="221026" y="378317"/>
                      <a:pt x="224769" y="380603"/>
                      <a:pt x="228760" y="380317"/>
                    </a:cubicBezTo>
                    <a:cubicBezTo>
                      <a:pt x="235361" y="380603"/>
                      <a:pt x="236875" y="372889"/>
                      <a:pt x="238790" y="367745"/>
                    </a:cubicBezTo>
                    <a:lnTo>
                      <a:pt x="238790" y="367745"/>
                    </a:lnTo>
                    <a:cubicBezTo>
                      <a:pt x="244429" y="344219"/>
                      <a:pt x="264869" y="338598"/>
                      <a:pt x="285719" y="347170"/>
                    </a:cubicBezTo>
                    <a:lnTo>
                      <a:pt x="285729" y="347170"/>
                    </a:lnTo>
                    <a:cubicBezTo>
                      <a:pt x="297407" y="352695"/>
                      <a:pt x="297569" y="341933"/>
                      <a:pt x="299674" y="331550"/>
                    </a:cubicBezTo>
                    <a:cubicBezTo>
                      <a:pt x="312894" y="251350"/>
                      <a:pt x="283424" y="180864"/>
                      <a:pt x="262155" y="102950"/>
                    </a:cubicBezTo>
                    <a:cubicBezTo>
                      <a:pt x="252791" y="73326"/>
                      <a:pt x="242038" y="41991"/>
                      <a:pt x="228293" y="4270"/>
                    </a:cubicBezTo>
                    <a:cubicBezTo>
                      <a:pt x="227788" y="3033"/>
                      <a:pt x="229874" y="2175"/>
                      <a:pt x="230493" y="3319"/>
                    </a:cubicBezTo>
                    <a:cubicBezTo>
                      <a:pt x="258173" y="49800"/>
                      <a:pt x="285929" y="119237"/>
                      <a:pt x="303141" y="176006"/>
                    </a:cubicBezTo>
                    <a:cubicBezTo>
                      <a:pt x="316942" y="223250"/>
                      <a:pt x="329658" y="268493"/>
                      <a:pt x="325172" y="317358"/>
                    </a:cubicBezTo>
                    <a:cubicBezTo>
                      <a:pt x="319514" y="357648"/>
                      <a:pt x="314161" y="381556"/>
                      <a:pt x="267517" y="366506"/>
                    </a:cubicBezTo>
                    <a:cubicBezTo>
                      <a:pt x="264002" y="366506"/>
                      <a:pt x="262936" y="368697"/>
                      <a:pt x="261802" y="371841"/>
                    </a:cubicBezTo>
                    <a:cubicBezTo>
                      <a:pt x="255687" y="396890"/>
                      <a:pt x="235351" y="412227"/>
                      <a:pt x="210710" y="398511"/>
                    </a:cubicBezTo>
                    <a:lnTo>
                      <a:pt x="210691" y="398606"/>
                    </a:lnTo>
                    <a:lnTo>
                      <a:pt x="210691" y="398606"/>
                    </a:lnTo>
                    <a:cubicBezTo>
                      <a:pt x="207262" y="419561"/>
                      <a:pt x="190117" y="429563"/>
                      <a:pt x="170886" y="419084"/>
                    </a:cubicBezTo>
                    <a:cubicBezTo>
                      <a:pt x="169267" y="427846"/>
                      <a:pt x="157665" y="429658"/>
                      <a:pt x="152141" y="423370"/>
                    </a:cubicBezTo>
                    <a:cubicBezTo>
                      <a:pt x="132691" y="436420"/>
                      <a:pt x="107916" y="439564"/>
                      <a:pt x="84970" y="4401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3" name="Frihåndsform: figur 72">
                <a:extLst>
                  <a:ext uri="{FF2B5EF4-FFF2-40B4-BE49-F238E27FC236}">
                    <a16:creationId xmlns:a16="http://schemas.microsoft.com/office/drawing/2014/main" id="{6DE6BA1E-E2F3-A0D6-1395-220B0FBD3756}"/>
                  </a:ext>
                </a:extLst>
              </p:cNvPr>
              <p:cNvSpPr/>
              <p:nvPr/>
            </p:nvSpPr>
            <p:spPr>
              <a:xfrm>
                <a:off x="6355678" y="1582158"/>
                <a:ext cx="200729" cy="342955"/>
              </a:xfrm>
              <a:custGeom>
                <a:avLst/>
                <a:gdLst>
                  <a:gd name="connsiteX0" fmla="*/ 191261 w 200729"/>
                  <a:gd name="connsiteY0" fmla="*/ 345737 h 342955"/>
                  <a:gd name="connsiteX1" fmla="*/ 178460 w 200729"/>
                  <a:gd name="connsiteY1" fmla="*/ 333449 h 342955"/>
                  <a:gd name="connsiteX2" fmla="*/ 161848 w 200729"/>
                  <a:gd name="connsiteY2" fmla="*/ 315445 h 342955"/>
                  <a:gd name="connsiteX3" fmla="*/ 104146 w 200729"/>
                  <a:gd name="connsiteY3" fmla="*/ 306397 h 342955"/>
                  <a:gd name="connsiteX4" fmla="*/ 51063 w 200729"/>
                  <a:gd name="connsiteY4" fmla="*/ 278394 h 342955"/>
                  <a:gd name="connsiteX5" fmla="*/ 5181 w 200729"/>
                  <a:gd name="connsiteY5" fmla="*/ 266011 h 342955"/>
                  <a:gd name="connsiteX6" fmla="*/ 2009 w 200729"/>
                  <a:gd name="connsiteY6" fmla="*/ 191144 h 342955"/>
                  <a:gd name="connsiteX7" fmla="*/ 55187 w 200729"/>
                  <a:gd name="connsiteY7" fmla="*/ 32553 h 342955"/>
                  <a:gd name="connsiteX8" fmla="*/ 76275 w 200729"/>
                  <a:gd name="connsiteY8" fmla="*/ 2837 h 342955"/>
                  <a:gd name="connsiteX9" fmla="*/ 61912 w 200729"/>
                  <a:gd name="connsiteY9" fmla="*/ 42269 h 342955"/>
                  <a:gd name="connsiteX10" fmla="*/ 29327 w 200729"/>
                  <a:gd name="connsiteY10" fmla="*/ 268583 h 342955"/>
                  <a:gd name="connsiteX11" fmla="*/ 44833 w 200729"/>
                  <a:gd name="connsiteY11" fmla="*/ 254582 h 342955"/>
                  <a:gd name="connsiteX12" fmla="*/ 72808 w 200729"/>
                  <a:gd name="connsiteY12" fmla="*/ 286489 h 342955"/>
                  <a:gd name="connsiteX13" fmla="*/ 94954 w 200729"/>
                  <a:gd name="connsiteY13" fmla="*/ 281538 h 342955"/>
                  <a:gd name="connsiteX14" fmla="*/ 105765 w 200729"/>
                  <a:gd name="connsiteY14" fmla="*/ 272964 h 342955"/>
                  <a:gd name="connsiteX15" fmla="*/ 118147 w 200729"/>
                  <a:gd name="connsiteY15" fmla="*/ 284775 h 342955"/>
                  <a:gd name="connsiteX16" fmla="*/ 133263 w 200729"/>
                  <a:gd name="connsiteY16" fmla="*/ 305539 h 342955"/>
                  <a:gd name="connsiteX17" fmla="*/ 162134 w 200729"/>
                  <a:gd name="connsiteY17" fmla="*/ 308778 h 342955"/>
                  <a:gd name="connsiteX18" fmla="*/ 200538 w 200729"/>
                  <a:gd name="connsiteY18" fmla="*/ 333735 h 342955"/>
                  <a:gd name="connsiteX19" fmla="*/ 191261 w 200729"/>
                  <a:gd name="connsiteY19" fmla="*/ 345737 h 34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0729" h="342955">
                    <a:moveTo>
                      <a:pt x="191261" y="345737"/>
                    </a:moveTo>
                    <a:cubicBezTo>
                      <a:pt x="184346" y="345737"/>
                      <a:pt x="181060" y="338876"/>
                      <a:pt x="178460" y="333449"/>
                    </a:cubicBezTo>
                    <a:cubicBezTo>
                      <a:pt x="175269" y="325638"/>
                      <a:pt x="169096" y="319543"/>
                      <a:pt x="161848" y="315445"/>
                    </a:cubicBezTo>
                    <a:cubicBezTo>
                      <a:pt x="150237" y="339449"/>
                      <a:pt x="112928" y="328019"/>
                      <a:pt x="104146" y="306397"/>
                    </a:cubicBezTo>
                    <a:cubicBezTo>
                      <a:pt x="79066" y="330686"/>
                      <a:pt x="49901" y="310113"/>
                      <a:pt x="51063" y="278394"/>
                    </a:cubicBezTo>
                    <a:cubicBezTo>
                      <a:pt x="31879" y="300588"/>
                      <a:pt x="13096" y="292014"/>
                      <a:pt x="5181" y="266011"/>
                    </a:cubicBezTo>
                    <a:cubicBezTo>
                      <a:pt x="-725" y="243247"/>
                      <a:pt x="-1191" y="217528"/>
                      <a:pt x="2009" y="191144"/>
                    </a:cubicBezTo>
                    <a:cubicBezTo>
                      <a:pt x="8800" y="135042"/>
                      <a:pt x="32098" y="75416"/>
                      <a:pt x="55187" y="32553"/>
                    </a:cubicBezTo>
                    <a:cubicBezTo>
                      <a:pt x="61273" y="21791"/>
                      <a:pt x="74218" y="1597"/>
                      <a:pt x="76275" y="2837"/>
                    </a:cubicBezTo>
                    <a:cubicBezTo>
                      <a:pt x="78342" y="4074"/>
                      <a:pt x="66131" y="29314"/>
                      <a:pt x="61912" y="42269"/>
                    </a:cubicBezTo>
                    <a:cubicBezTo>
                      <a:pt x="41147" y="97896"/>
                      <a:pt x="1466" y="212005"/>
                      <a:pt x="29327" y="268583"/>
                    </a:cubicBezTo>
                    <a:cubicBezTo>
                      <a:pt x="33384" y="264297"/>
                      <a:pt x="40690" y="258867"/>
                      <a:pt x="44833" y="254582"/>
                    </a:cubicBezTo>
                    <a:cubicBezTo>
                      <a:pt x="64083" y="242103"/>
                      <a:pt x="71370" y="272774"/>
                      <a:pt x="72808" y="286489"/>
                    </a:cubicBezTo>
                    <a:cubicBezTo>
                      <a:pt x="75466" y="301539"/>
                      <a:pt x="91249" y="295254"/>
                      <a:pt x="94954" y="281538"/>
                    </a:cubicBezTo>
                    <a:cubicBezTo>
                      <a:pt x="96297" y="276776"/>
                      <a:pt x="100631" y="272774"/>
                      <a:pt x="105765" y="272964"/>
                    </a:cubicBezTo>
                    <a:cubicBezTo>
                      <a:pt x="112527" y="272678"/>
                      <a:pt x="116566" y="278871"/>
                      <a:pt x="118147" y="284775"/>
                    </a:cubicBezTo>
                    <a:cubicBezTo>
                      <a:pt x="121367" y="293158"/>
                      <a:pt x="125462" y="302397"/>
                      <a:pt x="133263" y="305539"/>
                    </a:cubicBezTo>
                    <a:cubicBezTo>
                      <a:pt x="142884" y="311064"/>
                      <a:pt x="159229" y="292110"/>
                      <a:pt x="162134" y="308778"/>
                    </a:cubicBezTo>
                    <a:cubicBezTo>
                      <a:pt x="177450" y="307637"/>
                      <a:pt x="197024" y="318685"/>
                      <a:pt x="200538" y="333735"/>
                    </a:cubicBezTo>
                    <a:cubicBezTo>
                      <a:pt x="201862" y="339544"/>
                      <a:pt x="197376" y="345832"/>
                      <a:pt x="191261" y="3457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4" name="Frihåndsform: figur 73">
                <a:extLst>
                  <a:ext uri="{FF2B5EF4-FFF2-40B4-BE49-F238E27FC236}">
                    <a16:creationId xmlns:a16="http://schemas.microsoft.com/office/drawing/2014/main" id="{D86224DD-2E12-4457-F256-C956C39FE6A2}"/>
                  </a:ext>
                </a:extLst>
              </p:cNvPr>
              <p:cNvSpPr/>
              <p:nvPr/>
            </p:nvSpPr>
            <p:spPr>
              <a:xfrm>
                <a:off x="6333211" y="1414623"/>
                <a:ext cx="143010" cy="159697"/>
              </a:xfrm>
              <a:custGeom>
                <a:avLst/>
                <a:gdLst>
                  <a:gd name="connsiteX0" fmla="*/ 71930 w 143010"/>
                  <a:gd name="connsiteY0" fmla="*/ 162466 h 159697"/>
                  <a:gd name="connsiteX1" fmla="*/ 6303 w 143010"/>
                  <a:gd name="connsiteY1" fmla="*/ 54642 h 159697"/>
                  <a:gd name="connsiteX2" fmla="*/ 122346 w 143010"/>
                  <a:gd name="connsiteY2" fmla="*/ 15305 h 159697"/>
                  <a:gd name="connsiteX3" fmla="*/ 143053 w 143010"/>
                  <a:gd name="connsiteY3" fmla="*/ 39973 h 159697"/>
                  <a:gd name="connsiteX4" fmla="*/ 37268 w 143010"/>
                  <a:gd name="connsiteY4" fmla="*/ 41499 h 159697"/>
                  <a:gd name="connsiteX5" fmla="*/ 100267 w 143010"/>
                  <a:gd name="connsiteY5" fmla="*/ 137035 h 159697"/>
                  <a:gd name="connsiteX6" fmla="*/ 107144 w 143010"/>
                  <a:gd name="connsiteY6" fmla="*/ 139986 h 159697"/>
                  <a:gd name="connsiteX7" fmla="*/ 71930 w 143010"/>
                  <a:gd name="connsiteY7" fmla="*/ 162466 h 15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10" h="159697">
                    <a:moveTo>
                      <a:pt x="71930" y="162466"/>
                    </a:moveTo>
                    <a:cubicBezTo>
                      <a:pt x="18323" y="163133"/>
                      <a:pt x="-14357" y="101412"/>
                      <a:pt x="6303" y="54642"/>
                    </a:cubicBezTo>
                    <a:cubicBezTo>
                      <a:pt x="22400" y="9017"/>
                      <a:pt x="81941" y="-12795"/>
                      <a:pt x="122346" y="15305"/>
                    </a:cubicBezTo>
                    <a:cubicBezTo>
                      <a:pt x="130394" y="21114"/>
                      <a:pt x="141519" y="31021"/>
                      <a:pt x="143053" y="39973"/>
                    </a:cubicBezTo>
                    <a:cubicBezTo>
                      <a:pt x="115316" y="14542"/>
                      <a:pt x="63548" y="10161"/>
                      <a:pt x="37268" y="41499"/>
                    </a:cubicBezTo>
                    <a:cubicBezTo>
                      <a:pt x="-5775" y="90075"/>
                      <a:pt x="37125" y="160657"/>
                      <a:pt x="100267" y="137035"/>
                    </a:cubicBezTo>
                    <a:cubicBezTo>
                      <a:pt x="102943" y="136272"/>
                      <a:pt x="105982" y="137414"/>
                      <a:pt x="107144" y="139986"/>
                    </a:cubicBezTo>
                    <a:cubicBezTo>
                      <a:pt x="109658" y="155132"/>
                      <a:pt x="83960" y="162847"/>
                      <a:pt x="71930" y="1624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5" name="Frihåndsform: figur 74">
                <a:extLst>
                  <a:ext uri="{FF2B5EF4-FFF2-40B4-BE49-F238E27FC236}">
                    <a16:creationId xmlns:a16="http://schemas.microsoft.com/office/drawing/2014/main" id="{5DDCD317-F9C5-9CA7-2F06-BB387E654C41}"/>
                  </a:ext>
                </a:extLst>
              </p:cNvPr>
              <p:cNvSpPr/>
              <p:nvPr/>
            </p:nvSpPr>
            <p:spPr>
              <a:xfrm>
                <a:off x="6377682" y="1469701"/>
                <a:ext cx="87705" cy="42220"/>
              </a:xfrm>
              <a:custGeom>
                <a:avLst/>
                <a:gdLst>
                  <a:gd name="connsiteX0" fmla="*/ 50491 w 87705"/>
                  <a:gd name="connsiteY0" fmla="*/ 44998 h 42220"/>
                  <a:gd name="connsiteX1" fmla="*/ 53882 w 87705"/>
                  <a:gd name="connsiteY1" fmla="*/ 23662 h 42220"/>
                  <a:gd name="connsiteX2" fmla="*/ 8895 w 87705"/>
                  <a:gd name="connsiteY2" fmla="*/ 29852 h 42220"/>
                  <a:gd name="connsiteX3" fmla="*/ 10295 w 87705"/>
                  <a:gd name="connsiteY3" fmla="*/ 30615 h 42220"/>
                  <a:gd name="connsiteX4" fmla="*/ 3409 w 87705"/>
                  <a:gd name="connsiteY4" fmla="*/ 31950 h 42220"/>
                  <a:gd name="connsiteX5" fmla="*/ 761 w 87705"/>
                  <a:gd name="connsiteY5" fmla="*/ 27471 h 42220"/>
                  <a:gd name="connsiteX6" fmla="*/ 77466 w 87705"/>
                  <a:gd name="connsiteY6" fmla="*/ 5375 h 42220"/>
                  <a:gd name="connsiteX7" fmla="*/ 86048 w 87705"/>
                  <a:gd name="connsiteY7" fmla="*/ 23185 h 42220"/>
                  <a:gd name="connsiteX8" fmla="*/ 57368 w 87705"/>
                  <a:gd name="connsiteY8" fmla="*/ 24329 h 42220"/>
                  <a:gd name="connsiteX9" fmla="*/ 54367 w 87705"/>
                  <a:gd name="connsiteY9" fmla="*/ 41759 h 42220"/>
                  <a:gd name="connsiteX10" fmla="*/ 50491 w 87705"/>
                  <a:gd name="connsiteY10" fmla="*/ 44998 h 42220"/>
                  <a:gd name="connsiteX11" fmla="*/ 50491 w 87705"/>
                  <a:gd name="connsiteY11" fmla="*/ 44998 h 4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705" h="42220">
                    <a:moveTo>
                      <a:pt x="50491" y="44998"/>
                    </a:moveTo>
                    <a:cubicBezTo>
                      <a:pt x="39823" y="43093"/>
                      <a:pt x="48567" y="27662"/>
                      <a:pt x="53882" y="23662"/>
                    </a:cubicBezTo>
                    <a:cubicBezTo>
                      <a:pt x="38642" y="21853"/>
                      <a:pt x="23202" y="24520"/>
                      <a:pt x="8895" y="29852"/>
                    </a:cubicBezTo>
                    <a:lnTo>
                      <a:pt x="10295" y="30615"/>
                    </a:lnTo>
                    <a:cubicBezTo>
                      <a:pt x="12629" y="32329"/>
                      <a:pt x="3713" y="31664"/>
                      <a:pt x="3409" y="31950"/>
                    </a:cubicBezTo>
                    <a:cubicBezTo>
                      <a:pt x="827" y="32806"/>
                      <a:pt x="-1049" y="29378"/>
                      <a:pt x="761" y="27471"/>
                    </a:cubicBezTo>
                    <a:cubicBezTo>
                      <a:pt x="18906" y="6230"/>
                      <a:pt x="50919" y="-1864"/>
                      <a:pt x="77466" y="5375"/>
                    </a:cubicBezTo>
                    <a:cubicBezTo>
                      <a:pt x="85114" y="8233"/>
                      <a:pt x="90705" y="16232"/>
                      <a:pt x="86048" y="23185"/>
                    </a:cubicBezTo>
                    <a:cubicBezTo>
                      <a:pt x="78542" y="31473"/>
                      <a:pt x="66626" y="26139"/>
                      <a:pt x="57368" y="24329"/>
                    </a:cubicBezTo>
                    <a:cubicBezTo>
                      <a:pt x="55806" y="30043"/>
                      <a:pt x="55091" y="35854"/>
                      <a:pt x="54367" y="41759"/>
                    </a:cubicBezTo>
                    <a:cubicBezTo>
                      <a:pt x="54158" y="43665"/>
                      <a:pt x="52443" y="45093"/>
                      <a:pt x="50491" y="44998"/>
                    </a:cubicBezTo>
                    <a:lnTo>
                      <a:pt x="50491" y="4499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6" name="Frihåndsform: figur 75">
                <a:extLst>
                  <a:ext uri="{FF2B5EF4-FFF2-40B4-BE49-F238E27FC236}">
                    <a16:creationId xmlns:a16="http://schemas.microsoft.com/office/drawing/2014/main" id="{D5554569-F164-5B4A-8FEF-C8BAB26A3545}"/>
                  </a:ext>
                </a:extLst>
              </p:cNvPr>
              <p:cNvSpPr/>
              <p:nvPr/>
            </p:nvSpPr>
            <p:spPr>
              <a:xfrm>
                <a:off x="6853141" y="1386560"/>
                <a:ext cx="96906" cy="115485"/>
              </a:xfrm>
              <a:custGeom>
                <a:avLst/>
                <a:gdLst>
                  <a:gd name="connsiteX0" fmla="*/ 54167 w 96906"/>
                  <a:gd name="connsiteY0" fmla="*/ 118233 h 115485"/>
                  <a:gd name="connsiteX1" fmla="*/ 43566 w 96906"/>
                  <a:gd name="connsiteY1" fmla="*/ 105946 h 115485"/>
                  <a:gd name="connsiteX2" fmla="*/ 69779 w 96906"/>
                  <a:gd name="connsiteY2" fmla="*/ 76610 h 115485"/>
                  <a:gd name="connsiteX3" fmla="*/ 17896 w 96906"/>
                  <a:gd name="connsiteY3" fmla="*/ 19270 h 115485"/>
                  <a:gd name="connsiteX4" fmla="*/ 1408 w 96906"/>
                  <a:gd name="connsiteY4" fmla="*/ 27936 h 115485"/>
                  <a:gd name="connsiteX5" fmla="*/ 65 w 96906"/>
                  <a:gd name="connsiteY5" fmla="*/ 27746 h 115485"/>
                  <a:gd name="connsiteX6" fmla="*/ 58968 w 96906"/>
                  <a:gd name="connsiteY6" fmla="*/ 4029 h 115485"/>
                  <a:gd name="connsiteX7" fmla="*/ 54167 w 96906"/>
                  <a:gd name="connsiteY7" fmla="*/ 118233 h 115485"/>
                  <a:gd name="connsiteX8" fmla="*/ 54167 w 96906"/>
                  <a:gd name="connsiteY8" fmla="*/ 118233 h 11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906" h="115485">
                    <a:moveTo>
                      <a:pt x="54167" y="118233"/>
                    </a:moveTo>
                    <a:cubicBezTo>
                      <a:pt x="46395" y="118710"/>
                      <a:pt x="39613" y="114233"/>
                      <a:pt x="43566" y="105946"/>
                    </a:cubicBezTo>
                    <a:cubicBezTo>
                      <a:pt x="48348" y="93374"/>
                      <a:pt x="63673" y="88802"/>
                      <a:pt x="69779" y="76610"/>
                    </a:cubicBezTo>
                    <a:cubicBezTo>
                      <a:pt x="92525" y="35652"/>
                      <a:pt x="59073" y="7268"/>
                      <a:pt x="17896" y="19270"/>
                    </a:cubicBezTo>
                    <a:cubicBezTo>
                      <a:pt x="11334" y="20507"/>
                      <a:pt x="5952" y="21937"/>
                      <a:pt x="1408" y="27936"/>
                    </a:cubicBezTo>
                    <a:cubicBezTo>
                      <a:pt x="1094" y="28508"/>
                      <a:pt x="208" y="28413"/>
                      <a:pt x="65" y="27746"/>
                    </a:cubicBezTo>
                    <a:cubicBezTo>
                      <a:pt x="-1116" y="5838"/>
                      <a:pt x="42633" y="-162"/>
                      <a:pt x="58968" y="4029"/>
                    </a:cubicBezTo>
                    <a:cubicBezTo>
                      <a:pt x="116051" y="16316"/>
                      <a:pt x="104117" y="105567"/>
                      <a:pt x="54167" y="118233"/>
                    </a:cubicBezTo>
                    <a:lnTo>
                      <a:pt x="54167" y="11823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7" name="Frihåndsform: figur 76">
                <a:extLst>
                  <a:ext uri="{FF2B5EF4-FFF2-40B4-BE49-F238E27FC236}">
                    <a16:creationId xmlns:a16="http://schemas.microsoft.com/office/drawing/2014/main" id="{4382F723-F179-62D8-3A88-84D042A08563}"/>
                  </a:ext>
                </a:extLst>
              </p:cNvPr>
              <p:cNvSpPr/>
              <p:nvPr/>
            </p:nvSpPr>
            <p:spPr>
              <a:xfrm>
                <a:off x="6805345" y="1375696"/>
                <a:ext cx="111623" cy="122315"/>
              </a:xfrm>
              <a:custGeom>
                <a:avLst/>
                <a:gdLst>
                  <a:gd name="connsiteX0" fmla="*/ 80209 w 111623"/>
                  <a:gd name="connsiteY0" fmla="*/ 125097 h 122315"/>
                  <a:gd name="connsiteX1" fmla="*/ 55005 w 111623"/>
                  <a:gd name="connsiteY1" fmla="*/ 93092 h 122315"/>
                  <a:gd name="connsiteX2" fmla="*/ 294 w 111623"/>
                  <a:gd name="connsiteY2" fmla="*/ 5653 h 122315"/>
                  <a:gd name="connsiteX3" fmla="*/ 1789 w 111623"/>
                  <a:gd name="connsiteY3" fmla="*/ 2795 h 122315"/>
                  <a:gd name="connsiteX4" fmla="*/ 66045 w 111623"/>
                  <a:gd name="connsiteY4" fmla="*/ 69089 h 122315"/>
                  <a:gd name="connsiteX5" fmla="*/ 100744 w 111623"/>
                  <a:gd name="connsiteY5" fmla="*/ 52802 h 122315"/>
                  <a:gd name="connsiteX6" fmla="*/ 101497 w 111623"/>
                  <a:gd name="connsiteY6" fmla="*/ 69470 h 122315"/>
                  <a:gd name="connsiteX7" fmla="*/ 68912 w 111623"/>
                  <a:gd name="connsiteY7" fmla="*/ 75091 h 122315"/>
                  <a:gd name="connsiteX8" fmla="*/ 85190 w 111623"/>
                  <a:gd name="connsiteY8" fmla="*/ 109096 h 122315"/>
                  <a:gd name="connsiteX9" fmla="*/ 80209 w 111623"/>
                  <a:gd name="connsiteY9" fmla="*/ 125097 h 12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623" h="122315">
                    <a:moveTo>
                      <a:pt x="80209" y="125097"/>
                    </a:moveTo>
                    <a:cubicBezTo>
                      <a:pt x="63692" y="124525"/>
                      <a:pt x="58711" y="105856"/>
                      <a:pt x="55005" y="93092"/>
                    </a:cubicBezTo>
                    <a:cubicBezTo>
                      <a:pt x="45776" y="58994"/>
                      <a:pt x="23192" y="31656"/>
                      <a:pt x="294" y="5653"/>
                    </a:cubicBezTo>
                    <a:cubicBezTo>
                      <a:pt x="-354" y="4511"/>
                      <a:pt x="284" y="2605"/>
                      <a:pt x="1789" y="2795"/>
                    </a:cubicBezTo>
                    <a:cubicBezTo>
                      <a:pt x="29726" y="13274"/>
                      <a:pt x="52529" y="42325"/>
                      <a:pt x="66045" y="69089"/>
                    </a:cubicBezTo>
                    <a:cubicBezTo>
                      <a:pt x="74941" y="59376"/>
                      <a:pt x="87362" y="53755"/>
                      <a:pt x="100744" y="52802"/>
                    </a:cubicBezTo>
                    <a:cubicBezTo>
                      <a:pt x="115003" y="51946"/>
                      <a:pt x="115346" y="70424"/>
                      <a:pt x="101497" y="69470"/>
                    </a:cubicBezTo>
                    <a:cubicBezTo>
                      <a:pt x="89962" y="68042"/>
                      <a:pt x="79189" y="71091"/>
                      <a:pt x="68912" y="75091"/>
                    </a:cubicBezTo>
                    <a:cubicBezTo>
                      <a:pt x="74627" y="86425"/>
                      <a:pt x="76532" y="99380"/>
                      <a:pt x="85190" y="109096"/>
                    </a:cubicBezTo>
                    <a:cubicBezTo>
                      <a:pt x="91258" y="114144"/>
                      <a:pt x="88286" y="124620"/>
                      <a:pt x="80209" y="1250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8" name="Frihåndsform: figur 77">
                <a:extLst>
                  <a:ext uri="{FF2B5EF4-FFF2-40B4-BE49-F238E27FC236}">
                    <a16:creationId xmlns:a16="http://schemas.microsoft.com/office/drawing/2014/main" id="{258A5B2F-EFC2-EFFC-45D0-072C876ED807}"/>
                  </a:ext>
                </a:extLst>
              </p:cNvPr>
              <p:cNvSpPr/>
              <p:nvPr/>
            </p:nvSpPr>
            <p:spPr>
              <a:xfrm>
                <a:off x="6452360" y="1242836"/>
                <a:ext cx="397670" cy="181547"/>
              </a:xfrm>
              <a:custGeom>
                <a:avLst/>
                <a:gdLst>
                  <a:gd name="connsiteX0" fmla="*/ 9321 w 397670"/>
                  <a:gd name="connsiteY0" fmla="*/ 184329 h 181547"/>
                  <a:gd name="connsiteX1" fmla="*/ 6683 w 397670"/>
                  <a:gd name="connsiteY1" fmla="*/ 152324 h 181547"/>
                  <a:gd name="connsiteX2" fmla="*/ 79740 w 397670"/>
                  <a:gd name="connsiteY2" fmla="*/ 78315 h 181547"/>
                  <a:gd name="connsiteX3" fmla="*/ 223338 w 397670"/>
                  <a:gd name="connsiteY3" fmla="*/ 29548 h 181547"/>
                  <a:gd name="connsiteX4" fmla="*/ 322160 w 397670"/>
                  <a:gd name="connsiteY4" fmla="*/ 2782 h 181547"/>
                  <a:gd name="connsiteX5" fmla="*/ 323684 w 397670"/>
                  <a:gd name="connsiteY5" fmla="*/ 36215 h 181547"/>
                  <a:gd name="connsiteX6" fmla="*/ 359651 w 397670"/>
                  <a:gd name="connsiteY6" fmla="*/ 27643 h 181547"/>
                  <a:gd name="connsiteX7" fmla="*/ 371595 w 397670"/>
                  <a:gd name="connsiteY7" fmla="*/ 39550 h 181547"/>
                  <a:gd name="connsiteX8" fmla="*/ 366042 w 397670"/>
                  <a:gd name="connsiteY8" fmla="*/ 60123 h 181547"/>
                  <a:gd name="connsiteX9" fmla="*/ 397598 w 397670"/>
                  <a:gd name="connsiteY9" fmla="*/ 67838 h 181547"/>
                  <a:gd name="connsiteX10" fmla="*/ 384911 w 397670"/>
                  <a:gd name="connsiteY10" fmla="*/ 110510 h 181547"/>
                  <a:gd name="connsiteX11" fmla="*/ 365251 w 397670"/>
                  <a:gd name="connsiteY11" fmla="*/ 135560 h 181547"/>
                  <a:gd name="connsiteX12" fmla="*/ 376043 w 397670"/>
                  <a:gd name="connsiteY12" fmla="*/ 77077 h 181547"/>
                  <a:gd name="connsiteX13" fmla="*/ 351364 w 397670"/>
                  <a:gd name="connsiteY13" fmla="*/ 88030 h 181547"/>
                  <a:gd name="connsiteX14" fmla="*/ 341868 w 397670"/>
                  <a:gd name="connsiteY14" fmla="*/ 75647 h 181547"/>
                  <a:gd name="connsiteX15" fmla="*/ 348649 w 397670"/>
                  <a:gd name="connsiteY15" fmla="*/ 50312 h 181547"/>
                  <a:gd name="connsiteX16" fmla="*/ 305206 w 397670"/>
                  <a:gd name="connsiteY16" fmla="*/ 28499 h 181547"/>
                  <a:gd name="connsiteX17" fmla="*/ 125479 w 397670"/>
                  <a:gd name="connsiteY17" fmla="*/ 76124 h 181547"/>
                  <a:gd name="connsiteX18" fmla="*/ 12931 w 397670"/>
                  <a:gd name="connsiteY18" fmla="*/ 162135 h 181547"/>
                  <a:gd name="connsiteX19" fmla="*/ 7483 w 397670"/>
                  <a:gd name="connsiteY19" fmla="*/ 176899 h 181547"/>
                  <a:gd name="connsiteX20" fmla="*/ 14579 w 397670"/>
                  <a:gd name="connsiteY20" fmla="*/ 181471 h 181547"/>
                  <a:gd name="connsiteX21" fmla="*/ 9321 w 397670"/>
                  <a:gd name="connsiteY21" fmla="*/ 184329 h 18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7670" h="181547">
                    <a:moveTo>
                      <a:pt x="9321" y="184329"/>
                    </a:moveTo>
                    <a:cubicBezTo>
                      <a:pt x="-6871" y="181566"/>
                      <a:pt x="2101" y="161563"/>
                      <a:pt x="6683" y="152324"/>
                    </a:cubicBezTo>
                    <a:cubicBezTo>
                      <a:pt x="23609" y="119559"/>
                      <a:pt x="49488" y="95937"/>
                      <a:pt x="79740" y="78315"/>
                    </a:cubicBezTo>
                    <a:cubicBezTo>
                      <a:pt x="123126" y="52979"/>
                      <a:pt x="175504" y="39836"/>
                      <a:pt x="223338" y="29548"/>
                    </a:cubicBezTo>
                    <a:cubicBezTo>
                      <a:pt x="256247" y="22595"/>
                      <a:pt x="289804" y="13546"/>
                      <a:pt x="322160" y="2782"/>
                    </a:cubicBezTo>
                    <a:cubicBezTo>
                      <a:pt x="341563" y="7258"/>
                      <a:pt x="323675" y="24309"/>
                      <a:pt x="323684" y="36215"/>
                    </a:cubicBezTo>
                    <a:lnTo>
                      <a:pt x="359651" y="27643"/>
                    </a:lnTo>
                    <a:cubicBezTo>
                      <a:pt x="366528" y="25736"/>
                      <a:pt x="373776" y="32596"/>
                      <a:pt x="371595" y="39550"/>
                    </a:cubicBezTo>
                    <a:cubicBezTo>
                      <a:pt x="371595" y="39550"/>
                      <a:pt x="366042" y="60123"/>
                      <a:pt x="366042" y="60123"/>
                    </a:cubicBezTo>
                    <a:cubicBezTo>
                      <a:pt x="376415" y="57074"/>
                      <a:pt x="399532" y="49454"/>
                      <a:pt x="397598" y="67838"/>
                    </a:cubicBezTo>
                    <a:cubicBezTo>
                      <a:pt x="394912" y="82412"/>
                      <a:pt x="390359" y="96795"/>
                      <a:pt x="384911" y="110510"/>
                    </a:cubicBezTo>
                    <a:cubicBezTo>
                      <a:pt x="380891" y="120131"/>
                      <a:pt x="376234" y="132797"/>
                      <a:pt x="365251" y="135560"/>
                    </a:cubicBezTo>
                    <a:cubicBezTo>
                      <a:pt x="346173" y="132988"/>
                      <a:pt x="376215" y="90030"/>
                      <a:pt x="376043" y="77077"/>
                    </a:cubicBezTo>
                    <a:cubicBezTo>
                      <a:pt x="366918" y="78696"/>
                      <a:pt x="359956" y="85840"/>
                      <a:pt x="351364" y="88030"/>
                    </a:cubicBezTo>
                    <a:cubicBezTo>
                      <a:pt x="345277" y="87935"/>
                      <a:pt x="340305" y="81554"/>
                      <a:pt x="341868" y="75647"/>
                    </a:cubicBezTo>
                    <a:cubicBezTo>
                      <a:pt x="341868" y="75647"/>
                      <a:pt x="348649" y="50312"/>
                      <a:pt x="348649" y="50312"/>
                    </a:cubicBezTo>
                    <a:cubicBezTo>
                      <a:pt x="321741" y="55074"/>
                      <a:pt x="296767" y="73078"/>
                      <a:pt x="305206" y="28499"/>
                    </a:cubicBezTo>
                    <a:cubicBezTo>
                      <a:pt x="247713" y="46121"/>
                      <a:pt x="182638" y="54502"/>
                      <a:pt x="125479" y="76124"/>
                    </a:cubicBezTo>
                    <a:cubicBezTo>
                      <a:pt x="80587" y="93079"/>
                      <a:pt x="40573" y="118131"/>
                      <a:pt x="12931" y="162135"/>
                    </a:cubicBezTo>
                    <a:cubicBezTo>
                      <a:pt x="10464" y="166612"/>
                      <a:pt x="6816" y="171565"/>
                      <a:pt x="7483" y="176899"/>
                    </a:cubicBezTo>
                    <a:cubicBezTo>
                      <a:pt x="8207" y="179281"/>
                      <a:pt x="11883" y="181852"/>
                      <a:pt x="14579" y="181471"/>
                    </a:cubicBezTo>
                    <a:cubicBezTo>
                      <a:pt x="13979" y="183376"/>
                      <a:pt x="11264" y="184329"/>
                      <a:pt x="9321" y="1843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106" name="Frihåndsform: figur 105">
            <a:extLst>
              <a:ext uri="{FF2B5EF4-FFF2-40B4-BE49-F238E27FC236}">
                <a16:creationId xmlns:a16="http://schemas.microsoft.com/office/drawing/2014/main" id="{ABFAA0EF-24FF-A669-3F0C-4BE0FF83AB31}"/>
              </a:ext>
            </a:extLst>
          </p:cNvPr>
          <p:cNvSpPr/>
          <p:nvPr/>
        </p:nvSpPr>
        <p:spPr>
          <a:xfrm rot="1706509">
            <a:off x="-2037782" y="-3846463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3" name="Trapes 52">
            <a:extLst>
              <a:ext uri="{FF2B5EF4-FFF2-40B4-BE49-F238E27FC236}">
                <a16:creationId xmlns:a16="http://schemas.microsoft.com/office/drawing/2014/main" id="{5A7C2474-1F79-1E8C-683F-84451351261E}"/>
              </a:ext>
            </a:extLst>
          </p:cNvPr>
          <p:cNvSpPr/>
          <p:nvPr/>
        </p:nvSpPr>
        <p:spPr>
          <a:xfrm rot="16200000">
            <a:off x="-2220982" y="-4411602"/>
            <a:ext cx="1261141" cy="792201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5" name="Grafikk 104" descr="Jente har lange strutteskjørt">
            <a:extLst>
              <a:ext uri="{FF2B5EF4-FFF2-40B4-BE49-F238E27FC236}">
                <a16:creationId xmlns:a16="http://schemas.microsoft.com/office/drawing/2014/main" id="{DB0F0962-26FC-8DF4-A323-D8A4EF239A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4768022" y="-4389489"/>
            <a:ext cx="729026" cy="2101867"/>
          </a:xfrm>
          <a:prstGeom prst="rect">
            <a:avLst/>
          </a:prstGeom>
        </p:spPr>
      </p:pic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C89BE30E-A7DD-EAAA-F7A5-F3C568298004}"/>
              </a:ext>
            </a:extLst>
          </p:cNvPr>
          <p:cNvSpPr/>
          <p:nvPr/>
        </p:nvSpPr>
        <p:spPr>
          <a:xfrm rot="20329740">
            <a:off x="-1207457" y="-5957427"/>
            <a:ext cx="566936" cy="308478"/>
          </a:xfrm>
          <a:custGeom>
            <a:avLst/>
            <a:gdLst>
              <a:gd name="connsiteX0" fmla="*/ 566937 w 566936"/>
              <a:gd name="connsiteY0" fmla="*/ 4383 h 308478"/>
              <a:gd name="connsiteX1" fmla="*/ 562774 w 566936"/>
              <a:gd name="connsiteY1" fmla="*/ 209 h 308478"/>
              <a:gd name="connsiteX2" fmla="*/ 562551 w 566936"/>
              <a:gd name="connsiteY2" fmla="*/ 215 h 308478"/>
              <a:gd name="connsiteX3" fmla="*/ 521382 w 566936"/>
              <a:gd name="connsiteY3" fmla="*/ 45561 h 308478"/>
              <a:gd name="connsiteX4" fmla="*/ 521382 w 566936"/>
              <a:gd name="connsiteY4" fmla="*/ 55691 h 308478"/>
              <a:gd name="connsiteX5" fmla="*/ 511260 w 566936"/>
              <a:gd name="connsiteY5" fmla="*/ 65813 h 308478"/>
              <a:gd name="connsiteX6" fmla="*/ 501130 w 566936"/>
              <a:gd name="connsiteY6" fmla="*/ 65813 h 308478"/>
              <a:gd name="connsiteX7" fmla="*/ 455574 w 566936"/>
              <a:gd name="connsiteY7" fmla="*/ 111382 h 308478"/>
              <a:gd name="connsiteX8" fmla="*/ 455792 w 566936"/>
              <a:gd name="connsiteY8" fmla="*/ 115836 h 308478"/>
              <a:gd name="connsiteX9" fmla="*/ 503090 w 566936"/>
              <a:gd name="connsiteY9" fmla="*/ 156914 h 308478"/>
              <a:gd name="connsiteX10" fmla="*/ 510076 w 566936"/>
              <a:gd name="connsiteY10" fmla="*/ 156914 h 308478"/>
              <a:gd name="connsiteX11" fmla="*/ 514267 w 566936"/>
              <a:gd name="connsiteY11" fmla="*/ 161144 h 308478"/>
              <a:gd name="connsiteX12" fmla="*/ 513178 w 566936"/>
              <a:gd name="connsiteY12" fmla="*/ 163951 h 308478"/>
              <a:gd name="connsiteX13" fmla="*/ 425202 w 566936"/>
              <a:gd name="connsiteY13" fmla="*/ 201285 h 308478"/>
              <a:gd name="connsiteX14" fmla="*/ 329132 w 566936"/>
              <a:gd name="connsiteY14" fmla="*/ 164001 h 308478"/>
              <a:gd name="connsiteX15" fmla="*/ 329330 w 566936"/>
              <a:gd name="connsiteY15" fmla="*/ 158050 h 308478"/>
              <a:gd name="connsiteX16" fmla="*/ 332200 w 566936"/>
              <a:gd name="connsiteY16" fmla="*/ 156914 h 308478"/>
              <a:gd name="connsiteX17" fmla="*/ 349275 w 566936"/>
              <a:gd name="connsiteY17" fmla="*/ 156914 h 308478"/>
              <a:gd name="connsiteX18" fmla="*/ 394833 w 566936"/>
              <a:gd name="connsiteY18" fmla="*/ 111363 h 308478"/>
              <a:gd name="connsiteX19" fmla="*/ 394613 w 566936"/>
              <a:gd name="connsiteY19" fmla="*/ 106890 h 308478"/>
              <a:gd name="connsiteX20" fmla="*/ 347315 w 566936"/>
              <a:gd name="connsiteY20" fmla="*/ 65813 h 308478"/>
              <a:gd name="connsiteX21" fmla="*/ 339153 w 566936"/>
              <a:gd name="connsiteY21" fmla="*/ 65813 h 308478"/>
              <a:gd name="connsiteX22" fmla="*/ 329023 w 566936"/>
              <a:gd name="connsiteY22" fmla="*/ 55691 h 308478"/>
              <a:gd name="connsiteX23" fmla="*/ 329023 w 566936"/>
              <a:gd name="connsiteY23" fmla="*/ 47521 h 308478"/>
              <a:gd name="connsiteX24" fmla="*/ 287937 w 566936"/>
              <a:gd name="connsiteY24" fmla="*/ 223 h 308478"/>
              <a:gd name="connsiteX25" fmla="*/ 238133 w 566936"/>
              <a:gd name="connsiteY25" fmla="*/ 41089 h 308478"/>
              <a:gd name="connsiteX26" fmla="*/ 237913 w 566936"/>
              <a:gd name="connsiteY26" fmla="*/ 45561 h 308478"/>
              <a:gd name="connsiteX27" fmla="*/ 237913 w 566936"/>
              <a:gd name="connsiteY27" fmla="*/ 55691 h 308478"/>
              <a:gd name="connsiteX28" fmla="*/ 227792 w 566936"/>
              <a:gd name="connsiteY28" fmla="*/ 65813 h 308478"/>
              <a:gd name="connsiteX29" fmla="*/ 219621 w 566936"/>
              <a:gd name="connsiteY29" fmla="*/ 65813 h 308478"/>
              <a:gd name="connsiteX30" fmla="*/ 172324 w 566936"/>
              <a:gd name="connsiteY30" fmla="*/ 106890 h 308478"/>
              <a:gd name="connsiteX31" fmla="*/ 213190 w 566936"/>
              <a:gd name="connsiteY31" fmla="*/ 156694 h 308478"/>
              <a:gd name="connsiteX32" fmla="*/ 217662 w 566936"/>
              <a:gd name="connsiteY32" fmla="*/ 156914 h 308478"/>
              <a:gd name="connsiteX33" fmla="*/ 234737 w 566936"/>
              <a:gd name="connsiteY33" fmla="*/ 156914 h 308478"/>
              <a:gd name="connsiteX34" fmla="*/ 238940 w 566936"/>
              <a:gd name="connsiteY34" fmla="*/ 161131 h 308478"/>
              <a:gd name="connsiteX35" fmla="*/ 237805 w 566936"/>
              <a:gd name="connsiteY35" fmla="*/ 164001 h 308478"/>
              <a:gd name="connsiteX36" fmla="*/ 141734 w 566936"/>
              <a:gd name="connsiteY36" fmla="*/ 201285 h 308478"/>
              <a:gd name="connsiteX37" fmla="*/ 53759 w 566936"/>
              <a:gd name="connsiteY37" fmla="*/ 163951 h 308478"/>
              <a:gd name="connsiteX38" fmla="*/ 54053 w 566936"/>
              <a:gd name="connsiteY38" fmla="*/ 158004 h 308478"/>
              <a:gd name="connsiteX39" fmla="*/ 56860 w 566936"/>
              <a:gd name="connsiteY39" fmla="*/ 156914 h 308478"/>
              <a:gd name="connsiteX40" fmla="*/ 63847 w 566936"/>
              <a:gd name="connsiteY40" fmla="*/ 156914 h 308478"/>
              <a:gd name="connsiteX41" fmla="*/ 111145 w 566936"/>
              <a:gd name="connsiteY41" fmla="*/ 115836 h 308478"/>
              <a:gd name="connsiteX42" fmla="*/ 70261 w 566936"/>
              <a:gd name="connsiteY42" fmla="*/ 66032 h 308478"/>
              <a:gd name="connsiteX43" fmla="*/ 65806 w 566936"/>
              <a:gd name="connsiteY43" fmla="*/ 65813 h 308478"/>
              <a:gd name="connsiteX44" fmla="*/ 55685 w 566936"/>
              <a:gd name="connsiteY44" fmla="*/ 65813 h 308478"/>
              <a:gd name="connsiteX45" fmla="*/ 45555 w 566936"/>
              <a:gd name="connsiteY45" fmla="*/ 55691 h 308478"/>
              <a:gd name="connsiteX46" fmla="*/ 45555 w 566936"/>
              <a:gd name="connsiteY46" fmla="*/ 45553 h 308478"/>
              <a:gd name="connsiteX47" fmla="*/ 4385 w 566936"/>
              <a:gd name="connsiteY47" fmla="*/ 206 h 308478"/>
              <a:gd name="connsiteX48" fmla="*/ 6 w 566936"/>
              <a:gd name="connsiteY48" fmla="*/ 4152 h 308478"/>
              <a:gd name="connsiteX49" fmla="*/ 0 w 566936"/>
              <a:gd name="connsiteY49" fmla="*/ 4375 h 308478"/>
              <a:gd name="connsiteX50" fmla="*/ 0 w 566936"/>
              <a:gd name="connsiteY50" fmla="*/ 308478 h 308478"/>
              <a:gd name="connsiteX51" fmla="*/ 566937 w 566936"/>
              <a:gd name="connsiteY51" fmla="*/ 308478 h 308478"/>
              <a:gd name="connsiteX52" fmla="*/ 283468 w 566936"/>
              <a:gd name="connsiteY52" fmla="*/ 133395 h 308478"/>
              <a:gd name="connsiteX53" fmla="*/ 258456 w 566936"/>
              <a:gd name="connsiteY53" fmla="*/ 108383 h 308478"/>
              <a:gd name="connsiteX54" fmla="*/ 283468 w 566936"/>
              <a:gd name="connsiteY54" fmla="*/ 83371 h 308478"/>
              <a:gd name="connsiteX55" fmla="*/ 308480 w 566936"/>
              <a:gd name="connsiteY55" fmla="*/ 108383 h 308478"/>
              <a:gd name="connsiteX56" fmla="*/ 283468 w 566936"/>
              <a:gd name="connsiteY56" fmla="*/ 133395 h 30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66936" h="308478">
                <a:moveTo>
                  <a:pt x="566937" y="4383"/>
                </a:moveTo>
                <a:cubicBezTo>
                  <a:pt x="566940" y="2081"/>
                  <a:pt x="565076" y="212"/>
                  <a:pt x="562774" y="209"/>
                </a:cubicBezTo>
                <a:cubicBezTo>
                  <a:pt x="562700" y="209"/>
                  <a:pt x="562625" y="210"/>
                  <a:pt x="562551" y="215"/>
                </a:cubicBezTo>
                <a:cubicBezTo>
                  <a:pt x="539200" y="2477"/>
                  <a:pt x="521384" y="22101"/>
                  <a:pt x="521382" y="45561"/>
                </a:cubicBezTo>
                <a:lnTo>
                  <a:pt x="521382" y="55691"/>
                </a:lnTo>
                <a:cubicBezTo>
                  <a:pt x="521377" y="61279"/>
                  <a:pt x="516848" y="65808"/>
                  <a:pt x="511260" y="65813"/>
                </a:cubicBezTo>
                <a:lnTo>
                  <a:pt x="501130" y="65813"/>
                </a:lnTo>
                <a:cubicBezTo>
                  <a:pt x="475967" y="65816"/>
                  <a:pt x="455569" y="86218"/>
                  <a:pt x="455574" y="111382"/>
                </a:cubicBezTo>
                <a:cubicBezTo>
                  <a:pt x="455574" y="112870"/>
                  <a:pt x="455646" y="114356"/>
                  <a:pt x="455792" y="115836"/>
                </a:cubicBezTo>
                <a:cubicBezTo>
                  <a:pt x="458746" y="139603"/>
                  <a:pt x="479143" y="157319"/>
                  <a:pt x="503090" y="156914"/>
                </a:cubicBezTo>
                <a:lnTo>
                  <a:pt x="510076" y="156914"/>
                </a:lnTo>
                <a:cubicBezTo>
                  <a:pt x="512401" y="156925"/>
                  <a:pt x="514278" y="158819"/>
                  <a:pt x="514267" y="161144"/>
                </a:cubicBezTo>
                <a:cubicBezTo>
                  <a:pt x="514262" y="162182"/>
                  <a:pt x="513875" y="163181"/>
                  <a:pt x="513178" y="163951"/>
                </a:cubicBezTo>
                <a:cubicBezTo>
                  <a:pt x="490435" y="188253"/>
                  <a:pt x="458482" y="201814"/>
                  <a:pt x="425202" y="201285"/>
                </a:cubicBezTo>
                <a:cubicBezTo>
                  <a:pt x="389410" y="201285"/>
                  <a:pt x="350750" y="186662"/>
                  <a:pt x="329132" y="164001"/>
                </a:cubicBezTo>
                <a:cubicBezTo>
                  <a:pt x="327543" y="162303"/>
                  <a:pt x="327632" y="159639"/>
                  <a:pt x="329330" y="158050"/>
                </a:cubicBezTo>
                <a:cubicBezTo>
                  <a:pt x="330108" y="157322"/>
                  <a:pt x="331134" y="156916"/>
                  <a:pt x="332200" y="156914"/>
                </a:cubicBezTo>
                <a:lnTo>
                  <a:pt x="349275" y="156914"/>
                </a:lnTo>
                <a:cubicBezTo>
                  <a:pt x="374434" y="156916"/>
                  <a:pt x="394831" y="136521"/>
                  <a:pt x="394833" y="111363"/>
                </a:cubicBezTo>
                <a:cubicBezTo>
                  <a:pt x="394833" y="109869"/>
                  <a:pt x="394760" y="108376"/>
                  <a:pt x="394613" y="106890"/>
                </a:cubicBezTo>
                <a:cubicBezTo>
                  <a:pt x="391659" y="83124"/>
                  <a:pt x="371262" y="65408"/>
                  <a:pt x="347315" y="65813"/>
                </a:cubicBezTo>
                <a:lnTo>
                  <a:pt x="339153" y="65813"/>
                </a:lnTo>
                <a:cubicBezTo>
                  <a:pt x="333562" y="65813"/>
                  <a:pt x="329028" y="61282"/>
                  <a:pt x="329023" y="55691"/>
                </a:cubicBezTo>
                <a:lnTo>
                  <a:pt x="329023" y="47521"/>
                </a:lnTo>
                <a:cubicBezTo>
                  <a:pt x="329424" y="23573"/>
                  <a:pt x="311705" y="3176"/>
                  <a:pt x="287937" y="223"/>
                </a:cubicBezTo>
                <a:cubicBezTo>
                  <a:pt x="262899" y="-2245"/>
                  <a:pt x="240601" y="16051"/>
                  <a:pt x="238133" y="41089"/>
                </a:cubicBezTo>
                <a:cubicBezTo>
                  <a:pt x="237987" y="42576"/>
                  <a:pt x="237913" y="44068"/>
                  <a:pt x="237913" y="45561"/>
                </a:cubicBezTo>
                <a:lnTo>
                  <a:pt x="237913" y="55691"/>
                </a:lnTo>
                <a:cubicBezTo>
                  <a:pt x="237908" y="61279"/>
                  <a:pt x="233379" y="65808"/>
                  <a:pt x="227792" y="65813"/>
                </a:cubicBezTo>
                <a:lnTo>
                  <a:pt x="219621" y="65813"/>
                </a:lnTo>
                <a:cubicBezTo>
                  <a:pt x="195675" y="65408"/>
                  <a:pt x="175278" y="83124"/>
                  <a:pt x="172324" y="106890"/>
                </a:cubicBezTo>
                <a:cubicBezTo>
                  <a:pt x="169856" y="131928"/>
                  <a:pt x="188152" y="154226"/>
                  <a:pt x="213190" y="156694"/>
                </a:cubicBezTo>
                <a:cubicBezTo>
                  <a:pt x="214676" y="156841"/>
                  <a:pt x="216169" y="156914"/>
                  <a:pt x="217662" y="156914"/>
                </a:cubicBezTo>
                <a:lnTo>
                  <a:pt x="234737" y="156914"/>
                </a:lnTo>
                <a:cubicBezTo>
                  <a:pt x="237062" y="156918"/>
                  <a:pt x="238944" y="158806"/>
                  <a:pt x="238940" y="161131"/>
                </a:cubicBezTo>
                <a:cubicBezTo>
                  <a:pt x="238939" y="162197"/>
                  <a:pt x="238533" y="163222"/>
                  <a:pt x="237805" y="164001"/>
                </a:cubicBezTo>
                <a:cubicBezTo>
                  <a:pt x="216186" y="186662"/>
                  <a:pt x="177526" y="201285"/>
                  <a:pt x="141734" y="201285"/>
                </a:cubicBezTo>
                <a:cubicBezTo>
                  <a:pt x="108454" y="201814"/>
                  <a:pt x="76501" y="188253"/>
                  <a:pt x="53759" y="163951"/>
                </a:cubicBezTo>
                <a:cubicBezTo>
                  <a:pt x="52198" y="162228"/>
                  <a:pt x="52330" y="159565"/>
                  <a:pt x="54053" y="158004"/>
                </a:cubicBezTo>
                <a:cubicBezTo>
                  <a:pt x="54823" y="157307"/>
                  <a:pt x="55822" y="156919"/>
                  <a:pt x="56860" y="156914"/>
                </a:cubicBezTo>
                <a:lnTo>
                  <a:pt x="63847" y="156914"/>
                </a:lnTo>
                <a:cubicBezTo>
                  <a:pt x="87793" y="157319"/>
                  <a:pt x="108191" y="139603"/>
                  <a:pt x="111145" y="115836"/>
                </a:cubicBezTo>
                <a:cubicBezTo>
                  <a:pt x="113608" y="90794"/>
                  <a:pt x="95304" y="68495"/>
                  <a:pt x="70261" y="66032"/>
                </a:cubicBezTo>
                <a:cubicBezTo>
                  <a:pt x="68780" y="65886"/>
                  <a:pt x="67294" y="65813"/>
                  <a:pt x="65806" y="65813"/>
                </a:cubicBezTo>
                <a:lnTo>
                  <a:pt x="55685" y="65813"/>
                </a:lnTo>
                <a:cubicBezTo>
                  <a:pt x="50094" y="65813"/>
                  <a:pt x="45560" y="61282"/>
                  <a:pt x="45555" y="55691"/>
                </a:cubicBezTo>
                <a:lnTo>
                  <a:pt x="45555" y="45553"/>
                </a:lnTo>
                <a:cubicBezTo>
                  <a:pt x="45553" y="22093"/>
                  <a:pt x="27737" y="2469"/>
                  <a:pt x="4385" y="206"/>
                </a:cubicBezTo>
                <a:cubicBezTo>
                  <a:pt x="2086" y="86"/>
                  <a:pt x="125" y="1854"/>
                  <a:pt x="6" y="4152"/>
                </a:cubicBezTo>
                <a:cubicBezTo>
                  <a:pt x="2" y="4227"/>
                  <a:pt x="0" y="4301"/>
                  <a:pt x="0" y="4375"/>
                </a:cubicBezTo>
                <a:lnTo>
                  <a:pt x="0" y="308478"/>
                </a:lnTo>
                <a:lnTo>
                  <a:pt x="566937" y="308478"/>
                </a:lnTo>
                <a:close/>
                <a:moveTo>
                  <a:pt x="283468" y="133395"/>
                </a:moveTo>
                <a:cubicBezTo>
                  <a:pt x="269654" y="133395"/>
                  <a:pt x="258456" y="122197"/>
                  <a:pt x="258456" y="108383"/>
                </a:cubicBezTo>
                <a:cubicBezTo>
                  <a:pt x="258456" y="94569"/>
                  <a:pt x="269654" y="83371"/>
                  <a:pt x="283468" y="83371"/>
                </a:cubicBezTo>
                <a:cubicBezTo>
                  <a:pt x="297282" y="83371"/>
                  <a:pt x="308480" y="94569"/>
                  <a:pt x="308480" y="108383"/>
                </a:cubicBezTo>
                <a:cubicBezTo>
                  <a:pt x="308480" y="122197"/>
                  <a:pt x="297282" y="133395"/>
                  <a:pt x="283468" y="133395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30" name="Frihåndsform: figur 29">
            <a:extLst>
              <a:ext uri="{FF2B5EF4-FFF2-40B4-BE49-F238E27FC236}">
                <a16:creationId xmlns:a16="http://schemas.microsoft.com/office/drawing/2014/main" id="{9BED2A74-0094-8713-45C6-0486CEDE2E35}"/>
              </a:ext>
            </a:extLst>
          </p:cNvPr>
          <p:cNvSpPr/>
          <p:nvPr/>
        </p:nvSpPr>
        <p:spPr>
          <a:xfrm rot="20329740">
            <a:off x="-1115620" y="-5632763"/>
            <a:ext cx="566936" cy="133396"/>
          </a:xfrm>
          <a:custGeom>
            <a:avLst/>
            <a:gdLst>
              <a:gd name="connsiteX0" fmla="*/ 0 w 566936"/>
              <a:gd name="connsiteY0" fmla="*/ 0 h 133396"/>
              <a:gd name="connsiteX1" fmla="*/ 0 w 566936"/>
              <a:gd name="connsiteY1" fmla="*/ 133397 h 133396"/>
              <a:gd name="connsiteX2" fmla="*/ 566937 w 566936"/>
              <a:gd name="connsiteY2" fmla="*/ 133397 h 133396"/>
              <a:gd name="connsiteX3" fmla="*/ 566937 w 566936"/>
              <a:gd name="connsiteY3" fmla="*/ 0 h 133396"/>
              <a:gd name="connsiteX4" fmla="*/ 116722 w 566936"/>
              <a:gd name="connsiteY4" fmla="*/ 91710 h 133396"/>
              <a:gd name="connsiteX5" fmla="*/ 91710 w 566936"/>
              <a:gd name="connsiteY5" fmla="*/ 66698 h 133396"/>
              <a:gd name="connsiteX6" fmla="*/ 116722 w 566936"/>
              <a:gd name="connsiteY6" fmla="*/ 41687 h 133396"/>
              <a:gd name="connsiteX7" fmla="*/ 141734 w 566936"/>
              <a:gd name="connsiteY7" fmla="*/ 66698 h 133396"/>
              <a:gd name="connsiteX8" fmla="*/ 116722 w 566936"/>
              <a:gd name="connsiteY8" fmla="*/ 91710 h 133396"/>
              <a:gd name="connsiteX9" fmla="*/ 283468 w 566936"/>
              <a:gd name="connsiteY9" fmla="*/ 91710 h 133396"/>
              <a:gd name="connsiteX10" fmla="*/ 258456 w 566936"/>
              <a:gd name="connsiteY10" fmla="*/ 66698 h 133396"/>
              <a:gd name="connsiteX11" fmla="*/ 283468 w 566936"/>
              <a:gd name="connsiteY11" fmla="*/ 41687 h 133396"/>
              <a:gd name="connsiteX12" fmla="*/ 308480 w 566936"/>
              <a:gd name="connsiteY12" fmla="*/ 66698 h 133396"/>
              <a:gd name="connsiteX13" fmla="*/ 283468 w 566936"/>
              <a:gd name="connsiteY13" fmla="*/ 91710 h 133396"/>
              <a:gd name="connsiteX14" fmla="*/ 450214 w 566936"/>
              <a:gd name="connsiteY14" fmla="*/ 91710 h 133396"/>
              <a:gd name="connsiteX15" fmla="*/ 425202 w 566936"/>
              <a:gd name="connsiteY15" fmla="*/ 66698 h 133396"/>
              <a:gd name="connsiteX16" fmla="*/ 450214 w 566936"/>
              <a:gd name="connsiteY16" fmla="*/ 41687 h 133396"/>
              <a:gd name="connsiteX17" fmla="*/ 475226 w 566936"/>
              <a:gd name="connsiteY17" fmla="*/ 66698 h 133396"/>
              <a:gd name="connsiteX18" fmla="*/ 450214 w 566936"/>
              <a:gd name="connsiteY18" fmla="*/ 91710 h 13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6936" h="133396">
                <a:moveTo>
                  <a:pt x="0" y="0"/>
                </a:moveTo>
                <a:lnTo>
                  <a:pt x="0" y="133397"/>
                </a:lnTo>
                <a:lnTo>
                  <a:pt x="566937" y="133397"/>
                </a:lnTo>
                <a:lnTo>
                  <a:pt x="566937" y="0"/>
                </a:lnTo>
                <a:close/>
                <a:moveTo>
                  <a:pt x="116722" y="91710"/>
                </a:moveTo>
                <a:cubicBezTo>
                  <a:pt x="102908" y="91710"/>
                  <a:pt x="91710" y="80512"/>
                  <a:pt x="91710" y="66698"/>
                </a:cubicBezTo>
                <a:cubicBezTo>
                  <a:pt x="91710" y="52884"/>
                  <a:pt x="102908" y="41687"/>
                  <a:pt x="116722" y="41687"/>
                </a:cubicBezTo>
                <a:cubicBezTo>
                  <a:pt x="130536" y="41687"/>
                  <a:pt x="141734" y="52884"/>
                  <a:pt x="141734" y="66698"/>
                </a:cubicBezTo>
                <a:cubicBezTo>
                  <a:pt x="141734" y="80512"/>
                  <a:pt x="130536" y="91710"/>
                  <a:pt x="116722" y="91710"/>
                </a:cubicBezTo>
                <a:close/>
                <a:moveTo>
                  <a:pt x="283468" y="91710"/>
                </a:moveTo>
                <a:cubicBezTo>
                  <a:pt x="269654" y="91710"/>
                  <a:pt x="258456" y="80512"/>
                  <a:pt x="258456" y="66698"/>
                </a:cubicBezTo>
                <a:cubicBezTo>
                  <a:pt x="258456" y="52884"/>
                  <a:pt x="269654" y="41687"/>
                  <a:pt x="283468" y="41687"/>
                </a:cubicBezTo>
                <a:cubicBezTo>
                  <a:pt x="297282" y="41687"/>
                  <a:pt x="308480" y="52884"/>
                  <a:pt x="308480" y="66698"/>
                </a:cubicBezTo>
                <a:cubicBezTo>
                  <a:pt x="308480" y="80512"/>
                  <a:pt x="297282" y="91710"/>
                  <a:pt x="283468" y="91710"/>
                </a:cubicBezTo>
                <a:close/>
                <a:moveTo>
                  <a:pt x="450214" y="91710"/>
                </a:moveTo>
                <a:cubicBezTo>
                  <a:pt x="436400" y="91710"/>
                  <a:pt x="425202" y="80512"/>
                  <a:pt x="425202" y="66698"/>
                </a:cubicBezTo>
                <a:cubicBezTo>
                  <a:pt x="425202" y="52884"/>
                  <a:pt x="436400" y="41687"/>
                  <a:pt x="450214" y="41687"/>
                </a:cubicBezTo>
                <a:cubicBezTo>
                  <a:pt x="464028" y="41687"/>
                  <a:pt x="475226" y="52884"/>
                  <a:pt x="475226" y="66698"/>
                </a:cubicBezTo>
                <a:cubicBezTo>
                  <a:pt x="475226" y="80512"/>
                  <a:pt x="464028" y="91710"/>
                  <a:pt x="450214" y="91710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pic>
        <p:nvPicPr>
          <p:cNvPr id="80" name="Grafikk 79" descr="Kvinne med Bangs">
            <a:extLst>
              <a:ext uri="{FF2B5EF4-FFF2-40B4-BE49-F238E27FC236}">
                <a16:creationId xmlns:a16="http://schemas.microsoft.com/office/drawing/2014/main" id="{91659DF2-38A5-D67B-6BC3-99059A7AA9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4056821" y="-5267031"/>
            <a:ext cx="405018" cy="365016"/>
          </a:xfrm>
          <a:prstGeom prst="rect">
            <a:avLst/>
          </a:prstGeom>
        </p:spPr>
      </p:pic>
      <p:pic>
        <p:nvPicPr>
          <p:cNvPr id="82" name="Grafikk 81" descr="Kvinne med uavgjort hår">
            <a:extLst>
              <a:ext uri="{FF2B5EF4-FFF2-40B4-BE49-F238E27FC236}">
                <a16:creationId xmlns:a16="http://schemas.microsoft.com/office/drawing/2014/main" id="{CD6FC21E-F723-F6B5-9C7F-B1DFAFAA09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4674243" y="-4707203"/>
            <a:ext cx="461349" cy="461349"/>
          </a:xfrm>
          <a:prstGeom prst="rect">
            <a:avLst/>
          </a:prstGeom>
        </p:spPr>
      </p:pic>
      <p:pic>
        <p:nvPicPr>
          <p:cNvPr id="84" name="Grafikk 83" descr="Et mann med bølget hår">
            <a:extLst>
              <a:ext uri="{FF2B5EF4-FFF2-40B4-BE49-F238E27FC236}">
                <a16:creationId xmlns:a16="http://schemas.microsoft.com/office/drawing/2014/main" id="{D47F738E-9BA0-5B23-6468-2099C245A7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4977097" y="-5086859"/>
            <a:ext cx="349240" cy="448278"/>
          </a:xfrm>
          <a:prstGeom prst="rect">
            <a:avLst/>
          </a:prstGeom>
        </p:spPr>
      </p:pic>
      <p:pic>
        <p:nvPicPr>
          <p:cNvPr id="86" name="Grafikk 85" descr="Et barn med bølget hår">
            <a:extLst>
              <a:ext uri="{FF2B5EF4-FFF2-40B4-BE49-F238E27FC236}">
                <a16:creationId xmlns:a16="http://schemas.microsoft.com/office/drawing/2014/main" id="{51762B28-B7C1-3410-F3DF-3BACA590BDE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3489384" y="-5129859"/>
            <a:ext cx="418245" cy="460676"/>
          </a:xfrm>
          <a:prstGeom prst="rect">
            <a:avLst/>
          </a:prstGeom>
        </p:spPr>
      </p:pic>
      <p:pic>
        <p:nvPicPr>
          <p:cNvPr id="88" name="Grafikk 87" descr="Gutt med spiky hår">
            <a:extLst>
              <a:ext uri="{FF2B5EF4-FFF2-40B4-BE49-F238E27FC236}">
                <a16:creationId xmlns:a16="http://schemas.microsoft.com/office/drawing/2014/main" id="{5C309D03-F522-DCFE-E38F-8FF9DBC21EA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347238">
            <a:off x="-5317029" y="-4800720"/>
            <a:ext cx="370217" cy="461348"/>
          </a:xfrm>
          <a:prstGeom prst="rect">
            <a:avLst/>
          </a:prstGeom>
        </p:spPr>
      </p:pic>
      <p:pic>
        <p:nvPicPr>
          <p:cNvPr id="90" name="Grafikk 89" descr="En forvirret ansikt">
            <a:extLst>
              <a:ext uri="{FF2B5EF4-FFF2-40B4-BE49-F238E27FC236}">
                <a16:creationId xmlns:a16="http://schemas.microsoft.com/office/drawing/2014/main" id="{0786975E-D70E-9577-461C-B75B05E2A5C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3322988" y="-4973129"/>
            <a:ext cx="200507" cy="250633"/>
          </a:xfrm>
          <a:prstGeom prst="rect">
            <a:avLst/>
          </a:prstGeom>
        </p:spPr>
      </p:pic>
      <p:pic>
        <p:nvPicPr>
          <p:cNvPr id="92" name="Grafikk 91" descr="En bekymret ansikt">
            <a:extLst>
              <a:ext uri="{FF2B5EF4-FFF2-40B4-BE49-F238E27FC236}">
                <a16:creationId xmlns:a16="http://schemas.microsoft.com/office/drawing/2014/main" id="{ED36491E-1D9D-77F0-ED00-6DC80164566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4406177" y="-4533880"/>
            <a:ext cx="200199" cy="218968"/>
          </a:xfrm>
          <a:prstGeom prst="rect">
            <a:avLst/>
          </a:prstGeom>
        </p:spPr>
      </p:pic>
      <p:pic>
        <p:nvPicPr>
          <p:cNvPr id="94" name="Grafikk 93" descr="En ansikts ansikt">
            <a:extLst>
              <a:ext uri="{FF2B5EF4-FFF2-40B4-BE49-F238E27FC236}">
                <a16:creationId xmlns:a16="http://schemas.microsoft.com/office/drawing/2014/main" id="{638574CD-EF7B-AC9C-C50D-53620A05F53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4830393" y="-4902950"/>
            <a:ext cx="180296" cy="185760"/>
          </a:xfrm>
          <a:prstGeom prst="rect">
            <a:avLst/>
          </a:prstGeom>
        </p:spPr>
      </p:pic>
      <p:pic>
        <p:nvPicPr>
          <p:cNvPr id="96" name="Grafikk 95" descr="Et rolig ansikt">
            <a:extLst>
              <a:ext uri="{FF2B5EF4-FFF2-40B4-BE49-F238E27FC236}">
                <a16:creationId xmlns:a16="http://schemas.microsoft.com/office/drawing/2014/main" id="{C8428B71-56F8-4D2C-2865-70D9D9817A8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3904542" y="-5149827"/>
            <a:ext cx="211440" cy="218048"/>
          </a:xfrm>
          <a:prstGeom prst="rect">
            <a:avLst/>
          </a:prstGeom>
        </p:spPr>
      </p:pic>
      <p:pic>
        <p:nvPicPr>
          <p:cNvPr id="98" name="Grafikk 97" descr="En prate ansikt">
            <a:extLst>
              <a:ext uri="{FF2B5EF4-FFF2-40B4-BE49-F238E27FC236}">
                <a16:creationId xmlns:a16="http://schemas.microsoft.com/office/drawing/2014/main" id="{D60D8047-3884-3345-0842-3F9896C77FE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-5155105" y="-4637037"/>
            <a:ext cx="202539" cy="240515"/>
          </a:xfrm>
          <a:prstGeom prst="rect">
            <a:avLst/>
          </a:prstGeom>
        </p:spPr>
      </p:pic>
      <p:sp>
        <p:nvSpPr>
          <p:cNvPr id="85" name="Snakkeboble: rektangel med avrundede hjørner 84">
            <a:extLst>
              <a:ext uri="{FF2B5EF4-FFF2-40B4-BE49-F238E27FC236}">
                <a16:creationId xmlns:a16="http://schemas.microsoft.com/office/drawing/2014/main" id="{96FCE4BF-7AB5-2A22-44A9-F0CCCD6CCA8A}"/>
              </a:ext>
            </a:extLst>
          </p:cNvPr>
          <p:cNvSpPr/>
          <p:nvPr/>
        </p:nvSpPr>
        <p:spPr>
          <a:xfrm>
            <a:off x="-4121268" y="-7292394"/>
            <a:ext cx="2368471" cy="1903421"/>
          </a:xfrm>
          <a:prstGeom prst="wedgeRoundRectCallout">
            <a:avLst>
              <a:gd name="adj1" fmla="val 68971"/>
              <a:gd name="adj2" fmla="val 44754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Uskyldig</a:t>
            </a:r>
          </a:p>
          <a:p>
            <a:r>
              <a:rPr lang="nb-NO" sz="3200" dirty="0">
                <a:solidFill>
                  <a:sysClr val="windowText" lastClr="000000"/>
                </a:solidFill>
              </a:rPr>
              <a:t>Rettferdig</a:t>
            </a:r>
          </a:p>
          <a:p>
            <a:r>
              <a:rPr lang="nb-NO" sz="3200" dirty="0">
                <a:solidFill>
                  <a:sysClr val="windowText" lastClr="000000"/>
                </a:solidFill>
              </a:rPr>
              <a:t>Ærer Gud</a:t>
            </a:r>
          </a:p>
        </p:txBody>
      </p:sp>
      <p:pic>
        <p:nvPicPr>
          <p:cNvPr id="8" name="Grafikk 7" descr="Mann som har en Robe">
            <a:extLst>
              <a:ext uri="{FF2B5EF4-FFF2-40B4-BE49-F238E27FC236}">
                <a16:creationId xmlns:a16="http://schemas.microsoft.com/office/drawing/2014/main" id="{2D849509-364A-108D-FE22-4507903E18C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-5688286" y="-7571384"/>
            <a:ext cx="1565100" cy="2474629"/>
          </a:xfrm>
          <a:prstGeom prst="rect">
            <a:avLst/>
          </a:prstGeom>
        </p:spPr>
      </p:pic>
      <p:sp>
        <p:nvSpPr>
          <p:cNvPr id="83" name="Snakkeboble: oval 82">
            <a:extLst>
              <a:ext uri="{FF2B5EF4-FFF2-40B4-BE49-F238E27FC236}">
                <a16:creationId xmlns:a16="http://schemas.microsoft.com/office/drawing/2014/main" id="{AF21DAF2-9785-BD17-F163-B940A6CEF556}"/>
              </a:ext>
            </a:extLst>
          </p:cNvPr>
          <p:cNvSpPr/>
          <p:nvPr/>
        </p:nvSpPr>
        <p:spPr>
          <a:xfrm>
            <a:off x="-3833025" y="-6020168"/>
            <a:ext cx="2291101" cy="760888"/>
          </a:xfrm>
          <a:prstGeom prst="wedgeEllipseCallout">
            <a:avLst>
              <a:gd name="adj1" fmla="val -14721"/>
              <a:gd name="adj2" fmla="val 9122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nb-NO" sz="3200" dirty="0">
                <a:solidFill>
                  <a:schemeClr val="tx1"/>
                </a:solidFill>
              </a:rPr>
              <a:t>særlig...</a:t>
            </a:r>
          </a:p>
        </p:txBody>
      </p:sp>
      <p:sp>
        <p:nvSpPr>
          <p:cNvPr id="87" name="Sky 86">
            <a:extLst>
              <a:ext uri="{FF2B5EF4-FFF2-40B4-BE49-F238E27FC236}">
                <a16:creationId xmlns:a16="http://schemas.microsoft.com/office/drawing/2014/main" id="{97F4376F-E1B0-5407-0AC0-77695F20137E}"/>
              </a:ext>
            </a:extLst>
          </p:cNvPr>
          <p:cNvSpPr/>
          <p:nvPr/>
        </p:nvSpPr>
        <p:spPr>
          <a:xfrm>
            <a:off x="-6125350" y="-2285685"/>
            <a:ext cx="5824553" cy="2464146"/>
          </a:xfrm>
          <a:prstGeom prst="cloud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TekstSylinder 88">
            <a:extLst>
              <a:ext uri="{FF2B5EF4-FFF2-40B4-BE49-F238E27FC236}">
                <a16:creationId xmlns:a16="http://schemas.microsoft.com/office/drawing/2014/main" id="{A247645D-DDE9-D386-0668-1452AECC80E6}"/>
              </a:ext>
            </a:extLst>
          </p:cNvPr>
          <p:cNvSpPr txBox="1"/>
          <p:nvPr/>
        </p:nvSpPr>
        <p:spPr>
          <a:xfrm>
            <a:off x="-5558665" y="-1900816"/>
            <a:ext cx="27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HVORFOR?</a:t>
            </a:r>
          </a:p>
        </p:txBody>
      </p:sp>
      <p:sp>
        <p:nvSpPr>
          <p:cNvPr id="97" name="TekstSylinder 96">
            <a:extLst>
              <a:ext uri="{FF2B5EF4-FFF2-40B4-BE49-F238E27FC236}">
                <a16:creationId xmlns:a16="http://schemas.microsoft.com/office/drawing/2014/main" id="{36E43243-9CBA-1F8F-4F86-E2D5083B7632}"/>
              </a:ext>
            </a:extLst>
          </p:cNvPr>
          <p:cNvSpPr txBox="1"/>
          <p:nvPr/>
        </p:nvSpPr>
        <p:spPr>
          <a:xfrm>
            <a:off x="-5533687" y="-856802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Problemet med Gud</a:t>
            </a:r>
          </a:p>
        </p:txBody>
      </p:sp>
      <p:sp>
        <p:nvSpPr>
          <p:cNvPr id="93" name="TekstSylinder 92">
            <a:extLst>
              <a:ext uri="{FF2B5EF4-FFF2-40B4-BE49-F238E27FC236}">
                <a16:creationId xmlns:a16="http://schemas.microsoft.com/office/drawing/2014/main" id="{74D28F19-D6D2-760B-13E0-728FA695B6FB}"/>
              </a:ext>
            </a:extLst>
          </p:cNvPr>
          <p:cNvSpPr txBox="1"/>
          <p:nvPr/>
        </p:nvSpPr>
        <p:spPr>
          <a:xfrm>
            <a:off x="-5561131" y="-1423589"/>
            <a:ext cx="558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Hvorfor tillater Gud lidelse?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F3DB4FBC-B2B8-D8AA-7131-0CDB70C948FF}"/>
              </a:ext>
            </a:extLst>
          </p:cNvPr>
          <p:cNvSpPr txBox="1"/>
          <p:nvPr/>
        </p:nvSpPr>
        <p:spPr>
          <a:xfrm>
            <a:off x="-5315521" y="1173986"/>
            <a:ext cx="4625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Styrer Gud etter </a:t>
            </a:r>
          </a:p>
          <a:p>
            <a:r>
              <a:rPr lang="nb-NO" sz="3200" dirty="0">
                <a:solidFill>
                  <a:schemeClr val="bg1"/>
                </a:solidFill>
              </a:rPr>
              <a:t>rettferdige prinsipper?</a:t>
            </a:r>
          </a:p>
        </p:txBody>
      </p:sp>
      <p:sp>
        <p:nvSpPr>
          <p:cNvPr id="102" name="Bue 101">
            <a:extLst>
              <a:ext uri="{FF2B5EF4-FFF2-40B4-BE49-F238E27FC236}">
                <a16:creationId xmlns:a16="http://schemas.microsoft.com/office/drawing/2014/main" id="{19B068AB-4466-08CE-D6AC-A34C1437E960}"/>
              </a:ext>
            </a:extLst>
          </p:cNvPr>
          <p:cNvSpPr/>
          <p:nvPr/>
        </p:nvSpPr>
        <p:spPr>
          <a:xfrm>
            <a:off x="-5533687" y="-1466670"/>
            <a:ext cx="1904474" cy="187079"/>
          </a:xfrm>
          <a:prstGeom prst="arc">
            <a:avLst>
              <a:gd name="adj1" fmla="val 10944435"/>
              <a:gd name="adj2" fmla="val 2134254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Snakkeboble: rektangel med avrundede hjørner 102">
            <a:extLst>
              <a:ext uri="{FF2B5EF4-FFF2-40B4-BE49-F238E27FC236}">
                <a16:creationId xmlns:a16="http://schemas.microsoft.com/office/drawing/2014/main" id="{8C406B45-AB6F-5E5E-9A7C-CBA4C9CBD2CB}"/>
              </a:ext>
            </a:extLst>
          </p:cNvPr>
          <p:cNvSpPr/>
          <p:nvPr/>
        </p:nvSpPr>
        <p:spPr>
          <a:xfrm>
            <a:off x="-2490564" y="-5760557"/>
            <a:ext cx="846387" cy="674514"/>
          </a:xfrm>
          <a:prstGeom prst="wedgeRoundRectCallout">
            <a:avLst>
              <a:gd name="adj1" fmla="val 84002"/>
              <a:gd name="adj2" fmla="val 19999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OK</a:t>
            </a:r>
          </a:p>
        </p:txBody>
      </p:sp>
      <p:sp>
        <p:nvSpPr>
          <p:cNvPr id="107" name="Frihåndsform: figur 106">
            <a:extLst>
              <a:ext uri="{FF2B5EF4-FFF2-40B4-BE49-F238E27FC236}">
                <a16:creationId xmlns:a16="http://schemas.microsoft.com/office/drawing/2014/main" id="{CD83C32E-C9F8-CB2B-6CBD-56A8689E9EE2}"/>
              </a:ext>
            </a:extLst>
          </p:cNvPr>
          <p:cNvSpPr/>
          <p:nvPr/>
        </p:nvSpPr>
        <p:spPr>
          <a:xfrm rot="1706509">
            <a:off x="-724203" y="-4997907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2" name="Flytskjema: Data 51">
            <a:extLst>
              <a:ext uri="{FF2B5EF4-FFF2-40B4-BE49-F238E27FC236}">
                <a16:creationId xmlns:a16="http://schemas.microsoft.com/office/drawing/2014/main" id="{1657CCDA-3094-1339-4029-01493D5AD121}"/>
              </a:ext>
            </a:extLst>
          </p:cNvPr>
          <p:cNvSpPr/>
          <p:nvPr/>
        </p:nvSpPr>
        <p:spPr>
          <a:xfrm rot="21260549">
            <a:off x="-1275875" y="-5305925"/>
            <a:ext cx="975134" cy="189512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2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F7EFE67B-0252-9CE3-92A9-32068B2FAE9F}"/>
              </a:ext>
            </a:extLst>
          </p:cNvPr>
          <p:cNvSpPr txBox="1"/>
          <p:nvPr/>
        </p:nvSpPr>
        <p:spPr>
          <a:xfrm>
            <a:off x="-5362569" y="116711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chemeClr val="bg1"/>
                </a:solidFill>
                <a:latin typeface="+mj-lt"/>
              </a:rPr>
              <a:t>SPØRSMÅLENE</a:t>
            </a: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FE3891EF-4F49-B8EF-93B6-362999742C83}"/>
              </a:ext>
            </a:extLst>
          </p:cNvPr>
          <p:cNvSpPr txBox="1"/>
          <p:nvPr/>
        </p:nvSpPr>
        <p:spPr>
          <a:xfrm>
            <a:off x="-5347027" y="634170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Er Gud rettferdig?</a:t>
            </a:r>
          </a:p>
        </p:txBody>
      </p:sp>
      <p:sp>
        <p:nvSpPr>
          <p:cNvPr id="109" name="Pil: sirkelformet 108">
            <a:extLst>
              <a:ext uri="{FF2B5EF4-FFF2-40B4-BE49-F238E27FC236}">
                <a16:creationId xmlns:a16="http://schemas.microsoft.com/office/drawing/2014/main" id="{F695D15A-41C8-87CF-0A78-5163E905706D}"/>
              </a:ext>
            </a:extLst>
          </p:cNvPr>
          <p:cNvSpPr/>
          <p:nvPr/>
        </p:nvSpPr>
        <p:spPr>
          <a:xfrm rot="17477804" flipH="1">
            <a:off x="-7298247" y="-2458016"/>
            <a:ext cx="4127560" cy="2653629"/>
          </a:xfrm>
          <a:prstGeom prst="circularArrow">
            <a:avLst>
              <a:gd name="adj1" fmla="val 14071"/>
              <a:gd name="adj2" fmla="val 1153532"/>
              <a:gd name="adj3" fmla="val 21455312"/>
              <a:gd name="adj4" fmla="val 12794236"/>
              <a:gd name="adj5" fmla="val 16404"/>
            </a:avLst>
          </a:prstGeom>
          <a:solidFill>
            <a:srgbClr val="FAE0A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30" name="Bildeforklaring: pil ned 129">
            <a:extLst>
              <a:ext uri="{FF2B5EF4-FFF2-40B4-BE49-F238E27FC236}">
                <a16:creationId xmlns:a16="http://schemas.microsoft.com/office/drawing/2014/main" id="{4CD248EA-1C20-F11F-2290-D8ED0482860A}"/>
              </a:ext>
            </a:extLst>
          </p:cNvPr>
          <p:cNvSpPr/>
          <p:nvPr/>
        </p:nvSpPr>
        <p:spPr>
          <a:xfrm>
            <a:off x="-5808781" y="2376839"/>
            <a:ext cx="161045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AA91089D-6112-2137-5D5D-216488170560}"/>
              </a:ext>
            </a:extLst>
          </p:cNvPr>
          <p:cNvSpPr txBox="1"/>
          <p:nvPr/>
        </p:nvSpPr>
        <p:spPr>
          <a:xfrm>
            <a:off x="-5866293" y="2376839"/>
            <a:ext cx="170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Jobs kone</a:t>
            </a:r>
          </a:p>
        </p:txBody>
      </p:sp>
      <p:pic>
        <p:nvPicPr>
          <p:cNvPr id="110" name="Grafikk 109" descr="Kvinne som sitter på knær">
            <a:extLst>
              <a:ext uri="{FF2B5EF4-FFF2-40B4-BE49-F238E27FC236}">
                <a16:creationId xmlns:a16="http://schemas.microsoft.com/office/drawing/2014/main" id="{8EE9B6A4-021B-80E7-BFB7-3DAA6D1A1B3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438630">
            <a:off x="-4408178" y="4210593"/>
            <a:ext cx="1518227" cy="1778933"/>
          </a:xfrm>
          <a:prstGeom prst="rect">
            <a:avLst/>
          </a:prstGeom>
        </p:spPr>
      </p:pic>
      <p:pic>
        <p:nvPicPr>
          <p:cNvPr id="111" name="Grafikk 110" descr="Eldre mann med sideburns">
            <a:extLst>
              <a:ext uri="{FF2B5EF4-FFF2-40B4-BE49-F238E27FC236}">
                <a16:creationId xmlns:a16="http://schemas.microsoft.com/office/drawing/2014/main" id="{3C17B052-88AC-E772-0033-A48F3A44F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-3887534" y="3759286"/>
            <a:ext cx="664030" cy="664030"/>
          </a:xfrm>
          <a:prstGeom prst="rect">
            <a:avLst/>
          </a:prstGeom>
        </p:spPr>
      </p:pic>
      <p:pic>
        <p:nvPicPr>
          <p:cNvPr id="113" name="Grafikk 112" descr="Mann som har tradisjonell klær">
            <a:extLst>
              <a:ext uri="{FF2B5EF4-FFF2-40B4-BE49-F238E27FC236}">
                <a16:creationId xmlns:a16="http://schemas.microsoft.com/office/drawing/2014/main" id="{2D0E934A-2E2C-DC24-B0A2-58D22681C80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-3287635" y="3426836"/>
            <a:ext cx="643978" cy="1779205"/>
          </a:xfrm>
          <a:prstGeom prst="rect">
            <a:avLst/>
          </a:prstGeom>
        </p:spPr>
      </p:pic>
      <p:pic>
        <p:nvPicPr>
          <p:cNvPr id="119" name="Grafikk 118" descr="En kvinne som har tradisjonell klær">
            <a:extLst>
              <a:ext uri="{FF2B5EF4-FFF2-40B4-BE49-F238E27FC236}">
                <a16:creationId xmlns:a16="http://schemas.microsoft.com/office/drawing/2014/main" id="{0B1F84BD-C6B3-213B-5AB7-B8A2CBDA81B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5621895" y="3505175"/>
            <a:ext cx="1372398" cy="2436589"/>
          </a:xfrm>
          <a:prstGeom prst="rect">
            <a:avLst/>
          </a:prstGeom>
        </p:spPr>
      </p:pic>
      <p:pic>
        <p:nvPicPr>
          <p:cNvPr id="116" name="Grafikk 115" descr="Jente med braided hår">
            <a:extLst>
              <a:ext uri="{FF2B5EF4-FFF2-40B4-BE49-F238E27FC236}">
                <a16:creationId xmlns:a16="http://schemas.microsoft.com/office/drawing/2014/main" id="{0CE32024-7D4B-99D3-8C39-07E8C15DC0C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-5428982" y="2912702"/>
            <a:ext cx="704850" cy="923925"/>
          </a:xfrm>
          <a:prstGeom prst="rect">
            <a:avLst/>
          </a:prstGeom>
        </p:spPr>
      </p:pic>
      <p:pic>
        <p:nvPicPr>
          <p:cNvPr id="117" name="Grafikk 116" descr="Et øye bilde som ruller">
            <a:extLst>
              <a:ext uri="{FF2B5EF4-FFF2-40B4-BE49-F238E27FC236}">
                <a16:creationId xmlns:a16="http://schemas.microsoft.com/office/drawing/2014/main" id="{02C8163B-B7EA-A761-7409-4C97E929E71E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-5111308" y="3229364"/>
            <a:ext cx="304800" cy="314325"/>
          </a:xfrm>
          <a:prstGeom prst="rect">
            <a:avLst/>
          </a:prstGeom>
        </p:spPr>
      </p:pic>
      <p:sp>
        <p:nvSpPr>
          <p:cNvPr id="132" name="Bildeforklaring: pil ned 131">
            <a:extLst>
              <a:ext uri="{FF2B5EF4-FFF2-40B4-BE49-F238E27FC236}">
                <a16:creationId xmlns:a16="http://schemas.microsoft.com/office/drawing/2014/main" id="{E5CBBBB0-FD54-8A3B-8F82-6DF8C3E1B03A}"/>
              </a:ext>
            </a:extLst>
          </p:cNvPr>
          <p:cNvSpPr/>
          <p:nvPr/>
        </p:nvSpPr>
        <p:spPr>
          <a:xfrm>
            <a:off x="-3451297" y="2495400"/>
            <a:ext cx="98249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3" name="TekstSylinder 132">
            <a:extLst>
              <a:ext uri="{FF2B5EF4-FFF2-40B4-BE49-F238E27FC236}">
                <a16:creationId xmlns:a16="http://schemas.microsoft.com/office/drawing/2014/main" id="{70F4D47D-E950-23D4-9162-C18E7B9BD7D1}"/>
              </a:ext>
            </a:extLst>
          </p:cNvPr>
          <p:cNvSpPr txBox="1"/>
          <p:nvPr/>
        </p:nvSpPr>
        <p:spPr>
          <a:xfrm>
            <a:off x="-3508808" y="2495400"/>
            <a:ext cx="10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Elifas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25" name="Grafikk 124" descr="Mann med flat topp">
            <a:extLst>
              <a:ext uri="{FF2B5EF4-FFF2-40B4-BE49-F238E27FC236}">
                <a16:creationId xmlns:a16="http://schemas.microsoft.com/office/drawing/2014/main" id="{78DBCF38-3500-542E-24C3-680111EC0B48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-3148996" y="3041551"/>
            <a:ext cx="351886" cy="483098"/>
          </a:xfrm>
          <a:prstGeom prst="rect">
            <a:avLst/>
          </a:prstGeom>
        </p:spPr>
      </p:pic>
      <p:sp>
        <p:nvSpPr>
          <p:cNvPr id="134" name="Bildeforklaring: pil ned 133">
            <a:extLst>
              <a:ext uri="{FF2B5EF4-FFF2-40B4-BE49-F238E27FC236}">
                <a16:creationId xmlns:a16="http://schemas.microsoft.com/office/drawing/2014/main" id="{663354C8-03D5-D783-99DC-12C416558776}"/>
              </a:ext>
            </a:extLst>
          </p:cNvPr>
          <p:cNvSpPr/>
          <p:nvPr/>
        </p:nvSpPr>
        <p:spPr>
          <a:xfrm>
            <a:off x="-2487916" y="2376839"/>
            <a:ext cx="1113886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5" name="TekstSylinder 134">
            <a:extLst>
              <a:ext uri="{FF2B5EF4-FFF2-40B4-BE49-F238E27FC236}">
                <a16:creationId xmlns:a16="http://schemas.microsoft.com/office/drawing/2014/main" id="{815622F7-3A86-97CF-86A4-557408DBF98B}"/>
              </a:ext>
            </a:extLst>
          </p:cNvPr>
          <p:cNvSpPr txBox="1"/>
          <p:nvPr/>
        </p:nvSpPr>
        <p:spPr>
          <a:xfrm>
            <a:off x="-2545428" y="2376839"/>
            <a:ext cx="116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Bildad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36" name="Bildeforklaring: pil ned 135">
            <a:extLst>
              <a:ext uri="{FF2B5EF4-FFF2-40B4-BE49-F238E27FC236}">
                <a16:creationId xmlns:a16="http://schemas.microsoft.com/office/drawing/2014/main" id="{1E924FB3-91A8-3B03-7412-B8FBEA09C60D}"/>
              </a:ext>
            </a:extLst>
          </p:cNvPr>
          <p:cNvSpPr/>
          <p:nvPr/>
        </p:nvSpPr>
        <p:spPr>
          <a:xfrm>
            <a:off x="-1443742" y="2697671"/>
            <a:ext cx="94007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7" name="TekstSylinder 136">
            <a:extLst>
              <a:ext uri="{FF2B5EF4-FFF2-40B4-BE49-F238E27FC236}">
                <a16:creationId xmlns:a16="http://schemas.microsoft.com/office/drawing/2014/main" id="{528C6238-33FB-96C2-4951-83FC82599C58}"/>
              </a:ext>
            </a:extLst>
          </p:cNvPr>
          <p:cNvSpPr txBox="1"/>
          <p:nvPr/>
        </p:nvSpPr>
        <p:spPr>
          <a:xfrm>
            <a:off x="-1578517" y="2697671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Sofar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14" name="Grafikk 113" descr="Mann som har tradisjonell klær">
            <a:extLst>
              <a:ext uri="{FF2B5EF4-FFF2-40B4-BE49-F238E27FC236}">
                <a16:creationId xmlns:a16="http://schemas.microsoft.com/office/drawing/2014/main" id="{8E30A0E5-EC07-ABA3-2DB4-036A7340A97B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2283060" y="3271923"/>
            <a:ext cx="895790" cy="1901268"/>
          </a:xfrm>
          <a:prstGeom prst="rect">
            <a:avLst/>
          </a:prstGeom>
        </p:spPr>
      </p:pic>
      <p:pic>
        <p:nvPicPr>
          <p:cNvPr id="121" name="Grafikk 120" descr="Skallet dame hode">
            <a:extLst>
              <a:ext uri="{FF2B5EF4-FFF2-40B4-BE49-F238E27FC236}">
                <a16:creationId xmlns:a16="http://schemas.microsoft.com/office/drawing/2014/main" id="{1DEA03EF-7C0E-A76E-4CB1-690AA31C04DC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-2125542" y="2920843"/>
            <a:ext cx="372076" cy="440290"/>
          </a:xfrm>
          <a:prstGeom prst="rect">
            <a:avLst/>
          </a:prstGeom>
        </p:spPr>
      </p:pic>
      <p:pic>
        <p:nvPicPr>
          <p:cNvPr id="112" name="Grafikk 111" descr="Mann med tradisjonell klær">
            <a:extLst>
              <a:ext uri="{FF2B5EF4-FFF2-40B4-BE49-F238E27FC236}">
                <a16:creationId xmlns:a16="http://schemas.microsoft.com/office/drawing/2014/main" id="{0D1E9886-B68D-8F8F-0B62-2732D693466B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-1410525" y="3716184"/>
            <a:ext cx="841032" cy="1665644"/>
          </a:xfrm>
          <a:prstGeom prst="rect">
            <a:avLst/>
          </a:prstGeom>
        </p:spPr>
      </p:pic>
      <p:pic>
        <p:nvPicPr>
          <p:cNvPr id="123" name="Grafikk 122" descr="Bære hode uten ansikt">
            <a:extLst>
              <a:ext uri="{FF2B5EF4-FFF2-40B4-BE49-F238E27FC236}">
                <a16:creationId xmlns:a16="http://schemas.microsoft.com/office/drawing/2014/main" id="{3C89E79C-E6AA-7DEF-532A-C439B0DB6212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-1235665" y="3261303"/>
            <a:ext cx="483413" cy="509901"/>
          </a:xfrm>
          <a:prstGeom prst="rect">
            <a:avLst/>
          </a:prstGeom>
        </p:spPr>
      </p:pic>
      <p:pic>
        <p:nvPicPr>
          <p:cNvPr id="149" name="Grafikk 148" descr="Gråtende ansikt med Gledestårer">
            <a:extLst>
              <a:ext uri="{FF2B5EF4-FFF2-40B4-BE49-F238E27FC236}">
                <a16:creationId xmlns:a16="http://schemas.microsoft.com/office/drawing/2014/main" id="{3606C6A2-C874-644A-1871-EF53E85346E9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 rot="345954">
            <a:off x="-3641520" y="4064587"/>
            <a:ext cx="353885" cy="337033"/>
          </a:xfrm>
          <a:prstGeom prst="rect">
            <a:avLst/>
          </a:prstGeom>
        </p:spPr>
      </p:pic>
      <p:pic>
        <p:nvPicPr>
          <p:cNvPr id="34" name="Grafikk 33" descr="Gammelt manne ansikt">
            <a:extLst>
              <a:ext uri="{FF2B5EF4-FFF2-40B4-BE49-F238E27FC236}">
                <a16:creationId xmlns:a16="http://schemas.microsoft.com/office/drawing/2014/main" id="{3AB3CE1F-70A6-EF79-0437-0FB9ED2A4C0D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-1994217" y="3076764"/>
            <a:ext cx="235706" cy="228563"/>
          </a:xfrm>
          <a:prstGeom prst="rect">
            <a:avLst/>
          </a:prstGeom>
        </p:spPr>
      </p:pic>
      <p:pic>
        <p:nvPicPr>
          <p:cNvPr id="51" name="Grafikk 50" descr="Et gråtende ansikt">
            <a:extLst>
              <a:ext uri="{FF2B5EF4-FFF2-40B4-BE49-F238E27FC236}">
                <a16:creationId xmlns:a16="http://schemas.microsoft.com/office/drawing/2014/main" id="{6FBE568E-EAFB-8F74-14BE-FE40CDBEF8E9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-3044431" y="3249846"/>
            <a:ext cx="236932" cy="236932"/>
          </a:xfrm>
          <a:prstGeom prst="rect">
            <a:avLst/>
          </a:prstGeom>
        </p:spPr>
      </p:pic>
      <p:pic>
        <p:nvPicPr>
          <p:cNvPr id="55" name="Grafikk 54" descr="En lei ansikt">
            <a:extLst>
              <a:ext uri="{FF2B5EF4-FFF2-40B4-BE49-F238E27FC236}">
                <a16:creationId xmlns:a16="http://schemas.microsoft.com/office/drawing/2014/main" id="{5D8BB3CF-563A-702E-87D1-A723F89F6E9F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-1118154" y="3425925"/>
            <a:ext cx="246266" cy="246266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C697A798-0841-B1C9-A7E0-7A05B2955EEE}"/>
              </a:ext>
            </a:extLst>
          </p:cNvPr>
          <p:cNvSpPr/>
          <p:nvPr/>
        </p:nvSpPr>
        <p:spPr>
          <a:xfrm>
            <a:off x="1737536" y="-7686868"/>
            <a:ext cx="9595826" cy="3396634"/>
          </a:xfrm>
          <a:prstGeom prst="ellipse">
            <a:avLst/>
          </a:prstGeom>
          <a:solidFill>
            <a:srgbClr val="FCECCC"/>
          </a:solidFill>
          <a:ln w="136525" cmpd="tri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17E47C5-8A82-7620-EE57-F809D19F128E}"/>
              </a:ext>
            </a:extLst>
          </p:cNvPr>
          <p:cNvSpPr txBox="1"/>
          <p:nvPr/>
        </p:nvSpPr>
        <p:spPr>
          <a:xfrm>
            <a:off x="451021" y="-4001563"/>
            <a:ext cx="1268693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Skal ikke undergang ramme den urettferdige, </a:t>
            </a:r>
          </a:p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 ulykke dem som gjør det onde? Job 31:3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50" name="Likebent trekant 49">
            <a:extLst>
              <a:ext uri="{FF2B5EF4-FFF2-40B4-BE49-F238E27FC236}">
                <a16:creationId xmlns:a16="http://schemas.microsoft.com/office/drawing/2014/main" id="{0ED6D855-5921-57FA-D499-E813347F08A1}"/>
              </a:ext>
            </a:extLst>
          </p:cNvPr>
          <p:cNvSpPr/>
          <p:nvPr/>
        </p:nvSpPr>
        <p:spPr>
          <a:xfrm>
            <a:off x="4112570" y="910153"/>
            <a:ext cx="5113841" cy="4059711"/>
          </a:xfrm>
          <a:prstGeom prst="triangle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7" name="Grafikk 56" descr="Kvinne som sitter på knær">
            <a:extLst>
              <a:ext uri="{FF2B5EF4-FFF2-40B4-BE49-F238E27FC236}">
                <a16:creationId xmlns:a16="http://schemas.microsoft.com/office/drawing/2014/main" id="{A2E0A8CB-1929-909E-4DB8-D1C51481081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438630">
            <a:off x="2246707" y="2298348"/>
            <a:ext cx="1518227" cy="1778933"/>
          </a:xfrm>
          <a:prstGeom prst="rect">
            <a:avLst/>
          </a:prstGeom>
        </p:spPr>
      </p:pic>
      <p:pic>
        <p:nvPicPr>
          <p:cNvPr id="58" name="Grafikk 57" descr="Eldre mann med sideburns">
            <a:extLst>
              <a:ext uri="{FF2B5EF4-FFF2-40B4-BE49-F238E27FC236}">
                <a16:creationId xmlns:a16="http://schemas.microsoft.com/office/drawing/2014/main" id="{5B13DA6D-EAF2-39B4-CB75-6AD60C68F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2767351" y="1847041"/>
            <a:ext cx="664030" cy="664030"/>
          </a:xfrm>
          <a:prstGeom prst="rect">
            <a:avLst/>
          </a:prstGeom>
        </p:spPr>
      </p:pic>
      <p:pic>
        <p:nvPicPr>
          <p:cNvPr id="79" name="Grafikk 78" descr="Mann som har tradisjonell klær">
            <a:extLst>
              <a:ext uri="{FF2B5EF4-FFF2-40B4-BE49-F238E27FC236}">
                <a16:creationId xmlns:a16="http://schemas.microsoft.com/office/drawing/2014/main" id="{02AE90EF-E193-8A60-FD1C-6D5FA524904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9300911" y="1080566"/>
            <a:ext cx="1097683" cy="3032717"/>
          </a:xfrm>
          <a:prstGeom prst="rect">
            <a:avLst/>
          </a:prstGeom>
        </p:spPr>
      </p:pic>
      <p:pic>
        <p:nvPicPr>
          <p:cNvPr id="81" name="Grafikk 80" descr="Mann med flat topp">
            <a:extLst>
              <a:ext uri="{FF2B5EF4-FFF2-40B4-BE49-F238E27FC236}">
                <a16:creationId xmlns:a16="http://schemas.microsoft.com/office/drawing/2014/main" id="{78AFFB77-7627-A236-FBC9-B5141212FF27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599515" y="595359"/>
            <a:ext cx="466474" cy="640414"/>
          </a:xfrm>
          <a:prstGeom prst="rect">
            <a:avLst/>
          </a:prstGeom>
        </p:spPr>
      </p:pic>
      <p:pic>
        <p:nvPicPr>
          <p:cNvPr id="91" name="Grafikk 90" descr="Mann som har tradisjonell klær">
            <a:extLst>
              <a:ext uri="{FF2B5EF4-FFF2-40B4-BE49-F238E27FC236}">
                <a16:creationId xmlns:a16="http://schemas.microsoft.com/office/drawing/2014/main" id="{181031A4-B424-876E-F329-16BB1821276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0191228" y="1218945"/>
            <a:ext cx="1373856" cy="2915938"/>
          </a:xfrm>
          <a:prstGeom prst="rect">
            <a:avLst/>
          </a:prstGeom>
        </p:spPr>
      </p:pic>
      <p:pic>
        <p:nvPicPr>
          <p:cNvPr id="95" name="Grafikk 94" descr="Skallet dame hode">
            <a:extLst>
              <a:ext uri="{FF2B5EF4-FFF2-40B4-BE49-F238E27FC236}">
                <a16:creationId xmlns:a16="http://schemas.microsoft.com/office/drawing/2014/main" id="{FB122DB8-B8B0-C899-D75E-F17AD67E81A7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0497019" y="702627"/>
            <a:ext cx="541195" cy="640413"/>
          </a:xfrm>
          <a:prstGeom prst="rect">
            <a:avLst/>
          </a:prstGeom>
        </p:spPr>
      </p:pic>
      <p:pic>
        <p:nvPicPr>
          <p:cNvPr id="100" name="Grafikk 99" descr="Bære hode uten ansikt">
            <a:extLst>
              <a:ext uri="{FF2B5EF4-FFF2-40B4-BE49-F238E27FC236}">
                <a16:creationId xmlns:a16="http://schemas.microsoft.com/office/drawing/2014/main" id="{319E639D-ED4C-96B9-7131-829C1BBFA99C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1246218" y="1315488"/>
            <a:ext cx="711413" cy="750394"/>
          </a:xfrm>
          <a:prstGeom prst="rect">
            <a:avLst/>
          </a:prstGeom>
        </p:spPr>
      </p:pic>
      <p:pic>
        <p:nvPicPr>
          <p:cNvPr id="101" name="Grafikk 100" descr="Gammelt manne ansikt">
            <a:extLst>
              <a:ext uri="{FF2B5EF4-FFF2-40B4-BE49-F238E27FC236}">
                <a16:creationId xmlns:a16="http://schemas.microsoft.com/office/drawing/2014/main" id="{FAE37DD1-90AE-B244-D9E0-247B77070479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0622370" y="912794"/>
            <a:ext cx="357389" cy="346558"/>
          </a:xfrm>
          <a:prstGeom prst="rect">
            <a:avLst/>
          </a:prstGeom>
        </p:spPr>
      </p:pic>
      <p:pic>
        <p:nvPicPr>
          <p:cNvPr id="108" name="Grafikk 107" descr="En lei ansikt">
            <a:extLst>
              <a:ext uri="{FF2B5EF4-FFF2-40B4-BE49-F238E27FC236}">
                <a16:creationId xmlns:a16="http://schemas.microsoft.com/office/drawing/2014/main" id="{64E42D02-C380-6794-8273-D07798366B1B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1381270" y="1542388"/>
            <a:ext cx="391818" cy="391818"/>
          </a:xfrm>
          <a:prstGeom prst="rect">
            <a:avLst/>
          </a:prstGeom>
        </p:spPr>
      </p:pic>
      <p:pic>
        <p:nvPicPr>
          <p:cNvPr id="122" name="Grafikk 121" descr="Et deprimerende ansikt">
            <a:extLst>
              <a:ext uri="{FF2B5EF4-FFF2-40B4-BE49-F238E27FC236}">
                <a16:creationId xmlns:a16="http://schemas.microsoft.com/office/drawing/2014/main" id="{218753C7-663D-57CF-D711-CBF5BF85E381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 rot="649093">
            <a:off x="3008490" y="2125578"/>
            <a:ext cx="347267" cy="336743"/>
          </a:xfrm>
          <a:prstGeom prst="rect">
            <a:avLst/>
          </a:prstGeom>
        </p:spPr>
      </p:pic>
      <p:pic>
        <p:nvPicPr>
          <p:cNvPr id="126" name="Grafikk 125" descr="En forvirret ansikt">
            <a:extLst>
              <a:ext uri="{FF2B5EF4-FFF2-40B4-BE49-F238E27FC236}">
                <a16:creationId xmlns:a16="http://schemas.microsoft.com/office/drawing/2014/main" id="{AFCC211E-0607-CE1B-9DFC-9D6DD42A26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715179" y="788904"/>
            <a:ext cx="304800" cy="381000"/>
          </a:xfrm>
          <a:prstGeom prst="rect">
            <a:avLst/>
          </a:prstGeom>
        </p:spPr>
      </p:pic>
      <p:sp>
        <p:nvSpPr>
          <p:cNvPr id="127" name="TekstSylinder 126">
            <a:extLst>
              <a:ext uri="{FF2B5EF4-FFF2-40B4-BE49-F238E27FC236}">
                <a16:creationId xmlns:a16="http://schemas.microsoft.com/office/drawing/2014/main" id="{342A82A3-EB17-2C83-F427-E9FCFBC113BA}"/>
              </a:ext>
            </a:extLst>
          </p:cNvPr>
          <p:cNvSpPr txBox="1"/>
          <p:nvPr/>
        </p:nvSpPr>
        <p:spPr>
          <a:xfrm>
            <a:off x="2341781" y="4631978"/>
            <a:ext cx="293589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Job er uskyldig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TekstSylinder 127">
            <a:extLst>
              <a:ext uri="{FF2B5EF4-FFF2-40B4-BE49-F238E27FC236}">
                <a16:creationId xmlns:a16="http://schemas.microsoft.com/office/drawing/2014/main" id="{53396F22-AA94-7C4A-CDE4-4F56DEA51CC9}"/>
              </a:ext>
            </a:extLst>
          </p:cNvPr>
          <p:cNvSpPr txBox="1"/>
          <p:nvPr/>
        </p:nvSpPr>
        <p:spPr>
          <a:xfrm>
            <a:off x="7518384" y="4403708"/>
            <a:ext cx="459891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Rettferdig kompensasjon</a:t>
            </a:r>
          </a:p>
          <a:p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Rettferdige prinsipper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9" name="Grafikk 98" descr="Mann med tradisjonell klær">
            <a:extLst>
              <a:ext uri="{FF2B5EF4-FFF2-40B4-BE49-F238E27FC236}">
                <a16:creationId xmlns:a16="http://schemas.microsoft.com/office/drawing/2014/main" id="{CCE371F7-A506-9121-591E-1A4FA7BA1645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0955567" y="1938956"/>
            <a:ext cx="1192237" cy="2361197"/>
          </a:xfrm>
          <a:prstGeom prst="rect">
            <a:avLst/>
          </a:prstGeom>
        </p:spPr>
      </p:pic>
      <p:sp>
        <p:nvSpPr>
          <p:cNvPr id="129" name="TekstSylinder 128">
            <a:extLst>
              <a:ext uri="{FF2B5EF4-FFF2-40B4-BE49-F238E27FC236}">
                <a16:creationId xmlns:a16="http://schemas.microsoft.com/office/drawing/2014/main" id="{F4923208-39E0-B8A5-5E39-4978C6CFF2B0}"/>
              </a:ext>
            </a:extLst>
          </p:cNvPr>
          <p:cNvSpPr txBox="1"/>
          <p:nvPr/>
        </p:nvSpPr>
        <p:spPr>
          <a:xfrm>
            <a:off x="4879917" y="582737"/>
            <a:ext cx="357663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Guds rettferdighet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4" name="Rett linje 143">
            <a:extLst>
              <a:ext uri="{FF2B5EF4-FFF2-40B4-BE49-F238E27FC236}">
                <a16:creationId xmlns:a16="http://schemas.microsoft.com/office/drawing/2014/main" id="{1293EE2D-9CD1-824B-73EF-884B9223B8FE}"/>
              </a:ext>
            </a:extLst>
          </p:cNvPr>
          <p:cNvCxnSpPr>
            <a:cxnSpLocks/>
          </p:cNvCxnSpPr>
          <p:nvPr/>
        </p:nvCxnSpPr>
        <p:spPr>
          <a:xfrm>
            <a:off x="2636274" y="-8289885"/>
            <a:ext cx="7626151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Rett linje 144">
            <a:extLst>
              <a:ext uri="{FF2B5EF4-FFF2-40B4-BE49-F238E27FC236}">
                <a16:creationId xmlns:a16="http://schemas.microsoft.com/office/drawing/2014/main" id="{83F681A2-9C94-4CC8-6ECC-6E29C8388C23}"/>
              </a:ext>
            </a:extLst>
          </p:cNvPr>
          <p:cNvCxnSpPr>
            <a:cxnSpLocks/>
          </p:cNvCxnSpPr>
          <p:nvPr/>
        </p:nvCxnSpPr>
        <p:spPr>
          <a:xfrm flipH="1">
            <a:off x="6509941" y="-7204914"/>
            <a:ext cx="21458" cy="2764031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kstSylinder 147">
            <a:extLst>
              <a:ext uri="{FF2B5EF4-FFF2-40B4-BE49-F238E27FC236}">
                <a16:creationId xmlns:a16="http://schemas.microsoft.com/office/drawing/2014/main" id="{13DF217A-785D-7238-C362-1AD4BD499CD6}"/>
              </a:ext>
            </a:extLst>
          </p:cNvPr>
          <p:cNvSpPr txBox="1"/>
          <p:nvPr/>
        </p:nvSpPr>
        <p:spPr>
          <a:xfrm>
            <a:off x="6813636" y="-6691930"/>
            <a:ext cx="366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Guds rettferdighet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0" name="TekstSylinder 149">
            <a:extLst>
              <a:ext uri="{FF2B5EF4-FFF2-40B4-BE49-F238E27FC236}">
                <a16:creationId xmlns:a16="http://schemas.microsoft.com/office/drawing/2014/main" id="{F0652F40-0C2D-D15E-040A-EB06FB597770}"/>
              </a:ext>
            </a:extLst>
          </p:cNvPr>
          <p:cNvSpPr txBox="1"/>
          <p:nvPr/>
        </p:nvSpPr>
        <p:spPr>
          <a:xfrm>
            <a:off x="2752580" y="-6690158"/>
            <a:ext cx="370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menneskelig atferd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1" name="TekstSylinder 150">
            <a:extLst>
              <a:ext uri="{FF2B5EF4-FFF2-40B4-BE49-F238E27FC236}">
                <a16:creationId xmlns:a16="http://schemas.microsoft.com/office/drawing/2014/main" id="{E73D36B2-E9D9-9CF0-1BD8-A5DD413A46BB}"/>
              </a:ext>
            </a:extLst>
          </p:cNvPr>
          <p:cNvSpPr txBox="1"/>
          <p:nvPr/>
        </p:nvSpPr>
        <p:spPr>
          <a:xfrm>
            <a:off x="7031260" y="-5478119"/>
            <a:ext cx="285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ulykke og straff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2" name="TekstSylinder 151">
            <a:extLst>
              <a:ext uri="{FF2B5EF4-FFF2-40B4-BE49-F238E27FC236}">
                <a16:creationId xmlns:a16="http://schemas.microsoft.com/office/drawing/2014/main" id="{68C9DACE-F95D-CC35-F748-E2647BFC3436}"/>
              </a:ext>
            </a:extLst>
          </p:cNvPr>
          <p:cNvSpPr txBox="1"/>
          <p:nvPr/>
        </p:nvSpPr>
        <p:spPr>
          <a:xfrm>
            <a:off x="7001316" y="-6109860"/>
            <a:ext cx="4332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suksess og belønning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" name="TekstSylinder 152">
            <a:extLst>
              <a:ext uri="{FF2B5EF4-FFF2-40B4-BE49-F238E27FC236}">
                <a16:creationId xmlns:a16="http://schemas.microsoft.com/office/drawing/2014/main" id="{73AB1056-D9DB-5DD2-BD96-39CD112BFF77}"/>
              </a:ext>
            </a:extLst>
          </p:cNvPr>
          <p:cNvSpPr txBox="1"/>
          <p:nvPr/>
        </p:nvSpPr>
        <p:spPr>
          <a:xfrm>
            <a:off x="3749174" y="-5523319"/>
            <a:ext cx="285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ond og dum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TekstSylinder 153">
            <a:extLst>
              <a:ext uri="{FF2B5EF4-FFF2-40B4-BE49-F238E27FC236}">
                <a16:creationId xmlns:a16="http://schemas.microsoft.com/office/drawing/2014/main" id="{053A7F14-0BB9-BEDC-35A0-0D8B6D88D633}"/>
              </a:ext>
            </a:extLst>
          </p:cNvPr>
          <p:cNvSpPr txBox="1"/>
          <p:nvPr/>
        </p:nvSpPr>
        <p:spPr>
          <a:xfrm>
            <a:off x="3895223" y="-6078729"/>
            <a:ext cx="285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nb-NO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lok og god</a:t>
            </a:r>
          </a:p>
        </p:txBody>
      </p:sp>
      <p:cxnSp>
        <p:nvCxnSpPr>
          <p:cNvPr id="158" name="Rett linje 157">
            <a:extLst>
              <a:ext uri="{FF2B5EF4-FFF2-40B4-BE49-F238E27FC236}">
                <a16:creationId xmlns:a16="http://schemas.microsoft.com/office/drawing/2014/main" id="{78ACBFDB-1D2A-5390-9BD9-5F10BE0AED88}"/>
              </a:ext>
            </a:extLst>
          </p:cNvPr>
          <p:cNvCxnSpPr>
            <a:cxnSpLocks/>
          </p:cNvCxnSpPr>
          <p:nvPr/>
        </p:nvCxnSpPr>
        <p:spPr>
          <a:xfrm>
            <a:off x="2680854" y="-6177550"/>
            <a:ext cx="7626151" cy="0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Grafikk 55" descr="Et bånd banner">
            <a:extLst>
              <a:ext uri="{FF2B5EF4-FFF2-40B4-BE49-F238E27FC236}">
                <a16:creationId xmlns:a16="http://schemas.microsoft.com/office/drawing/2014/main" id="{B80D1213-3A9D-6F17-B541-CED73686DF76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3679507" y="-7997007"/>
            <a:ext cx="6192036" cy="1412026"/>
          </a:xfrm>
          <a:prstGeom prst="rect">
            <a:avLst/>
          </a:prstGeom>
        </p:spPr>
      </p:pic>
      <p:sp>
        <p:nvSpPr>
          <p:cNvPr id="142" name="TekstSylinder 141">
            <a:extLst>
              <a:ext uri="{FF2B5EF4-FFF2-40B4-BE49-F238E27FC236}">
                <a16:creationId xmlns:a16="http://schemas.microsoft.com/office/drawing/2014/main" id="{D76EAAF3-78C9-0B56-8943-5EEB92421145}"/>
              </a:ext>
            </a:extLst>
          </p:cNvPr>
          <p:cNvSpPr txBox="1"/>
          <p:nvPr/>
        </p:nvSpPr>
        <p:spPr>
          <a:xfrm>
            <a:off x="4378093" y="-7289217"/>
            <a:ext cx="4635067" cy="136742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54468"/>
              </a:avLst>
            </a:prstTxWarp>
            <a:spAutoFit/>
          </a:bodyPr>
          <a:lstStyle/>
          <a:p>
            <a:pPr algn="ctr"/>
            <a:r>
              <a:rPr lang="nb-NO" sz="4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ANTAKELSE</a:t>
            </a:r>
          </a:p>
        </p:txBody>
      </p:sp>
      <p:grpSp>
        <p:nvGrpSpPr>
          <p:cNvPr id="162" name="Grafikk 160" descr="En flygende pil">
            <a:extLst>
              <a:ext uri="{FF2B5EF4-FFF2-40B4-BE49-F238E27FC236}">
                <a16:creationId xmlns:a16="http://schemas.microsoft.com/office/drawing/2014/main" id="{EF58C101-BDD0-1BD1-3344-6E54A74992EE}"/>
              </a:ext>
            </a:extLst>
          </p:cNvPr>
          <p:cNvGrpSpPr/>
          <p:nvPr/>
        </p:nvGrpSpPr>
        <p:grpSpPr>
          <a:xfrm rot="437568">
            <a:off x="5984482" y="-6103314"/>
            <a:ext cx="1050918" cy="598919"/>
            <a:chOff x="2072128" y="4936976"/>
            <a:chExt cx="1191132" cy="598919"/>
          </a:xfrm>
        </p:grpSpPr>
        <p:sp>
          <p:nvSpPr>
            <p:cNvPr id="163" name="Frihåndsform: figur 162">
              <a:extLst>
                <a:ext uri="{FF2B5EF4-FFF2-40B4-BE49-F238E27FC236}">
                  <a16:creationId xmlns:a16="http://schemas.microsoft.com/office/drawing/2014/main" id="{4F1E2037-1C72-7E63-EC19-BE4D4C2299C5}"/>
                </a:ext>
              </a:extLst>
            </p:cNvPr>
            <p:cNvSpPr/>
            <p:nvPr/>
          </p:nvSpPr>
          <p:spPr>
            <a:xfrm>
              <a:off x="2095160" y="4958795"/>
              <a:ext cx="1153294" cy="559104"/>
            </a:xfrm>
            <a:custGeom>
              <a:avLst/>
              <a:gdLst>
                <a:gd name="connsiteX0" fmla="*/ 932 w 1153294"/>
                <a:gd name="connsiteY0" fmla="*/ 170406 h 559104"/>
                <a:gd name="connsiteX1" fmla="*/ 106899 w 1153294"/>
                <a:gd name="connsiteY1" fmla="*/ 342986 h 559104"/>
                <a:gd name="connsiteX2" fmla="*/ 107639 w 1153294"/>
                <a:gd name="connsiteY2" fmla="*/ 347655 h 559104"/>
                <a:gd name="connsiteX3" fmla="*/ 55911 w 1153294"/>
                <a:gd name="connsiteY3" fmla="*/ 550740 h 559104"/>
                <a:gd name="connsiteX4" fmla="*/ 66202 w 1153294"/>
                <a:gd name="connsiteY4" fmla="*/ 558780 h 559104"/>
                <a:gd name="connsiteX5" fmla="*/ 753676 w 1153294"/>
                <a:gd name="connsiteY5" fmla="*/ 374915 h 559104"/>
                <a:gd name="connsiteX6" fmla="*/ 764049 w 1153294"/>
                <a:gd name="connsiteY6" fmla="*/ 380412 h 559104"/>
                <a:gd name="connsiteX7" fmla="*/ 788125 w 1153294"/>
                <a:gd name="connsiteY7" fmla="*/ 509708 h 559104"/>
                <a:gd name="connsiteX8" fmla="*/ 801718 w 1153294"/>
                <a:gd name="connsiteY8" fmla="*/ 513560 h 559104"/>
                <a:gd name="connsiteX9" fmla="*/ 1150860 w 1153294"/>
                <a:gd name="connsiteY9" fmla="*/ 222788 h 559104"/>
                <a:gd name="connsiteX10" fmla="*/ 1149364 w 1153294"/>
                <a:gd name="connsiteY10" fmla="*/ 211932 h 559104"/>
                <a:gd name="connsiteX11" fmla="*/ 735730 w 1153294"/>
                <a:gd name="connsiteY11" fmla="*/ 984 h 559104"/>
                <a:gd name="connsiteX12" fmla="*/ 723529 w 1153294"/>
                <a:gd name="connsiteY12" fmla="*/ 6810 h 559104"/>
                <a:gd name="connsiteX13" fmla="*/ 721597 w 1153294"/>
                <a:gd name="connsiteY13" fmla="*/ 130652 h 559104"/>
                <a:gd name="connsiteX14" fmla="*/ 713838 w 1153294"/>
                <a:gd name="connsiteY14" fmla="*/ 137447 h 559104"/>
                <a:gd name="connsiteX15" fmla="*/ 7766 w 1153294"/>
                <a:gd name="connsiteY15" fmla="*/ 160316 h 559104"/>
                <a:gd name="connsiteX16" fmla="*/ 932 w 1153294"/>
                <a:gd name="connsiteY16" fmla="*/ 170406 h 5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3294" h="559104">
                  <a:moveTo>
                    <a:pt x="932" y="170406"/>
                  </a:moveTo>
                  <a:lnTo>
                    <a:pt x="106899" y="342986"/>
                  </a:lnTo>
                  <a:cubicBezTo>
                    <a:pt x="107780" y="344422"/>
                    <a:pt x="108039" y="346073"/>
                    <a:pt x="107639" y="347655"/>
                  </a:cubicBezTo>
                  <a:lnTo>
                    <a:pt x="55911" y="550740"/>
                  </a:lnTo>
                  <a:cubicBezTo>
                    <a:pt x="54593" y="555908"/>
                    <a:pt x="60294" y="560362"/>
                    <a:pt x="66202" y="558780"/>
                  </a:cubicBezTo>
                  <a:lnTo>
                    <a:pt x="753676" y="374915"/>
                  </a:lnTo>
                  <a:cubicBezTo>
                    <a:pt x="758370" y="373656"/>
                    <a:pt x="763279" y="376256"/>
                    <a:pt x="764049" y="380412"/>
                  </a:cubicBezTo>
                  <a:lnTo>
                    <a:pt x="788125" y="509708"/>
                  </a:lnTo>
                  <a:cubicBezTo>
                    <a:pt x="789154" y="515224"/>
                    <a:pt x="797039" y="517464"/>
                    <a:pt x="801718" y="513560"/>
                  </a:cubicBezTo>
                  <a:lnTo>
                    <a:pt x="1150860" y="222788"/>
                  </a:lnTo>
                  <a:cubicBezTo>
                    <a:pt x="1154650" y="219631"/>
                    <a:pt x="1153910" y="214254"/>
                    <a:pt x="1149364" y="211932"/>
                  </a:cubicBezTo>
                  <a:lnTo>
                    <a:pt x="735730" y="984"/>
                  </a:lnTo>
                  <a:cubicBezTo>
                    <a:pt x="730392" y="-1737"/>
                    <a:pt x="723618" y="1502"/>
                    <a:pt x="723529" y="6810"/>
                  </a:cubicBezTo>
                  <a:lnTo>
                    <a:pt x="721597" y="130652"/>
                  </a:lnTo>
                  <a:cubicBezTo>
                    <a:pt x="721538" y="134322"/>
                    <a:pt x="718132" y="137308"/>
                    <a:pt x="713838" y="137447"/>
                  </a:cubicBezTo>
                  <a:lnTo>
                    <a:pt x="7766" y="160316"/>
                  </a:lnTo>
                  <a:cubicBezTo>
                    <a:pt x="1843" y="160512"/>
                    <a:pt x="-1822" y="165921"/>
                    <a:pt x="932" y="170406"/>
                  </a:cubicBezTo>
                  <a:close/>
                </a:path>
              </a:pathLst>
            </a:custGeom>
            <a:solidFill>
              <a:srgbClr val="FFFFFF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64" name="Frihåndsform: figur 163">
              <a:extLst>
                <a:ext uri="{FF2B5EF4-FFF2-40B4-BE49-F238E27FC236}">
                  <a16:creationId xmlns:a16="http://schemas.microsoft.com/office/drawing/2014/main" id="{45B7050A-43B1-719C-55E6-8AC770F15DAE}"/>
                </a:ext>
              </a:extLst>
            </p:cNvPr>
            <p:cNvSpPr/>
            <p:nvPr/>
          </p:nvSpPr>
          <p:spPr>
            <a:xfrm>
              <a:off x="2072128" y="4936976"/>
              <a:ext cx="1191132" cy="598919"/>
            </a:xfrm>
            <a:custGeom>
              <a:avLst/>
              <a:gdLst>
                <a:gd name="connsiteX0" fmla="*/ 1184523 w 1191132"/>
                <a:gd name="connsiteY0" fmla="*/ 227260 h 598919"/>
                <a:gd name="connsiteX1" fmla="*/ 750959 w 1191132"/>
                <a:gd name="connsiteY1" fmla="*/ 1439 h 598919"/>
                <a:gd name="connsiteX2" fmla="*/ 732761 w 1191132"/>
                <a:gd name="connsiteY2" fmla="*/ 10359 h 598919"/>
                <a:gd name="connsiteX3" fmla="*/ 734538 w 1191132"/>
                <a:gd name="connsiteY3" fmla="*/ 147214 h 598919"/>
                <a:gd name="connsiteX4" fmla="*/ 27814 w 1191132"/>
                <a:gd name="connsiteY4" fmla="*/ 171146 h 598919"/>
                <a:gd name="connsiteX5" fmla="*/ 13437 w 1191132"/>
                <a:gd name="connsiteY5" fmla="*/ 171172 h 598919"/>
                <a:gd name="connsiteX6" fmla="*/ 2109 w 1191132"/>
                <a:gd name="connsiteY6" fmla="*/ 188037 h 598919"/>
                <a:gd name="connsiteX7" fmla="*/ 116242 w 1191132"/>
                <a:gd name="connsiteY7" fmla="*/ 370498 h 598919"/>
                <a:gd name="connsiteX8" fmla="*/ 61537 w 1191132"/>
                <a:gd name="connsiteY8" fmla="*/ 584559 h 598919"/>
                <a:gd name="connsiteX9" fmla="*/ 77766 w 1191132"/>
                <a:gd name="connsiteY9" fmla="*/ 598426 h 598919"/>
                <a:gd name="connsiteX10" fmla="*/ 776561 w 1191132"/>
                <a:gd name="connsiteY10" fmla="*/ 408576 h 598919"/>
                <a:gd name="connsiteX11" fmla="*/ 795099 w 1191132"/>
                <a:gd name="connsiteY11" fmla="*/ 523467 h 598919"/>
                <a:gd name="connsiteX12" fmla="*/ 805864 w 1191132"/>
                <a:gd name="connsiteY12" fmla="*/ 548974 h 598919"/>
                <a:gd name="connsiteX13" fmla="*/ 827082 w 1191132"/>
                <a:gd name="connsiteY13" fmla="*/ 551308 h 598919"/>
                <a:gd name="connsiteX14" fmla="*/ 995875 w 1191132"/>
                <a:gd name="connsiteY14" fmla="*/ 407595 h 598919"/>
                <a:gd name="connsiteX15" fmla="*/ 1187255 w 1191132"/>
                <a:gd name="connsiteY15" fmla="*/ 245372 h 598919"/>
                <a:gd name="connsiteX16" fmla="*/ 1184523 w 1191132"/>
                <a:gd name="connsiteY16" fmla="*/ 227260 h 598919"/>
                <a:gd name="connsiteX17" fmla="*/ 1075581 w 1191132"/>
                <a:gd name="connsiteY17" fmla="*/ 307160 h 598919"/>
                <a:gd name="connsiteX18" fmla="*/ 822610 w 1191132"/>
                <a:gd name="connsiteY18" fmla="*/ 522429 h 598919"/>
                <a:gd name="connsiteX19" fmla="*/ 800296 w 1191132"/>
                <a:gd name="connsiteY19" fmla="*/ 389774 h 598919"/>
                <a:gd name="connsiteX20" fmla="*/ 783675 w 1191132"/>
                <a:gd name="connsiteY20" fmla="*/ 381715 h 598919"/>
                <a:gd name="connsiteX21" fmla="*/ 94579 w 1191132"/>
                <a:gd name="connsiteY21" fmla="*/ 569832 h 598919"/>
                <a:gd name="connsiteX22" fmla="*/ 142169 w 1191132"/>
                <a:gd name="connsiteY22" fmla="*/ 372207 h 598919"/>
                <a:gd name="connsiteX23" fmla="*/ 136572 w 1191132"/>
                <a:gd name="connsiteY23" fmla="*/ 354702 h 598919"/>
                <a:gd name="connsiteX24" fmla="*/ 38683 w 1191132"/>
                <a:gd name="connsiteY24" fmla="*/ 193459 h 598919"/>
                <a:gd name="connsiteX25" fmla="*/ 737285 w 1191132"/>
                <a:gd name="connsiteY25" fmla="*/ 169128 h 598919"/>
                <a:gd name="connsiteX26" fmla="*/ 744170 w 1191132"/>
                <a:gd name="connsiteY26" fmla="*/ 168900 h 598919"/>
                <a:gd name="connsiteX27" fmla="*/ 753876 w 1191132"/>
                <a:gd name="connsiteY27" fmla="*/ 150440 h 598919"/>
                <a:gd name="connsiteX28" fmla="*/ 756549 w 1191132"/>
                <a:gd name="connsiteY28" fmla="*/ 29236 h 598919"/>
                <a:gd name="connsiteX29" fmla="*/ 1155864 w 1191132"/>
                <a:gd name="connsiteY29" fmla="*/ 239432 h 598919"/>
                <a:gd name="connsiteX30" fmla="*/ 1075581 w 1191132"/>
                <a:gd name="connsiteY30" fmla="*/ 307160 h 5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1132" h="598919">
                  <a:moveTo>
                    <a:pt x="1184523" y="227260"/>
                  </a:moveTo>
                  <a:cubicBezTo>
                    <a:pt x="1039274" y="153009"/>
                    <a:pt x="894373" y="78258"/>
                    <a:pt x="750959" y="1439"/>
                  </a:cubicBezTo>
                  <a:cubicBezTo>
                    <a:pt x="743163" y="-2705"/>
                    <a:pt x="732673" y="2666"/>
                    <a:pt x="732761" y="10359"/>
                  </a:cubicBezTo>
                  <a:cubicBezTo>
                    <a:pt x="733302" y="55984"/>
                    <a:pt x="734553" y="101583"/>
                    <a:pt x="734538" y="147214"/>
                  </a:cubicBezTo>
                  <a:cubicBezTo>
                    <a:pt x="499025" y="156096"/>
                    <a:pt x="263594" y="168843"/>
                    <a:pt x="27814" y="171146"/>
                  </a:cubicBezTo>
                  <a:cubicBezTo>
                    <a:pt x="23024" y="171165"/>
                    <a:pt x="18234" y="171178"/>
                    <a:pt x="13437" y="171172"/>
                  </a:cubicBezTo>
                  <a:cubicBezTo>
                    <a:pt x="4338" y="171165"/>
                    <a:pt x="-4043" y="180996"/>
                    <a:pt x="2109" y="188037"/>
                  </a:cubicBezTo>
                  <a:cubicBezTo>
                    <a:pt x="49581" y="244031"/>
                    <a:pt x="83555" y="307533"/>
                    <a:pt x="116242" y="370498"/>
                  </a:cubicBezTo>
                  <a:cubicBezTo>
                    <a:pt x="103982" y="442769"/>
                    <a:pt x="87960" y="515034"/>
                    <a:pt x="61537" y="584559"/>
                  </a:cubicBezTo>
                  <a:cubicBezTo>
                    <a:pt x="58406" y="592524"/>
                    <a:pt x="68460" y="601083"/>
                    <a:pt x="77766" y="598426"/>
                  </a:cubicBezTo>
                  <a:cubicBezTo>
                    <a:pt x="309222" y="531014"/>
                    <a:pt x="548451" y="484497"/>
                    <a:pt x="776561" y="408576"/>
                  </a:cubicBezTo>
                  <a:cubicBezTo>
                    <a:pt x="782513" y="446862"/>
                    <a:pt x="785200" y="485699"/>
                    <a:pt x="795099" y="523467"/>
                  </a:cubicBezTo>
                  <a:cubicBezTo>
                    <a:pt x="797424" y="532070"/>
                    <a:pt x="800148" y="541496"/>
                    <a:pt x="805864" y="548974"/>
                  </a:cubicBezTo>
                  <a:cubicBezTo>
                    <a:pt x="810565" y="555123"/>
                    <a:pt x="820700" y="556800"/>
                    <a:pt x="827082" y="551308"/>
                  </a:cubicBezTo>
                  <a:cubicBezTo>
                    <a:pt x="883038" y="503140"/>
                    <a:pt x="939460" y="455371"/>
                    <a:pt x="995875" y="407595"/>
                  </a:cubicBezTo>
                  <a:cubicBezTo>
                    <a:pt x="1059700" y="353544"/>
                    <a:pt x="1123437" y="299423"/>
                    <a:pt x="1187255" y="245372"/>
                  </a:cubicBezTo>
                  <a:cubicBezTo>
                    <a:pt x="1193482" y="240102"/>
                    <a:pt x="1191949" y="231049"/>
                    <a:pt x="1184523" y="227260"/>
                  </a:cubicBezTo>
                  <a:close/>
                  <a:moveTo>
                    <a:pt x="1075581" y="307160"/>
                  </a:moveTo>
                  <a:cubicBezTo>
                    <a:pt x="990951" y="378653"/>
                    <a:pt x="906640" y="450424"/>
                    <a:pt x="822610" y="522429"/>
                  </a:cubicBezTo>
                  <a:cubicBezTo>
                    <a:pt x="810261" y="479227"/>
                    <a:pt x="808995" y="433818"/>
                    <a:pt x="800296" y="389774"/>
                  </a:cubicBezTo>
                  <a:cubicBezTo>
                    <a:pt x="799045" y="384024"/>
                    <a:pt x="790094" y="379640"/>
                    <a:pt x="783675" y="381715"/>
                  </a:cubicBezTo>
                  <a:cubicBezTo>
                    <a:pt x="559016" y="457636"/>
                    <a:pt x="323044" y="503659"/>
                    <a:pt x="94579" y="569832"/>
                  </a:cubicBezTo>
                  <a:cubicBezTo>
                    <a:pt x="116294" y="505121"/>
                    <a:pt x="130508" y="438720"/>
                    <a:pt x="142169" y="372207"/>
                  </a:cubicBezTo>
                  <a:cubicBezTo>
                    <a:pt x="143235" y="365653"/>
                    <a:pt x="139548" y="360585"/>
                    <a:pt x="136572" y="354702"/>
                  </a:cubicBezTo>
                  <a:cubicBezTo>
                    <a:pt x="107928" y="299347"/>
                    <a:pt x="77869" y="244069"/>
                    <a:pt x="38683" y="193459"/>
                  </a:cubicBezTo>
                  <a:cubicBezTo>
                    <a:pt x="271738" y="190176"/>
                    <a:pt x="504467" y="177972"/>
                    <a:pt x="737285" y="169128"/>
                  </a:cubicBezTo>
                  <a:cubicBezTo>
                    <a:pt x="739580" y="169052"/>
                    <a:pt x="741875" y="168976"/>
                    <a:pt x="744170" y="168900"/>
                  </a:cubicBezTo>
                  <a:cubicBezTo>
                    <a:pt x="756305" y="168527"/>
                    <a:pt x="759562" y="156577"/>
                    <a:pt x="753876" y="150440"/>
                  </a:cubicBezTo>
                  <a:cubicBezTo>
                    <a:pt x="754431" y="110029"/>
                    <a:pt x="755697" y="69642"/>
                    <a:pt x="756549" y="29236"/>
                  </a:cubicBezTo>
                  <a:cubicBezTo>
                    <a:pt x="888013" y="101532"/>
                    <a:pt x="1022209" y="170153"/>
                    <a:pt x="1155864" y="239432"/>
                  </a:cubicBezTo>
                  <a:cubicBezTo>
                    <a:pt x="1129093" y="262004"/>
                    <a:pt x="1102337" y="284576"/>
                    <a:pt x="1075581" y="307160"/>
                  </a:cubicBezTo>
                  <a:close/>
                </a:path>
              </a:pathLst>
            </a:custGeom>
            <a:solidFill>
              <a:srgbClr val="000000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grpSp>
        <p:nvGrpSpPr>
          <p:cNvPr id="168" name="Grafikk 160" descr="En flygende pil">
            <a:extLst>
              <a:ext uri="{FF2B5EF4-FFF2-40B4-BE49-F238E27FC236}">
                <a16:creationId xmlns:a16="http://schemas.microsoft.com/office/drawing/2014/main" id="{0B925723-0E3D-8521-78D9-505991BD0D30}"/>
              </a:ext>
            </a:extLst>
          </p:cNvPr>
          <p:cNvGrpSpPr/>
          <p:nvPr/>
        </p:nvGrpSpPr>
        <p:grpSpPr>
          <a:xfrm rot="437568">
            <a:off x="5994286" y="-5532350"/>
            <a:ext cx="1050918" cy="598919"/>
            <a:chOff x="2072128" y="4936976"/>
            <a:chExt cx="1191132" cy="598919"/>
          </a:xfrm>
        </p:grpSpPr>
        <p:sp>
          <p:nvSpPr>
            <p:cNvPr id="169" name="Frihåndsform: figur 168">
              <a:extLst>
                <a:ext uri="{FF2B5EF4-FFF2-40B4-BE49-F238E27FC236}">
                  <a16:creationId xmlns:a16="http://schemas.microsoft.com/office/drawing/2014/main" id="{159CDB22-75CB-BBE4-24F7-24076C6244FE}"/>
                </a:ext>
              </a:extLst>
            </p:cNvPr>
            <p:cNvSpPr/>
            <p:nvPr/>
          </p:nvSpPr>
          <p:spPr>
            <a:xfrm>
              <a:off x="2095160" y="4958795"/>
              <a:ext cx="1153294" cy="559104"/>
            </a:xfrm>
            <a:custGeom>
              <a:avLst/>
              <a:gdLst>
                <a:gd name="connsiteX0" fmla="*/ 932 w 1153294"/>
                <a:gd name="connsiteY0" fmla="*/ 170406 h 559104"/>
                <a:gd name="connsiteX1" fmla="*/ 106899 w 1153294"/>
                <a:gd name="connsiteY1" fmla="*/ 342986 h 559104"/>
                <a:gd name="connsiteX2" fmla="*/ 107639 w 1153294"/>
                <a:gd name="connsiteY2" fmla="*/ 347655 h 559104"/>
                <a:gd name="connsiteX3" fmla="*/ 55911 w 1153294"/>
                <a:gd name="connsiteY3" fmla="*/ 550740 h 559104"/>
                <a:gd name="connsiteX4" fmla="*/ 66202 w 1153294"/>
                <a:gd name="connsiteY4" fmla="*/ 558780 h 559104"/>
                <a:gd name="connsiteX5" fmla="*/ 753676 w 1153294"/>
                <a:gd name="connsiteY5" fmla="*/ 374915 h 559104"/>
                <a:gd name="connsiteX6" fmla="*/ 764049 w 1153294"/>
                <a:gd name="connsiteY6" fmla="*/ 380412 h 559104"/>
                <a:gd name="connsiteX7" fmla="*/ 788125 w 1153294"/>
                <a:gd name="connsiteY7" fmla="*/ 509708 h 559104"/>
                <a:gd name="connsiteX8" fmla="*/ 801718 w 1153294"/>
                <a:gd name="connsiteY8" fmla="*/ 513560 h 559104"/>
                <a:gd name="connsiteX9" fmla="*/ 1150860 w 1153294"/>
                <a:gd name="connsiteY9" fmla="*/ 222788 h 559104"/>
                <a:gd name="connsiteX10" fmla="*/ 1149364 w 1153294"/>
                <a:gd name="connsiteY10" fmla="*/ 211932 h 559104"/>
                <a:gd name="connsiteX11" fmla="*/ 735730 w 1153294"/>
                <a:gd name="connsiteY11" fmla="*/ 984 h 559104"/>
                <a:gd name="connsiteX12" fmla="*/ 723529 w 1153294"/>
                <a:gd name="connsiteY12" fmla="*/ 6810 h 559104"/>
                <a:gd name="connsiteX13" fmla="*/ 721597 w 1153294"/>
                <a:gd name="connsiteY13" fmla="*/ 130652 h 559104"/>
                <a:gd name="connsiteX14" fmla="*/ 713838 w 1153294"/>
                <a:gd name="connsiteY14" fmla="*/ 137447 h 559104"/>
                <a:gd name="connsiteX15" fmla="*/ 7766 w 1153294"/>
                <a:gd name="connsiteY15" fmla="*/ 160316 h 559104"/>
                <a:gd name="connsiteX16" fmla="*/ 932 w 1153294"/>
                <a:gd name="connsiteY16" fmla="*/ 170406 h 5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3294" h="559104">
                  <a:moveTo>
                    <a:pt x="932" y="170406"/>
                  </a:moveTo>
                  <a:lnTo>
                    <a:pt x="106899" y="342986"/>
                  </a:lnTo>
                  <a:cubicBezTo>
                    <a:pt x="107780" y="344422"/>
                    <a:pt x="108039" y="346073"/>
                    <a:pt x="107639" y="347655"/>
                  </a:cubicBezTo>
                  <a:lnTo>
                    <a:pt x="55911" y="550740"/>
                  </a:lnTo>
                  <a:cubicBezTo>
                    <a:pt x="54593" y="555908"/>
                    <a:pt x="60294" y="560362"/>
                    <a:pt x="66202" y="558780"/>
                  </a:cubicBezTo>
                  <a:lnTo>
                    <a:pt x="753676" y="374915"/>
                  </a:lnTo>
                  <a:cubicBezTo>
                    <a:pt x="758370" y="373656"/>
                    <a:pt x="763279" y="376256"/>
                    <a:pt x="764049" y="380412"/>
                  </a:cubicBezTo>
                  <a:lnTo>
                    <a:pt x="788125" y="509708"/>
                  </a:lnTo>
                  <a:cubicBezTo>
                    <a:pt x="789154" y="515224"/>
                    <a:pt x="797039" y="517464"/>
                    <a:pt x="801718" y="513560"/>
                  </a:cubicBezTo>
                  <a:lnTo>
                    <a:pt x="1150860" y="222788"/>
                  </a:lnTo>
                  <a:cubicBezTo>
                    <a:pt x="1154650" y="219631"/>
                    <a:pt x="1153910" y="214254"/>
                    <a:pt x="1149364" y="211932"/>
                  </a:cubicBezTo>
                  <a:lnTo>
                    <a:pt x="735730" y="984"/>
                  </a:lnTo>
                  <a:cubicBezTo>
                    <a:pt x="730392" y="-1737"/>
                    <a:pt x="723618" y="1502"/>
                    <a:pt x="723529" y="6810"/>
                  </a:cubicBezTo>
                  <a:lnTo>
                    <a:pt x="721597" y="130652"/>
                  </a:lnTo>
                  <a:cubicBezTo>
                    <a:pt x="721538" y="134322"/>
                    <a:pt x="718132" y="137308"/>
                    <a:pt x="713838" y="137447"/>
                  </a:cubicBezTo>
                  <a:lnTo>
                    <a:pt x="7766" y="160316"/>
                  </a:lnTo>
                  <a:cubicBezTo>
                    <a:pt x="1843" y="160512"/>
                    <a:pt x="-1822" y="165921"/>
                    <a:pt x="932" y="170406"/>
                  </a:cubicBezTo>
                  <a:close/>
                </a:path>
              </a:pathLst>
            </a:custGeom>
            <a:solidFill>
              <a:srgbClr val="FFFFFF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70" name="Frihåndsform: figur 169">
              <a:extLst>
                <a:ext uri="{FF2B5EF4-FFF2-40B4-BE49-F238E27FC236}">
                  <a16:creationId xmlns:a16="http://schemas.microsoft.com/office/drawing/2014/main" id="{8D868564-B64E-120C-FF9B-BDBFA5F06A63}"/>
                </a:ext>
              </a:extLst>
            </p:cNvPr>
            <p:cNvSpPr/>
            <p:nvPr/>
          </p:nvSpPr>
          <p:spPr>
            <a:xfrm>
              <a:off x="2072128" y="4936976"/>
              <a:ext cx="1191132" cy="598919"/>
            </a:xfrm>
            <a:custGeom>
              <a:avLst/>
              <a:gdLst>
                <a:gd name="connsiteX0" fmla="*/ 1184523 w 1191132"/>
                <a:gd name="connsiteY0" fmla="*/ 227260 h 598919"/>
                <a:gd name="connsiteX1" fmla="*/ 750959 w 1191132"/>
                <a:gd name="connsiteY1" fmla="*/ 1439 h 598919"/>
                <a:gd name="connsiteX2" fmla="*/ 732761 w 1191132"/>
                <a:gd name="connsiteY2" fmla="*/ 10359 h 598919"/>
                <a:gd name="connsiteX3" fmla="*/ 734538 w 1191132"/>
                <a:gd name="connsiteY3" fmla="*/ 147214 h 598919"/>
                <a:gd name="connsiteX4" fmla="*/ 27814 w 1191132"/>
                <a:gd name="connsiteY4" fmla="*/ 171146 h 598919"/>
                <a:gd name="connsiteX5" fmla="*/ 13437 w 1191132"/>
                <a:gd name="connsiteY5" fmla="*/ 171172 h 598919"/>
                <a:gd name="connsiteX6" fmla="*/ 2109 w 1191132"/>
                <a:gd name="connsiteY6" fmla="*/ 188037 h 598919"/>
                <a:gd name="connsiteX7" fmla="*/ 116242 w 1191132"/>
                <a:gd name="connsiteY7" fmla="*/ 370498 h 598919"/>
                <a:gd name="connsiteX8" fmla="*/ 61537 w 1191132"/>
                <a:gd name="connsiteY8" fmla="*/ 584559 h 598919"/>
                <a:gd name="connsiteX9" fmla="*/ 77766 w 1191132"/>
                <a:gd name="connsiteY9" fmla="*/ 598426 h 598919"/>
                <a:gd name="connsiteX10" fmla="*/ 776561 w 1191132"/>
                <a:gd name="connsiteY10" fmla="*/ 408576 h 598919"/>
                <a:gd name="connsiteX11" fmla="*/ 795099 w 1191132"/>
                <a:gd name="connsiteY11" fmla="*/ 523467 h 598919"/>
                <a:gd name="connsiteX12" fmla="*/ 805864 w 1191132"/>
                <a:gd name="connsiteY12" fmla="*/ 548974 h 598919"/>
                <a:gd name="connsiteX13" fmla="*/ 827082 w 1191132"/>
                <a:gd name="connsiteY13" fmla="*/ 551308 h 598919"/>
                <a:gd name="connsiteX14" fmla="*/ 995875 w 1191132"/>
                <a:gd name="connsiteY14" fmla="*/ 407595 h 598919"/>
                <a:gd name="connsiteX15" fmla="*/ 1187255 w 1191132"/>
                <a:gd name="connsiteY15" fmla="*/ 245372 h 598919"/>
                <a:gd name="connsiteX16" fmla="*/ 1184523 w 1191132"/>
                <a:gd name="connsiteY16" fmla="*/ 227260 h 598919"/>
                <a:gd name="connsiteX17" fmla="*/ 1075581 w 1191132"/>
                <a:gd name="connsiteY17" fmla="*/ 307160 h 598919"/>
                <a:gd name="connsiteX18" fmla="*/ 822610 w 1191132"/>
                <a:gd name="connsiteY18" fmla="*/ 522429 h 598919"/>
                <a:gd name="connsiteX19" fmla="*/ 800296 w 1191132"/>
                <a:gd name="connsiteY19" fmla="*/ 389774 h 598919"/>
                <a:gd name="connsiteX20" fmla="*/ 783675 w 1191132"/>
                <a:gd name="connsiteY20" fmla="*/ 381715 h 598919"/>
                <a:gd name="connsiteX21" fmla="*/ 94579 w 1191132"/>
                <a:gd name="connsiteY21" fmla="*/ 569832 h 598919"/>
                <a:gd name="connsiteX22" fmla="*/ 142169 w 1191132"/>
                <a:gd name="connsiteY22" fmla="*/ 372207 h 598919"/>
                <a:gd name="connsiteX23" fmla="*/ 136572 w 1191132"/>
                <a:gd name="connsiteY23" fmla="*/ 354702 h 598919"/>
                <a:gd name="connsiteX24" fmla="*/ 38683 w 1191132"/>
                <a:gd name="connsiteY24" fmla="*/ 193459 h 598919"/>
                <a:gd name="connsiteX25" fmla="*/ 737285 w 1191132"/>
                <a:gd name="connsiteY25" fmla="*/ 169128 h 598919"/>
                <a:gd name="connsiteX26" fmla="*/ 744170 w 1191132"/>
                <a:gd name="connsiteY26" fmla="*/ 168900 h 598919"/>
                <a:gd name="connsiteX27" fmla="*/ 753876 w 1191132"/>
                <a:gd name="connsiteY27" fmla="*/ 150440 h 598919"/>
                <a:gd name="connsiteX28" fmla="*/ 756549 w 1191132"/>
                <a:gd name="connsiteY28" fmla="*/ 29236 h 598919"/>
                <a:gd name="connsiteX29" fmla="*/ 1155864 w 1191132"/>
                <a:gd name="connsiteY29" fmla="*/ 239432 h 598919"/>
                <a:gd name="connsiteX30" fmla="*/ 1075581 w 1191132"/>
                <a:gd name="connsiteY30" fmla="*/ 307160 h 5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1132" h="598919">
                  <a:moveTo>
                    <a:pt x="1184523" y="227260"/>
                  </a:moveTo>
                  <a:cubicBezTo>
                    <a:pt x="1039274" y="153009"/>
                    <a:pt x="894373" y="78258"/>
                    <a:pt x="750959" y="1439"/>
                  </a:cubicBezTo>
                  <a:cubicBezTo>
                    <a:pt x="743163" y="-2705"/>
                    <a:pt x="732673" y="2666"/>
                    <a:pt x="732761" y="10359"/>
                  </a:cubicBezTo>
                  <a:cubicBezTo>
                    <a:pt x="733302" y="55984"/>
                    <a:pt x="734553" y="101583"/>
                    <a:pt x="734538" y="147214"/>
                  </a:cubicBezTo>
                  <a:cubicBezTo>
                    <a:pt x="499025" y="156096"/>
                    <a:pt x="263594" y="168843"/>
                    <a:pt x="27814" y="171146"/>
                  </a:cubicBezTo>
                  <a:cubicBezTo>
                    <a:pt x="23024" y="171165"/>
                    <a:pt x="18234" y="171178"/>
                    <a:pt x="13437" y="171172"/>
                  </a:cubicBezTo>
                  <a:cubicBezTo>
                    <a:pt x="4338" y="171165"/>
                    <a:pt x="-4043" y="180996"/>
                    <a:pt x="2109" y="188037"/>
                  </a:cubicBezTo>
                  <a:cubicBezTo>
                    <a:pt x="49581" y="244031"/>
                    <a:pt x="83555" y="307533"/>
                    <a:pt x="116242" y="370498"/>
                  </a:cubicBezTo>
                  <a:cubicBezTo>
                    <a:pt x="103982" y="442769"/>
                    <a:pt x="87960" y="515034"/>
                    <a:pt x="61537" y="584559"/>
                  </a:cubicBezTo>
                  <a:cubicBezTo>
                    <a:pt x="58406" y="592524"/>
                    <a:pt x="68460" y="601083"/>
                    <a:pt x="77766" y="598426"/>
                  </a:cubicBezTo>
                  <a:cubicBezTo>
                    <a:pt x="309222" y="531014"/>
                    <a:pt x="548451" y="484497"/>
                    <a:pt x="776561" y="408576"/>
                  </a:cubicBezTo>
                  <a:cubicBezTo>
                    <a:pt x="782513" y="446862"/>
                    <a:pt x="785200" y="485699"/>
                    <a:pt x="795099" y="523467"/>
                  </a:cubicBezTo>
                  <a:cubicBezTo>
                    <a:pt x="797424" y="532070"/>
                    <a:pt x="800148" y="541496"/>
                    <a:pt x="805864" y="548974"/>
                  </a:cubicBezTo>
                  <a:cubicBezTo>
                    <a:pt x="810565" y="555123"/>
                    <a:pt x="820700" y="556800"/>
                    <a:pt x="827082" y="551308"/>
                  </a:cubicBezTo>
                  <a:cubicBezTo>
                    <a:pt x="883038" y="503140"/>
                    <a:pt x="939460" y="455371"/>
                    <a:pt x="995875" y="407595"/>
                  </a:cubicBezTo>
                  <a:cubicBezTo>
                    <a:pt x="1059700" y="353544"/>
                    <a:pt x="1123437" y="299423"/>
                    <a:pt x="1187255" y="245372"/>
                  </a:cubicBezTo>
                  <a:cubicBezTo>
                    <a:pt x="1193482" y="240102"/>
                    <a:pt x="1191949" y="231049"/>
                    <a:pt x="1184523" y="227260"/>
                  </a:cubicBezTo>
                  <a:close/>
                  <a:moveTo>
                    <a:pt x="1075581" y="307160"/>
                  </a:moveTo>
                  <a:cubicBezTo>
                    <a:pt x="990951" y="378653"/>
                    <a:pt x="906640" y="450424"/>
                    <a:pt x="822610" y="522429"/>
                  </a:cubicBezTo>
                  <a:cubicBezTo>
                    <a:pt x="810261" y="479227"/>
                    <a:pt x="808995" y="433818"/>
                    <a:pt x="800296" y="389774"/>
                  </a:cubicBezTo>
                  <a:cubicBezTo>
                    <a:pt x="799045" y="384024"/>
                    <a:pt x="790094" y="379640"/>
                    <a:pt x="783675" y="381715"/>
                  </a:cubicBezTo>
                  <a:cubicBezTo>
                    <a:pt x="559016" y="457636"/>
                    <a:pt x="323044" y="503659"/>
                    <a:pt x="94579" y="569832"/>
                  </a:cubicBezTo>
                  <a:cubicBezTo>
                    <a:pt x="116294" y="505121"/>
                    <a:pt x="130508" y="438720"/>
                    <a:pt x="142169" y="372207"/>
                  </a:cubicBezTo>
                  <a:cubicBezTo>
                    <a:pt x="143235" y="365653"/>
                    <a:pt x="139548" y="360585"/>
                    <a:pt x="136572" y="354702"/>
                  </a:cubicBezTo>
                  <a:cubicBezTo>
                    <a:pt x="107928" y="299347"/>
                    <a:pt x="77869" y="244069"/>
                    <a:pt x="38683" y="193459"/>
                  </a:cubicBezTo>
                  <a:cubicBezTo>
                    <a:pt x="271738" y="190176"/>
                    <a:pt x="504467" y="177972"/>
                    <a:pt x="737285" y="169128"/>
                  </a:cubicBezTo>
                  <a:cubicBezTo>
                    <a:pt x="739580" y="169052"/>
                    <a:pt x="741875" y="168976"/>
                    <a:pt x="744170" y="168900"/>
                  </a:cubicBezTo>
                  <a:cubicBezTo>
                    <a:pt x="756305" y="168527"/>
                    <a:pt x="759562" y="156577"/>
                    <a:pt x="753876" y="150440"/>
                  </a:cubicBezTo>
                  <a:cubicBezTo>
                    <a:pt x="754431" y="110029"/>
                    <a:pt x="755697" y="69642"/>
                    <a:pt x="756549" y="29236"/>
                  </a:cubicBezTo>
                  <a:cubicBezTo>
                    <a:pt x="888013" y="101532"/>
                    <a:pt x="1022209" y="170153"/>
                    <a:pt x="1155864" y="239432"/>
                  </a:cubicBezTo>
                  <a:cubicBezTo>
                    <a:pt x="1129093" y="262004"/>
                    <a:pt x="1102337" y="284576"/>
                    <a:pt x="1075581" y="307160"/>
                  </a:cubicBezTo>
                  <a:close/>
                </a:path>
              </a:pathLst>
            </a:custGeom>
            <a:solidFill>
              <a:srgbClr val="000000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139" name="Grafikk 114" descr="Avmerking med heldekkende fyll">
            <a:extLst>
              <a:ext uri="{FF2B5EF4-FFF2-40B4-BE49-F238E27FC236}">
                <a16:creationId xmlns:a16="http://schemas.microsoft.com/office/drawing/2014/main" id="{884FEBFF-9E09-94B4-E8AF-596710B0444A}"/>
              </a:ext>
            </a:extLst>
          </p:cNvPr>
          <p:cNvSpPr/>
          <p:nvPr/>
        </p:nvSpPr>
        <p:spPr>
          <a:xfrm>
            <a:off x="11490709" y="4790973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  <p:sp>
        <p:nvSpPr>
          <p:cNvPr id="54" name="Grafikk 123" descr="Lukk med heldekkende fyll">
            <a:extLst>
              <a:ext uri="{FF2B5EF4-FFF2-40B4-BE49-F238E27FC236}">
                <a16:creationId xmlns:a16="http://schemas.microsoft.com/office/drawing/2014/main" id="{1CAB3E1E-8D85-1F2C-ACCD-E18CE28938AE}"/>
              </a:ext>
            </a:extLst>
          </p:cNvPr>
          <p:cNvSpPr/>
          <p:nvPr/>
        </p:nvSpPr>
        <p:spPr>
          <a:xfrm>
            <a:off x="3137001" y="4433722"/>
            <a:ext cx="960989" cy="889684"/>
          </a:xfrm>
          <a:custGeom>
            <a:avLst/>
            <a:gdLst>
              <a:gd name="connsiteX0" fmla="*/ 674370 w 674370"/>
              <a:gd name="connsiteY0" fmla="*/ 80963 h 674370"/>
              <a:gd name="connsiteX1" fmla="*/ 593408 w 674370"/>
              <a:gd name="connsiteY1" fmla="*/ 0 h 674370"/>
              <a:gd name="connsiteX2" fmla="*/ 337185 w 674370"/>
              <a:gd name="connsiteY2" fmla="*/ 256223 h 674370"/>
              <a:gd name="connsiteX3" fmla="*/ 80963 w 674370"/>
              <a:gd name="connsiteY3" fmla="*/ 0 h 674370"/>
              <a:gd name="connsiteX4" fmla="*/ 0 w 674370"/>
              <a:gd name="connsiteY4" fmla="*/ 80963 h 674370"/>
              <a:gd name="connsiteX5" fmla="*/ 256223 w 674370"/>
              <a:gd name="connsiteY5" fmla="*/ 337185 h 674370"/>
              <a:gd name="connsiteX6" fmla="*/ 0 w 674370"/>
              <a:gd name="connsiteY6" fmla="*/ 593408 h 674370"/>
              <a:gd name="connsiteX7" fmla="*/ 80963 w 674370"/>
              <a:gd name="connsiteY7" fmla="*/ 674370 h 674370"/>
              <a:gd name="connsiteX8" fmla="*/ 337185 w 674370"/>
              <a:gd name="connsiteY8" fmla="*/ 418148 h 674370"/>
              <a:gd name="connsiteX9" fmla="*/ 593408 w 674370"/>
              <a:gd name="connsiteY9" fmla="*/ 674370 h 674370"/>
              <a:gd name="connsiteX10" fmla="*/ 674370 w 674370"/>
              <a:gd name="connsiteY10" fmla="*/ 593408 h 674370"/>
              <a:gd name="connsiteX11" fmla="*/ 418148 w 674370"/>
              <a:gd name="connsiteY11" fmla="*/ 337185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4370" h="674370">
                <a:moveTo>
                  <a:pt x="674370" y="80963"/>
                </a:moveTo>
                <a:lnTo>
                  <a:pt x="593408" y="0"/>
                </a:lnTo>
                <a:lnTo>
                  <a:pt x="337185" y="256223"/>
                </a:lnTo>
                <a:lnTo>
                  <a:pt x="80963" y="0"/>
                </a:lnTo>
                <a:lnTo>
                  <a:pt x="0" y="80963"/>
                </a:lnTo>
                <a:lnTo>
                  <a:pt x="256223" y="337185"/>
                </a:lnTo>
                <a:lnTo>
                  <a:pt x="0" y="593408"/>
                </a:lnTo>
                <a:lnTo>
                  <a:pt x="80963" y="674370"/>
                </a:lnTo>
                <a:lnTo>
                  <a:pt x="337185" y="418148"/>
                </a:lnTo>
                <a:lnTo>
                  <a:pt x="593408" y="674370"/>
                </a:lnTo>
                <a:lnTo>
                  <a:pt x="674370" y="593408"/>
                </a:lnTo>
                <a:lnTo>
                  <a:pt x="418148" y="33718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5" name="Grafikk 114" descr="Avmerking med heldekkende fyll">
            <a:extLst>
              <a:ext uri="{FF2B5EF4-FFF2-40B4-BE49-F238E27FC236}">
                <a16:creationId xmlns:a16="http://schemas.microsoft.com/office/drawing/2014/main" id="{55371E1A-CA18-18D7-D3EF-572C4DCB39E9}"/>
              </a:ext>
            </a:extLst>
          </p:cNvPr>
          <p:cNvSpPr/>
          <p:nvPr/>
        </p:nvSpPr>
        <p:spPr>
          <a:xfrm>
            <a:off x="4562944" y="351805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391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54" grpId="0" animBg="1"/>
      <p:bldP spid="1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5DC7F-C983-BA64-B611-1EF9677DB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CB84FAFE-B04F-D31C-7EDF-3AEED3BEC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25822" y="-26128786"/>
            <a:ext cx="19102714" cy="48724462"/>
          </a:xfrm>
          <a:prstGeom prst="rect">
            <a:avLst/>
          </a:prstGeom>
        </p:spPr>
      </p:pic>
      <p:sp>
        <p:nvSpPr>
          <p:cNvPr id="47" name="Sky 46">
            <a:extLst>
              <a:ext uri="{FF2B5EF4-FFF2-40B4-BE49-F238E27FC236}">
                <a16:creationId xmlns:a16="http://schemas.microsoft.com/office/drawing/2014/main" id="{69C67C14-3F9B-5300-1E9D-B4640787571B}"/>
              </a:ext>
            </a:extLst>
          </p:cNvPr>
          <p:cNvSpPr/>
          <p:nvPr/>
        </p:nvSpPr>
        <p:spPr>
          <a:xfrm rot="8782212">
            <a:off x="-6283220" y="-6228285"/>
            <a:ext cx="7174818" cy="562303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944 w 43256"/>
              <a:gd name="connsiteY1" fmla="*/ 26073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4969 w 42285"/>
              <a:gd name="connsiteY20" fmla="*/ 14385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4969 w 42285"/>
              <a:gd name="connsiteY20" fmla="*/ 14385 h 43219"/>
              <a:gd name="connsiteX21" fmla="*/ 6229 w 42285"/>
              <a:gd name="connsiteY21" fmla="*/ 16848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4349 w 42285"/>
              <a:gd name="connsiteY20" fmla="*/ 2104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4349 w 42285"/>
              <a:gd name="connsiteY20" fmla="*/ 2104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444 w 42285"/>
              <a:gd name="connsiteY1" fmla="*/ 9689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444 w 42285"/>
              <a:gd name="connsiteY1" fmla="*/ 9689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25 w 42238"/>
              <a:gd name="connsiteY0" fmla="*/ 19869 h 43219"/>
              <a:gd name="connsiteX1" fmla="*/ 10397 w 42238"/>
              <a:gd name="connsiteY1" fmla="*/ 9689 h 43219"/>
              <a:gd name="connsiteX2" fmla="*/ 13023 w 42238"/>
              <a:gd name="connsiteY2" fmla="*/ 5061 h 43219"/>
              <a:gd name="connsiteX3" fmla="*/ 21474 w 42238"/>
              <a:gd name="connsiteY3" fmla="*/ 3291 h 43219"/>
              <a:gd name="connsiteX4" fmla="*/ 24767 w 42238"/>
              <a:gd name="connsiteY4" fmla="*/ 59 h 43219"/>
              <a:gd name="connsiteX5" fmla="*/ 28851 w 42238"/>
              <a:gd name="connsiteY5" fmla="*/ 2340 h 43219"/>
              <a:gd name="connsiteX6" fmla="*/ 34481 w 42238"/>
              <a:gd name="connsiteY6" fmla="*/ 549 h 43219"/>
              <a:gd name="connsiteX7" fmla="*/ 37336 w 42238"/>
              <a:gd name="connsiteY7" fmla="*/ 5435 h 43219"/>
              <a:gd name="connsiteX8" fmla="*/ 41000 w 42238"/>
              <a:gd name="connsiteY8" fmla="*/ 10177 h 43219"/>
              <a:gd name="connsiteX9" fmla="*/ 40836 w 42238"/>
              <a:gd name="connsiteY9" fmla="*/ 15319 h 43219"/>
              <a:gd name="connsiteX10" fmla="*/ 42034 w 42238"/>
              <a:gd name="connsiteY10" fmla="*/ 23181 h 43219"/>
              <a:gd name="connsiteX11" fmla="*/ 36422 w 42238"/>
              <a:gd name="connsiteY11" fmla="*/ 30063 h 43219"/>
              <a:gd name="connsiteX12" fmla="*/ 34413 w 42238"/>
              <a:gd name="connsiteY12" fmla="*/ 35960 h 43219"/>
              <a:gd name="connsiteX13" fmla="*/ 27573 w 42238"/>
              <a:gd name="connsiteY13" fmla="*/ 36674 h 43219"/>
              <a:gd name="connsiteX14" fmla="*/ 22685 w 42238"/>
              <a:gd name="connsiteY14" fmla="*/ 42965 h 43219"/>
              <a:gd name="connsiteX15" fmla="*/ 15498 w 42238"/>
              <a:gd name="connsiteY15" fmla="*/ 39125 h 43219"/>
              <a:gd name="connsiteX16" fmla="*/ 4822 w 42238"/>
              <a:gd name="connsiteY16" fmla="*/ 35331 h 43219"/>
              <a:gd name="connsiteX17" fmla="*/ 128 w 42238"/>
              <a:gd name="connsiteY17" fmla="*/ 31109 h 43219"/>
              <a:gd name="connsiteX18" fmla="*/ 1777 w 42238"/>
              <a:gd name="connsiteY18" fmla="*/ 25966 h 43219"/>
              <a:gd name="connsiteX19" fmla="*/ 3274 w 42238"/>
              <a:gd name="connsiteY19" fmla="*/ 23294 h 43219"/>
              <a:gd name="connsiteX20" fmla="*/ 5172 w 42238"/>
              <a:gd name="connsiteY20" fmla="*/ 19067 h 43219"/>
              <a:gd name="connsiteX21" fmla="*/ 4825 w 42238"/>
              <a:gd name="connsiteY21" fmla="*/ 19869 h 43219"/>
              <a:gd name="connsiteX0" fmla="*/ 3711 w 42238"/>
              <a:gd name="connsiteY0" fmla="*/ 26036 h 43219"/>
              <a:gd name="connsiteX1" fmla="*/ 1926 w 42238"/>
              <a:gd name="connsiteY1" fmla="*/ 26073 h 43219"/>
              <a:gd name="connsiteX2" fmla="*/ 5946 w 42238"/>
              <a:gd name="connsiteY2" fmla="*/ 34758 h 43219"/>
              <a:gd name="connsiteX3" fmla="*/ 4838 w 42238"/>
              <a:gd name="connsiteY3" fmla="*/ 35139 h 43219"/>
              <a:gd name="connsiteX4" fmla="*/ 15496 w 42238"/>
              <a:gd name="connsiteY4" fmla="*/ 38949 h 43219"/>
              <a:gd name="connsiteX5" fmla="*/ 14828 w 42238"/>
              <a:gd name="connsiteY5" fmla="*/ 37209 h 43219"/>
              <a:gd name="connsiteX6" fmla="*/ 27845 w 42238"/>
              <a:gd name="connsiteY6" fmla="*/ 34610 h 43219"/>
              <a:gd name="connsiteX7" fmla="*/ 27578 w 42238"/>
              <a:gd name="connsiteY7" fmla="*/ 36519 h 43219"/>
              <a:gd name="connsiteX8" fmla="*/ 33147 w 42238"/>
              <a:gd name="connsiteY8" fmla="*/ 22813 h 43219"/>
              <a:gd name="connsiteX9" fmla="*/ 36398 w 42238"/>
              <a:gd name="connsiteY9" fmla="*/ 29949 h 43219"/>
              <a:gd name="connsiteX10" fmla="*/ 40816 w 42238"/>
              <a:gd name="connsiteY10" fmla="*/ 15213 h 43219"/>
              <a:gd name="connsiteX11" fmla="*/ 39368 w 42238"/>
              <a:gd name="connsiteY11" fmla="*/ 17889 h 43219"/>
              <a:gd name="connsiteX12" fmla="*/ 37342 w 42238"/>
              <a:gd name="connsiteY12" fmla="*/ 5285 h 43219"/>
              <a:gd name="connsiteX13" fmla="*/ 37418 w 42238"/>
              <a:gd name="connsiteY13" fmla="*/ 6549 h 43219"/>
              <a:gd name="connsiteX14" fmla="*/ 28096 w 42238"/>
              <a:gd name="connsiteY14" fmla="*/ 3811 h 43219"/>
              <a:gd name="connsiteX15" fmla="*/ 28838 w 42238"/>
              <a:gd name="connsiteY15" fmla="*/ 2199 h 43219"/>
              <a:gd name="connsiteX16" fmla="*/ 21159 w 42238"/>
              <a:gd name="connsiteY16" fmla="*/ 4579 h 43219"/>
              <a:gd name="connsiteX17" fmla="*/ 21518 w 42238"/>
              <a:gd name="connsiteY17" fmla="*/ 3189 h 43219"/>
              <a:gd name="connsiteX18" fmla="*/ 13018 w 42238"/>
              <a:gd name="connsiteY18" fmla="*/ 5051 h 43219"/>
              <a:gd name="connsiteX19" fmla="*/ 14318 w 42238"/>
              <a:gd name="connsiteY19" fmla="*/ 6399 h 43219"/>
              <a:gd name="connsiteX20" fmla="*/ 9608 w 42238"/>
              <a:gd name="connsiteY20" fmla="*/ 11374 h 43219"/>
              <a:gd name="connsiteX21" fmla="*/ 6284 w 42238"/>
              <a:gd name="connsiteY21" fmla="*/ 16936 h 43219"/>
              <a:gd name="connsiteX0" fmla="*/ 4825 w 42238"/>
              <a:gd name="connsiteY0" fmla="*/ 19869 h 43219"/>
              <a:gd name="connsiteX1" fmla="*/ 10397 w 42238"/>
              <a:gd name="connsiteY1" fmla="*/ 9689 h 43219"/>
              <a:gd name="connsiteX2" fmla="*/ 13023 w 42238"/>
              <a:gd name="connsiteY2" fmla="*/ 5061 h 43219"/>
              <a:gd name="connsiteX3" fmla="*/ 21474 w 42238"/>
              <a:gd name="connsiteY3" fmla="*/ 3291 h 43219"/>
              <a:gd name="connsiteX4" fmla="*/ 24767 w 42238"/>
              <a:gd name="connsiteY4" fmla="*/ 59 h 43219"/>
              <a:gd name="connsiteX5" fmla="*/ 28851 w 42238"/>
              <a:gd name="connsiteY5" fmla="*/ 2340 h 43219"/>
              <a:gd name="connsiteX6" fmla="*/ 34481 w 42238"/>
              <a:gd name="connsiteY6" fmla="*/ 549 h 43219"/>
              <a:gd name="connsiteX7" fmla="*/ 37336 w 42238"/>
              <a:gd name="connsiteY7" fmla="*/ 5435 h 43219"/>
              <a:gd name="connsiteX8" fmla="*/ 41000 w 42238"/>
              <a:gd name="connsiteY8" fmla="*/ 10177 h 43219"/>
              <a:gd name="connsiteX9" fmla="*/ 40836 w 42238"/>
              <a:gd name="connsiteY9" fmla="*/ 15319 h 43219"/>
              <a:gd name="connsiteX10" fmla="*/ 42034 w 42238"/>
              <a:gd name="connsiteY10" fmla="*/ 23181 h 43219"/>
              <a:gd name="connsiteX11" fmla="*/ 36422 w 42238"/>
              <a:gd name="connsiteY11" fmla="*/ 30063 h 43219"/>
              <a:gd name="connsiteX12" fmla="*/ 34413 w 42238"/>
              <a:gd name="connsiteY12" fmla="*/ 35960 h 43219"/>
              <a:gd name="connsiteX13" fmla="*/ 27573 w 42238"/>
              <a:gd name="connsiteY13" fmla="*/ 36674 h 43219"/>
              <a:gd name="connsiteX14" fmla="*/ 22685 w 42238"/>
              <a:gd name="connsiteY14" fmla="*/ 42965 h 43219"/>
              <a:gd name="connsiteX15" fmla="*/ 15498 w 42238"/>
              <a:gd name="connsiteY15" fmla="*/ 39125 h 43219"/>
              <a:gd name="connsiteX16" fmla="*/ 4822 w 42238"/>
              <a:gd name="connsiteY16" fmla="*/ 35331 h 43219"/>
              <a:gd name="connsiteX17" fmla="*/ 128 w 42238"/>
              <a:gd name="connsiteY17" fmla="*/ 31109 h 43219"/>
              <a:gd name="connsiteX18" fmla="*/ 1777 w 42238"/>
              <a:gd name="connsiteY18" fmla="*/ 25966 h 43219"/>
              <a:gd name="connsiteX19" fmla="*/ 3274 w 42238"/>
              <a:gd name="connsiteY19" fmla="*/ 23294 h 43219"/>
              <a:gd name="connsiteX20" fmla="*/ 5172 w 42238"/>
              <a:gd name="connsiteY20" fmla="*/ 19067 h 43219"/>
              <a:gd name="connsiteX21" fmla="*/ 4825 w 42238"/>
              <a:gd name="connsiteY21" fmla="*/ 19869 h 43219"/>
              <a:gd name="connsiteX0" fmla="*/ 3711 w 42238"/>
              <a:gd name="connsiteY0" fmla="*/ 26036 h 43219"/>
              <a:gd name="connsiteX1" fmla="*/ 1926 w 42238"/>
              <a:gd name="connsiteY1" fmla="*/ 26073 h 43219"/>
              <a:gd name="connsiteX2" fmla="*/ 5946 w 42238"/>
              <a:gd name="connsiteY2" fmla="*/ 34758 h 43219"/>
              <a:gd name="connsiteX3" fmla="*/ 4838 w 42238"/>
              <a:gd name="connsiteY3" fmla="*/ 35139 h 43219"/>
              <a:gd name="connsiteX4" fmla="*/ 15496 w 42238"/>
              <a:gd name="connsiteY4" fmla="*/ 38949 h 43219"/>
              <a:gd name="connsiteX5" fmla="*/ 14828 w 42238"/>
              <a:gd name="connsiteY5" fmla="*/ 37209 h 43219"/>
              <a:gd name="connsiteX6" fmla="*/ 27845 w 42238"/>
              <a:gd name="connsiteY6" fmla="*/ 34610 h 43219"/>
              <a:gd name="connsiteX7" fmla="*/ 27578 w 42238"/>
              <a:gd name="connsiteY7" fmla="*/ 36519 h 43219"/>
              <a:gd name="connsiteX8" fmla="*/ 33147 w 42238"/>
              <a:gd name="connsiteY8" fmla="*/ 22813 h 43219"/>
              <a:gd name="connsiteX9" fmla="*/ 36398 w 42238"/>
              <a:gd name="connsiteY9" fmla="*/ 29949 h 43219"/>
              <a:gd name="connsiteX10" fmla="*/ 40816 w 42238"/>
              <a:gd name="connsiteY10" fmla="*/ 15213 h 43219"/>
              <a:gd name="connsiteX11" fmla="*/ 39368 w 42238"/>
              <a:gd name="connsiteY11" fmla="*/ 17889 h 43219"/>
              <a:gd name="connsiteX12" fmla="*/ 37342 w 42238"/>
              <a:gd name="connsiteY12" fmla="*/ 5285 h 43219"/>
              <a:gd name="connsiteX13" fmla="*/ 37418 w 42238"/>
              <a:gd name="connsiteY13" fmla="*/ 6549 h 43219"/>
              <a:gd name="connsiteX14" fmla="*/ 28096 w 42238"/>
              <a:gd name="connsiteY14" fmla="*/ 3811 h 43219"/>
              <a:gd name="connsiteX15" fmla="*/ 28838 w 42238"/>
              <a:gd name="connsiteY15" fmla="*/ 2199 h 43219"/>
              <a:gd name="connsiteX16" fmla="*/ 21159 w 42238"/>
              <a:gd name="connsiteY16" fmla="*/ 4579 h 43219"/>
              <a:gd name="connsiteX17" fmla="*/ 21518 w 42238"/>
              <a:gd name="connsiteY17" fmla="*/ 3189 h 43219"/>
              <a:gd name="connsiteX18" fmla="*/ 13018 w 42238"/>
              <a:gd name="connsiteY18" fmla="*/ 5051 h 43219"/>
              <a:gd name="connsiteX19" fmla="*/ 14318 w 42238"/>
              <a:gd name="connsiteY19" fmla="*/ 6399 h 43219"/>
              <a:gd name="connsiteX20" fmla="*/ 9608 w 42238"/>
              <a:gd name="connsiteY20" fmla="*/ 11374 h 43219"/>
              <a:gd name="connsiteX21" fmla="*/ 6284 w 42238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6225 w 42610"/>
              <a:gd name="connsiteY20" fmla="*/ 17805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6050 w 42610"/>
              <a:gd name="connsiteY21" fmla="*/ 18430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610" h="43219">
                <a:moveTo>
                  <a:pt x="5197" y="19869"/>
                </a:moveTo>
                <a:cubicBezTo>
                  <a:pt x="6978" y="16193"/>
                  <a:pt x="10173" y="10716"/>
                  <a:pt x="11779" y="7535"/>
                </a:cubicBezTo>
                <a:cubicBezTo>
                  <a:pt x="13582" y="3964"/>
                  <a:pt x="10338" y="9995"/>
                  <a:pt x="13395" y="5061"/>
                </a:cubicBezTo>
                <a:cubicBezTo>
                  <a:pt x="15427" y="321"/>
                  <a:pt x="19304" y="-119"/>
                  <a:pt x="21846" y="3291"/>
                </a:cubicBezTo>
                <a:cubicBezTo>
                  <a:pt x="22487" y="1542"/>
                  <a:pt x="23718" y="333"/>
                  <a:pt x="25139" y="59"/>
                </a:cubicBezTo>
                <a:cubicBezTo>
                  <a:pt x="26703" y="-243"/>
                  <a:pt x="28265" y="629"/>
                  <a:pt x="29223" y="2340"/>
                </a:cubicBezTo>
                <a:cubicBezTo>
                  <a:pt x="30605" y="126"/>
                  <a:pt x="32891" y="-601"/>
                  <a:pt x="34853" y="549"/>
                </a:cubicBezTo>
                <a:cubicBezTo>
                  <a:pt x="36348" y="1425"/>
                  <a:pt x="37420" y="3259"/>
                  <a:pt x="37708" y="5435"/>
                </a:cubicBezTo>
                <a:cubicBezTo>
                  <a:pt x="39436" y="6077"/>
                  <a:pt x="40812" y="7857"/>
                  <a:pt x="41372" y="10177"/>
                </a:cubicBezTo>
                <a:cubicBezTo>
                  <a:pt x="41779" y="11861"/>
                  <a:pt x="41721" y="13690"/>
                  <a:pt x="41208" y="15319"/>
                </a:cubicBezTo>
                <a:cubicBezTo>
                  <a:pt x="42469" y="17553"/>
                  <a:pt x="42910" y="20449"/>
                  <a:pt x="42406" y="23181"/>
                </a:cubicBezTo>
                <a:cubicBezTo>
                  <a:pt x="41736" y="26813"/>
                  <a:pt x="39518" y="29533"/>
                  <a:pt x="36794" y="30063"/>
                </a:cubicBezTo>
                <a:cubicBezTo>
                  <a:pt x="36781" y="32330"/>
                  <a:pt x="36048" y="34480"/>
                  <a:pt x="34785" y="35960"/>
                </a:cubicBezTo>
                <a:cubicBezTo>
                  <a:pt x="32866" y="38209"/>
                  <a:pt x="30094" y="38498"/>
                  <a:pt x="27945" y="36674"/>
                </a:cubicBezTo>
                <a:cubicBezTo>
                  <a:pt x="27250" y="39807"/>
                  <a:pt x="25389" y="42202"/>
                  <a:pt x="23057" y="42965"/>
                </a:cubicBezTo>
                <a:cubicBezTo>
                  <a:pt x="20309" y="43864"/>
                  <a:pt x="17441" y="42332"/>
                  <a:pt x="15870" y="39125"/>
                </a:cubicBezTo>
                <a:cubicBezTo>
                  <a:pt x="12162" y="42169"/>
                  <a:pt x="7346" y="40458"/>
                  <a:pt x="5194" y="35331"/>
                </a:cubicBezTo>
                <a:cubicBezTo>
                  <a:pt x="3080" y="35668"/>
                  <a:pt x="1007" y="32670"/>
                  <a:pt x="500" y="31109"/>
                </a:cubicBezTo>
                <a:cubicBezTo>
                  <a:pt x="-7" y="29548"/>
                  <a:pt x="-826" y="31804"/>
                  <a:pt x="2149" y="25966"/>
                </a:cubicBezTo>
                <a:cubicBezTo>
                  <a:pt x="4480" y="21334"/>
                  <a:pt x="2611" y="25252"/>
                  <a:pt x="3646" y="23294"/>
                </a:cubicBezTo>
                <a:cubicBezTo>
                  <a:pt x="5339" y="19628"/>
                  <a:pt x="5492" y="19406"/>
                  <a:pt x="7153" y="16126"/>
                </a:cubicBezTo>
                <a:cubicBezTo>
                  <a:pt x="7165" y="16080"/>
                  <a:pt x="5185" y="19915"/>
                  <a:pt x="5197" y="19869"/>
                </a:cubicBezTo>
                <a:close/>
              </a:path>
              <a:path w="42610" h="43219" fill="none" extrusionOk="0">
                <a:moveTo>
                  <a:pt x="4083" y="26036"/>
                </a:moveTo>
                <a:cubicBezTo>
                  <a:pt x="3571" y="23785"/>
                  <a:pt x="1060" y="28198"/>
                  <a:pt x="2298" y="26073"/>
                </a:cubicBezTo>
                <a:moveTo>
                  <a:pt x="6318" y="34758"/>
                </a:moveTo>
                <a:cubicBezTo>
                  <a:pt x="5963" y="34951"/>
                  <a:pt x="5590" y="35079"/>
                  <a:pt x="5210" y="35139"/>
                </a:cubicBezTo>
                <a:moveTo>
                  <a:pt x="15868" y="38949"/>
                </a:moveTo>
                <a:cubicBezTo>
                  <a:pt x="15601" y="38403"/>
                  <a:pt x="15377" y="37820"/>
                  <a:pt x="15200" y="37209"/>
                </a:cubicBezTo>
                <a:moveTo>
                  <a:pt x="28217" y="34610"/>
                </a:moveTo>
                <a:cubicBezTo>
                  <a:pt x="28178" y="35257"/>
                  <a:pt x="28088" y="35897"/>
                  <a:pt x="27950" y="36519"/>
                </a:cubicBezTo>
                <a:moveTo>
                  <a:pt x="33519" y="22813"/>
                </a:moveTo>
                <a:cubicBezTo>
                  <a:pt x="35523" y="24141"/>
                  <a:pt x="36788" y="26917"/>
                  <a:pt x="36770" y="29949"/>
                </a:cubicBezTo>
                <a:moveTo>
                  <a:pt x="41188" y="15213"/>
                </a:moveTo>
                <a:cubicBezTo>
                  <a:pt x="40863" y="16245"/>
                  <a:pt x="40368" y="17161"/>
                  <a:pt x="39740" y="17889"/>
                </a:cubicBezTo>
                <a:moveTo>
                  <a:pt x="37714" y="5285"/>
                </a:moveTo>
                <a:cubicBezTo>
                  <a:pt x="37769" y="5702"/>
                  <a:pt x="37795" y="6125"/>
                  <a:pt x="37790" y="6549"/>
                </a:cubicBezTo>
                <a:moveTo>
                  <a:pt x="28468" y="3811"/>
                </a:moveTo>
                <a:cubicBezTo>
                  <a:pt x="28657" y="3228"/>
                  <a:pt x="28906" y="2685"/>
                  <a:pt x="29210" y="2199"/>
                </a:cubicBezTo>
                <a:moveTo>
                  <a:pt x="21531" y="4579"/>
                </a:moveTo>
                <a:cubicBezTo>
                  <a:pt x="21608" y="4097"/>
                  <a:pt x="21729" y="3630"/>
                  <a:pt x="21890" y="3189"/>
                </a:cubicBezTo>
                <a:moveTo>
                  <a:pt x="12791" y="5837"/>
                </a:moveTo>
                <a:cubicBezTo>
                  <a:pt x="10270" y="10253"/>
                  <a:pt x="14298" y="5880"/>
                  <a:pt x="14690" y="6399"/>
                </a:cubicBezTo>
                <a:moveTo>
                  <a:pt x="8813" y="13267"/>
                </a:moveTo>
                <a:cubicBezTo>
                  <a:pt x="11209" y="8608"/>
                  <a:pt x="3762" y="22762"/>
                  <a:pt x="6050" y="18430"/>
                </a:cubicBezTo>
              </a:path>
            </a:pathLst>
          </a:custGeom>
          <a:solidFill>
            <a:srgbClr val="FAE0AE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Pil: femkant 103">
            <a:extLst>
              <a:ext uri="{FF2B5EF4-FFF2-40B4-BE49-F238E27FC236}">
                <a16:creationId xmlns:a16="http://schemas.microsoft.com/office/drawing/2014/main" id="{667349C9-1E73-EB77-B27F-34C6576D95DB}"/>
              </a:ext>
            </a:extLst>
          </p:cNvPr>
          <p:cNvSpPr/>
          <p:nvPr/>
        </p:nvSpPr>
        <p:spPr>
          <a:xfrm flipH="1">
            <a:off x="-4543746" y="-8137702"/>
            <a:ext cx="2571750" cy="1708150"/>
          </a:xfrm>
          <a:prstGeom prst="homePlate">
            <a:avLst>
              <a:gd name="adj" fmla="val 22926"/>
            </a:avLst>
          </a:prstGeom>
          <a:solidFill>
            <a:srgbClr val="FAE0AE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Uskyldig</a:t>
            </a:r>
          </a:p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  Rettferdig</a:t>
            </a:r>
          </a:p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  Ærer Gud</a:t>
            </a:r>
          </a:p>
        </p:txBody>
      </p:sp>
      <p:sp>
        <p:nvSpPr>
          <p:cNvPr id="44" name="Grafikk 34" descr="Sky kontur">
            <a:extLst>
              <a:ext uri="{FF2B5EF4-FFF2-40B4-BE49-F238E27FC236}">
                <a16:creationId xmlns:a16="http://schemas.microsoft.com/office/drawing/2014/main" id="{7664F30C-015B-B209-C396-9D3B98CB491A}"/>
              </a:ext>
            </a:extLst>
          </p:cNvPr>
          <p:cNvSpPr/>
          <p:nvPr/>
        </p:nvSpPr>
        <p:spPr>
          <a:xfrm>
            <a:off x="-3158842" y="-4188625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3" name="Grafikk 35" descr="Sky kontur">
            <a:extLst>
              <a:ext uri="{FF2B5EF4-FFF2-40B4-BE49-F238E27FC236}">
                <a16:creationId xmlns:a16="http://schemas.microsoft.com/office/drawing/2014/main" id="{EBCE8774-C7A5-E39C-7C36-6FA322F7BA60}"/>
              </a:ext>
            </a:extLst>
          </p:cNvPr>
          <p:cNvSpPr/>
          <p:nvPr/>
        </p:nvSpPr>
        <p:spPr>
          <a:xfrm>
            <a:off x="-2005424" y="-4505169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F1346F0-62A5-7D66-77E9-D4ED1CC11C05}"/>
              </a:ext>
            </a:extLst>
          </p:cNvPr>
          <p:cNvSpPr/>
          <p:nvPr/>
        </p:nvSpPr>
        <p:spPr>
          <a:xfrm>
            <a:off x="-5946045" y="-8724322"/>
            <a:ext cx="5602682" cy="15085289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D8DE77E-AAE5-19E0-CA5D-80C07BC6631E}"/>
              </a:ext>
            </a:extLst>
          </p:cNvPr>
          <p:cNvSpPr/>
          <p:nvPr/>
        </p:nvSpPr>
        <p:spPr>
          <a:xfrm>
            <a:off x="451158" y="-8724320"/>
            <a:ext cx="22534879" cy="15085287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F6A7A90-D7D6-080D-4635-8D2CC14AAD4B}"/>
              </a:ext>
            </a:extLst>
          </p:cNvPr>
          <p:cNvSpPr/>
          <p:nvPr/>
        </p:nvSpPr>
        <p:spPr>
          <a:xfrm>
            <a:off x="23817931" y="-8724322"/>
            <a:ext cx="5602679" cy="15126313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CE2D27F-D0A8-1CE4-8743-56E29BA9A049}"/>
              </a:ext>
            </a:extLst>
          </p:cNvPr>
          <p:cNvSpPr txBox="1"/>
          <p:nvPr/>
        </p:nvSpPr>
        <p:spPr>
          <a:xfrm>
            <a:off x="-956232" y="-12335630"/>
            <a:ext cx="415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effectLst>
                  <a:outerShdw blurRad="50800" dist="88900" dir="18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Jobs Bok</a:t>
            </a:r>
          </a:p>
        </p:txBody>
      </p:sp>
      <p:sp>
        <p:nvSpPr>
          <p:cNvPr id="13" name="Pil: vinkeltegn 12">
            <a:extLst>
              <a:ext uri="{FF2B5EF4-FFF2-40B4-BE49-F238E27FC236}">
                <a16:creationId xmlns:a16="http://schemas.microsoft.com/office/drawing/2014/main" id="{94638777-9799-1023-DEEE-5208D66CFE5A}"/>
              </a:ext>
            </a:extLst>
          </p:cNvPr>
          <p:cNvSpPr/>
          <p:nvPr/>
        </p:nvSpPr>
        <p:spPr>
          <a:xfrm rot="16200000">
            <a:off x="-3438430" y="5560875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A47E327-785B-D52C-CC9D-8E94D073824A}"/>
              </a:ext>
            </a:extLst>
          </p:cNvPr>
          <p:cNvSpPr txBox="1"/>
          <p:nvPr/>
        </p:nvSpPr>
        <p:spPr>
          <a:xfrm>
            <a:off x="-3925348" y="5878771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9194B59E-7A65-095A-9B72-828BBE0DB5A1}"/>
              </a:ext>
            </a:extLst>
          </p:cNvPr>
          <p:cNvSpPr/>
          <p:nvPr/>
        </p:nvSpPr>
        <p:spPr>
          <a:xfrm rot="16200000">
            <a:off x="6432736" y="5083642"/>
            <a:ext cx="525782" cy="254407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78BEC47-20CC-E08C-A885-E9BFC7579742}"/>
              </a:ext>
            </a:extLst>
          </p:cNvPr>
          <p:cNvSpPr txBox="1"/>
          <p:nvPr/>
        </p:nvSpPr>
        <p:spPr>
          <a:xfrm>
            <a:off x="5289972" y="6087009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Job og vennene</a:t>
            </a:r>
          </a:p>
        </p:txBody>
      </p:sp>
      <p:sp>
        <p:nvSpPr>
          <p:cNvPr id="16" name="Pil: vinkeltegn 15">
            <a:extLst>
              <a:ext uri="{FF2B5EF4-FFF2-40B4-BE49-F238E27FC236}">
                <a16:creationId xmlns:a16="http://schemas.microsoft.com/office/drawing/2014/main" id="{E85851EA-61A9-BFCB-D997-49867C396328}"/>
              </a:ext>
            </a:extLst>
          </p:cNvPr>
          <p:cNvSpPr/>
          <p:nvPr/>
        </p:nvSpPr>
        <p:spPr>
          <a:xfrm rot="16200000">
            <a:off x="26356380" y="5779161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3A8D081-B545-2796-5165-45213A2F671C}"/>
              </a:ext>
            </a:extLst>
          </p:cNvPr>
          <p:cNvSpPr txBox="1"/>
          <p:nvPr/>
        </p:nvSpPr>
        <p:spPr>
          <a:xfrm>
            <a:off x="25869462" y="6071106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epilog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A3CE1E0-10BB-DF9B-E778-B56C648F419B}"/>
              </a:ext>
            </a:extLst>
          </p:cNvPr>
          <p:cNvSpPr/>
          <p:nvPr/>
        </p:nvSpPr>
        <p:spPr>
          <a:xfrm>
            <a:off x="17612645" y="-8971209"/>
            <a:ext cx="1024128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3-37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17BF83E-5848-9404-D5EE-E67105739056}"/>
              </a:ext>
            </a:extLst>
          </p:cNvPr>
          <p:cNvSpPr/>
          <p:nvPr/>
        </p:nvSpPr>
        <p:spPr>
          <a:xfrm>
            <a:off x="-3547041" y="-8971209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1-2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F2060E13-B376-5FFF-CE33-5AB4B647AF4D}"/>
              </a:ext>
            </a:extLst>
          </p:cNvPr>
          <p:cNvSpPr/>
          <p:nvPr/>
        </p:nvSpPr>
        <p:spPr>
          <a:xfrm>
            <a:off x="27020060" y="-8971209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5AB1AD03-9A54-A67E-1C9D-A1D00AAE8570}"/>
              </a:ext>
            </a:extLst>
          </p:cNvPr>
          <p:cNvSpPr/>
          <p:nvPr/>
        </p:nvSpPr>
        <p:spPr>
          <a:xfrm>
            <a:off x="5908908" y="-8971209"/>
            <a:ext cx="1221674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38-41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800EF87E-2A8D-A14B-1CE6-787545324088}"/>
              </a:ext>
            </a:extLst>
          </p:cNvPr>
          <p:cNvSpPr txBox="1"/>
          <p:nvPr/>
        </p:nvSpPr>
        <p:spPr>
          <a:xfrm>
            <a:off x="3360201" y="-12426007"/>
            <a:ext cx="3010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Lagt til landet </a:t>
            </a:r>
            <a:r>
              <a:rPr lang="nb-NO" sz="1400" dirty="0">
                <a:latin typeface="Kristen ITC" panose="03050502040202030202" pitchFamily="66" charset="0"/>
              </a:rPr>
              <a:t>US</a:t>
            </a:r>
            <a:r>
              <a:rPr lang="nb-NO" sz="1400" dirty="0"/>
              <a:t> langt borte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israelske karakterer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klar historisk kontekst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3E19819-8CAA-CB5B-6E4C-DF00154DF1B9}"/>
              </a:ext>
            </a:extLst>
          </p:cNvPr>
          <p:cNvSpPr/>
          <p:nvPr/>
        </p:nvSpPr>
        <p:spPr>
          <a:xfrm>
            <a:off x="3482979" y="-12433226"/>
            <a:ext cx="3010951" cy="759574"/>
          </a:xfrm>
          <a:prstGeom prst="rect">
            <a:avLst/>
          </a:prstGeom>
          <a:noFill/>
          <a:ln w="88900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Rulle: vannrett 27">
            <a:extLst>
              <a:ext uri="{FF2B5EF4-FFF2-40B4-BE49-F238E27FC236}">
                <a16:creationId xmlns:a16="http://schemas.microsoft.com/office/drawing/2014/main" id="{D10FC2F2-63FB-6FFB-A223-8D7C21E94757}"/>
              </a:ext>
            </a:extLst>
          </p:cNvPr>
          <p:cNvSpPr/>
          <p:nvPr/>
        </p:nvSpPr>
        <p:spPr>
          <a:xfrm>
            <a:off x="3343832" y="-11830343"/>
            <a:ext cx="3201139" cy="738664"/>
          </a:xfrm>
          <a:prstGeom prst="horizontalScroll">
            <a:avLst>
              <a:gd name="adj" fmla="val 11558"/>
            </a:avLst>
          </a:prstGeom>
          <a:solidFill>
            <a:schemeClr val="tx1"/>
          </a:solidFill>
          <a:ln>
            <a:solidFill>
              <a:srgbClr val="EBCE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3C9C1B6D-53DB-22D6-8071-857452DB2817}"/>
              </a:ext>
            </a:extLst>
          </p:cNvPr>
          <p:cNvSpPr txBox="1"/>
          <p:nvPr/>
        </p:nvSpPr>
        <p:spPr>
          <a:xfrm>
            <a:off x="3318000" y="-11722621"/>
            <a:ext cx="32528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Forfatteren vil fokusere på de </a:t>
            </a:r>
            <a:r>
              <a:rPr lang="nb-NO" sz="1400" b="1" dirty="0">
                <a:solidFill>
                  <a:schemeClr val="bg1"/>
                </a:solidFill>
                <a:latin typeface="+mj-lt"/>
              </a:rPr>
              <a:t>SPØRSMÅLENE</a:t>
            </a:r>
            <a:r>
              <a:rPr lang="nb-NO" sz="1400" dirty="0">
                <a:solidFill>
                  <a:schemeClr val="bg1"/>
                </a:solidFill>
              </a:rPr>
              <a:t> Jobs lidelse reiser</a:t>
            </a:r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DD8F4F12-C4CF-399A-42DC-3914A8225DF7}"/>
              </a:ext>
            </a:extLst>
          </p:cNvPr>
          <p:cNvCxnSpPr>
            <a:cxnSpLocks/>
          </p:cNvCxnSpPr>
          <p:nvPr/>
        </p:nvCxnSpPr>
        <p:spPr>
          <a:xfrm>
            <a:off x="13137953" y="-8724321"/>
            <a:ext cx="0" cy="14964693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il: vinkeltegn 31">
            <a:extLst>
              <a:ext uri="{FF2B5EF4-FFF2-40B4-BE49-F238E27FC236}">
                <a16:creationId xmlns:a16="http://schemas.microsoft.com/office/drawing/2014/main" id="{C49BD590-8F46-CDD0-6312-B28C780C98CF}"/>
              </a:ext>
            </a:extLst>
          </p:cNvPr>
          <p:cNvSpPr/>
          <p:nvPr/>
        </p:nvSpPr>
        <p:spPr>
          <a:xfrm rot="16200000">
            <a:off x="18056219" y="5152087"/>
            <a:ext cx="525782" cy="237405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C37546EE-C9F1-A5A0-2B99-F66B12380A7E}"/>
              </a:ext>
            </a:extLst>
          </p:cNvPr>
          <p:cNvSpPr txBox="1"/>
          <p:nvPr/>
        </p:nvSpPr>
        <p:spPr>
          <a:xfrm>
            <a:off x="16940846" y="6077507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Guds respons</a:t>
            </a:r>
          </a:p>
        </p:txBody>
      </p:sp>
      <p:sp>
        <p:nvSpPr>
          <p:cNvPr id="10" name="Bildeforklaring: pil ned 9">
            <a:extLst>
              <a:ext uri="{FF2B5EF4-FFF2-40B4-BE49-F238E27FC236}">
                <a16:creationId xmlns:a16="http://schemas.microsoft.com/office/drawing/2014/main" id="{9964EE23-6CF0-8EF5-C60D-3E3108E35AF9}"/>
              </a:ext>
            </a:extLst>
          </p:cNvPr>
          <p:cNvSpPr/>
          <p:nvPr/>
        </p:nvSpPr>
        <p:spPr>
          <a:xfrm>
            <a:off x="-5490053" y="-8574223"/>
            <a:ext cx="68580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2FA16EAF-6A4D-EB27-6CDD-9FCF64BDB940}"/>
              </a:ext>
            </a:extLst>
          </p:cNvPr>
          <p:cNvSpPr txBox="1"/>
          <p:nvPr/>
        </p:nvSpPr>
        <p:spPr>
          <a:xfrm>
            <a:off x="-5547564" y="-8574223"/>
            <a:ext cx="80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</a:t>
            </a:r>
          </a:p>
        </p:txBody>
      </p:sp>
      <p:pic>
        <p:nvPicPr>
          <p:cNvPr id="25" name="Grafikk 24" descr="Eldre mann med sideburns">
            <a:extLst>
              <a:ext uri="{FF2B5EF4-FFF2-40B4-BE49-F238E27FC236}">
                <a16:creationId xmlns:a16="http://schemas.microsoft.com/office/drawing/2014/main" id="{A88EA384-FAB1-7474-1B28-BA8867B66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48041" y="-7984017"/>
            <a:ext cx="523220" cy="523220"/>
          </a:xfrm>
          <a:prstGeom prst="rect">
            <a:avLst/>
          </a:prstGeom>
        </p:spPr>
      </p:pic>
      <p:pic>
        <p:nvPicPr>
          <p:cNvPr id="26" name="Grafikk 25" descr="Et smilefjes">
            <a:extLst>
              <a:ext uri="{FF2B5EF4-FFF2-40B4-BE49-F238E27FC236}">
                <a16:creationId xmlns:a16="http://schemas.microsoft.com/office/drawing/2014/main" id="{71DDF893-E722-C66C-9C36-8919917548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5145035" y="-7808376"/>
            <a:ext cx="220214" cy="227096"/>
          </a:xfrm>
          <a:prstGeom prst="rect">
            <a:avLst/>
          </a:prstGeom>
        </p:spPr>
      </p:pic>
      <p:sp>
        <p:nvSpPr>
          <p:cNvPr id="40" name="Grafikk 33" descr="Sky kontur">
            <a:extLst>
              <a:ext uri="{FF2B5EF4-FFF2-40B4-BE49-F238E27FC236}">
                <a16:creationId xmlns:a16="http://schemas.microsoft.com/office/drawing/2014/main" id="{7ED31154-19A5-1C97-4F5C-6D0470D5C305}"/>
              </a:ext>
            </a:extLst>
          </p:cNvPr>
          <p:cNvSpPr/>
          <p:nvPr/>
        </p:nvSpPr>
        <p:spPr>
          <a:xfrm>
            <a:off x="-2339427" y="-5324195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5" name="Grafikk 37" descr="Sky kontur">
            <a:extLst>
              <a:ext uri="{FF2B5EF4-FFF2-40B4-BE49-F238E27FC236}">
                <a16:creationId xmlns:a16="http://schemas.microsoft.com/office/drawing/2014/main" id="{75ED7ACD-CCAE-E25D-3E5B-154FDEB7FA6B}"/>
              </a:ext>
            </a:extLst>
          </p:cNvPr>
          <p:cNvSpPr/>
          <p:nvPr/>
        </p:nvSpPr>
        <p:spPr>
          <a:xfrm>
            <a:off x="-4614585" y="-3738137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1" name="Grafikk 36" descr="Sky kontur">
            <a:extLst>
              <a:ext uri="{FF2B5EF4-FFF2-40B4-BE49-F238E27FC236}">
                <a16:creationId xmlns:a16="http://schemas.microsoft.com/office/drawing/2014/main" id="{20CB93A3-B634-06BF-7EB4-15434599F7D2}"/>
              </a:ext>
            </a:extLst>
          </p:cNvPr>
          <p:cNvSpPr/>
          <p:nvPr/>
        </p:nvSpPr>
        <p:spPr>
          <a:xfrm>
            <a:off x="-2587864" y="-3429839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2" name="Grafikk 38" descr="Sky kontur">
            <a:extLst>
              <a:ext uri="{FF2B5EF4-FFF2-40B4-BE49-F238E27FC236}">
                <a16:creationId xmlns:a16="http://schemas.microsoft.com/office/drawing/2014/main" id="{2B5EB8FB-E8B5-AC8D-DB61-10DE1861CA4A}"/>
              </a:ext>
            </a:extLst>
          </p:cNvPr>
          <p:cNvSpPr/>
          <p:nvPr/>
        </p:nvSpPr>
        <p:spPr>
          <a:xfrm>
            <a:off x="-4073122" y="-2979351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8" name="Bildeforklaring: pil ned 47">
            <a:extLst>
              <a:ext uri="{FF2B5EF4-FFF2-40B4-BE49-F238E27FC236}">
                <a16:creationId xmlns:a16="http://schemas.microsoft.com/office/drawing/2014/main" id="{6159AB0D-130E-9BE9-A901-0F7458777DF4}"/>
              </a:ext>
            </a:extLst>
          </p:cNvPr>
          <p:cNvSpPr/>
          <p:nvPr/>
        </p:nvSpPr>
        <p:spPr>
          <a:xfrm rot="10800000">
            <a:off x="-4146892" y="-2855122"/>
            <a:ext cx="184341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50D94B53-5CC5-923E-775F-9E3D40537ACC}"/>
              </a:ext>
            </a:extLst>
          </p:cNvPr>
          <p:cNvSpPr txBox="1"/>
          <p:nvPr/>
        </p:nvSpPr>
        <p:spPr>
          <a:xfrm>
            <a:off x="-4319303" y="-2559509"/>
            <a:ext cx="216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Anklageren</a:t>
            </a:r>
          </a:p>
        </p:txBody>
      </p:sp>
      <p:pic>
        <p:nvPicPr>
          <p:cNvPr id="38" name="Grafikk 37" descr="Jente har lange strutteskjørt">
            <a:extLst>
              <a:ext uri="{FF2B5EF4-FFF2-40B4-BE49-F238E27FC236}">
                <a16:creationId xmlns:a16="http://schemas.microsoft.com/office/drawing/2014/main" id="{5D130450-BE77-D986-A4ED-010222713C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4146892" y="-4973129"/>
            <a:ext cx="626095" cy="1992121"/>
          </a:xfrm>
          <a:prstGeom prst="rect">
            <a:avLst/>
          </a:prstGeom>
        </p:spPr>
      </p:pic>
      <p:pic>
        <p:nvPicPr>
          <p:cNvPr id="35" name="Grafikk 34" descr="Kvinne som peker med fingre">
            <a:extLst>
              <a:ext uri="{FF2B5EF4-FFF2-40B4-BE49-F238E27FC236}">
                <a16:creationId xmlns:a16="http://schemas.microsoft.com/office/drawing/2014/main" id="{9BFF6E98-AB01-2BB8-78BD-A1B8EB2E61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3724623" y="-4986118"/>
            <a:ext cx="1321938" cy="2412067"/>
          </a:xfrm>
          <a:prstGeom prst="rect">
            <a:avLst/>
          </a:prstGeom>
        </p:spPr>
      </p:pic>
      <p:pic>
        <p:nvPicPr>
          <p:cNvPr id="37" name="Grafikk 36" descr="Jente har lange strutteskjørt">
            <a:extLst>
              <a:ext uri="{FF2B5EF4-FFF2-40B4-BE49-F238E27FC236}">
                <a16:creationId xmlns:a16="http://schemas.microsoft.com/office/drawing/2014/main" id="{4895FFF8-772E-A18A-0127-2CEA3B82D8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087030" y="-4748650"/>
            <a:ext cx="578198" cy="1839721"/>
          </a:xfrm>
          <a:prstGeom prst="rect">
            <a:avLst/>
          </a:prstGeom>
        </p:spPr>
      </p:pic>
      <p:pic>
        <p:nvPicPr>
          <p:cNvPr id="36" name="Grafikk 35" descr="Jente har lange strutteskjørt">
            <a:extLst>
              <a:ext uri="{FF2B5EF4-FFF2-40B4-BE49-F238E27FC236}">
                <a16:creationId xmlns:a16="http://schemas.microsoft.com/office/drawing/2014/main" id="{96F4B27B-01FB-7E38-600D-B4C5855986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087030" y="-4402598"/>
            <a:ext cx="660587" cy="2101867"/>
          </a:xfrm>
          <a:prstGeom prst="rect">
            <a:avLst/>
          </a:prstGeom>
        </p:spPr>
      </p:pic>
      <p:pic>
        <p:nvPicPr>
          <p:cNvPr id="39" name="Grafikk 38" descr="Jente har lange strutteskjørt">
            <a:extLst>
              <a:ext uri="{FF2B5EF4-FFF2-40B4-BE49-F238E27FC236}">
                <a16:creationId xmlns:a16="http://schemas.microsoft.com/office/drawing/2014/main" id="{2C902C32-1083-CBC5-EE03-ED1D61B921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477767" y="-4409808"/>
            <a:ext cx="729026" cy="2101867"/>
          </a:xfrm>
          <a:prstGeom prst="rect">
            <a:avLst/>
          </a:prstGeom>
        </p:spPr>
      </p:pic>
      <p:sp>
        <p:nvSpPr>
          <p:cNvPr id="59" name="Frihåndsform: figur 58">
            <a:extLst>
              <a:ext uri="{FF2B5EF4-FFF2-40B4-BE49-F238E27FC236}">
                <a16:creationId xmlns:a16="http://schemas.microsoft.com/office/drawing/2014/main" id="{14523EBA-963C-20CF-14D2-6251F5135C13}"/>
              </a:ext>
            </a:extLst>
          </p:cNvPr>
          <p:cNvSpPr/>
          <p:nvPr/>
        </p:nvSpPr>
        <p:spPr>
          <a:xfrm rot="1706509">
            <a:off x="-1332742" y="-4929097"/>
            <a:ext cx="95674" cy="99403"/>
          </a:xfrm>
          <a:custGeom>
            <a:avLst/>
            <a:gdLst>
              <a:gd name="connsiteX0" fmla="*/ 54062 w 95674"/>
              <a:gd name="connsiteY0" fmla="*/ 99403 h 99403"/>
              <a:gd name="connsiteX1" fmla="*/ 21276 w 95674"/>
              <a:gd name="connsiteY1" fmla="*/ 83218 h 99403"/>
              <a:gd name="connsiteX2" fmla="*/ 8617 w 95674"/>
              <a:gd name="connsiteY2" fmla="*/ 66824 h 99403"/>
              <a:gd name="connsiteX3" fmla="*/ 16192 w 95674"/>
              <a:gd name="connsiteY3" fmla="*/ 8617 h 99403"/>
              <a:gd name="connsiteX4" fmla="*/ 74398 w 95674"/>
              <a:gd name="connsiteY4" fmla="*/ 16191 h 99403"/>
              <a:gd name="connsiteX5" fmla="*/ 87057 w 95674"/>
              <a:gd name="connsiteY5" fmla="*/ 32585 h 99403"/>
              <a:gd name="connsiteX6" fmla="*/ 79487 w 95674"/>
              <a:gd name="connsiteY6" fmla="*/ 90788 h 99403"/>
              <a:gd name="connsiteX7" fmla="*/ 54062 w 95674"/>
              <a:gd name="connsiteY7" fmla="*/ 99403 h 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74" h="99403">
                <a:moveTo>
                  <a:pt x="54062" y="99403"/>
                </a:moveTo>
                <a:cubicBezTo>
                  <a:pt x="41217" y="99372"/>
                  <a:pt x="29111" y="93396"/>
                  <a:pt x="21276" y="83218"/>
                </a:cubicBezTo>
                <a:lnTo>
                  <a:pt x="8617" y="66824"/>
                </a:lnTo>
                <a:cubicBezTo>
                  <a:pt x="-5365" y="48659"/>
                  <a:pt x="-1974" y="22599"/>
                  <a:pt x="16192" y="8617"/>
                </a:cubicBezTo>
                <a:cubicBezTo>
                  <a:pt x="34357" y="-5365"/>
                  <a:pt x="60416" y="-1974"/>
                  <a:pt x="74398" y="16191"/>
                </a:cubicBezTo>
                <a:lnTo>
                  <a:pt x="87057" y="32585"/>
                </a:lnTo>
                <a:cubicBezTo>
                  <a:pt x="101039" y="50748"/>
                  <a:pt x="97650" y="76805"/>
                  <a:pt x="79487" y="90788"/>
                </a:cubicBezTo>
                <a:cubicBezTo>
                  <a:pt x="72201" y="96397"/>
                  <a:pt x="63257" y="99428"/>
                  <a:pt x="54062" y="994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408F7064-3EAC-2104-B565-3BC7D0E9C9F0}"/>
              </a:ext>
            </a:extLst>
          </p:cNvPr>
          <p:cNvSpPr/>
          <p:nvPr/>
        </p:nvSpPr>
        <p:spPr>
          <a:xfrm>
            <a:off x="-5942190" y="-12048"/>
            <a:ext cx="5637538" cy="2359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Frihåndsform: figur 60">
            <a:extLst>
              <a:ext uri="{FF2B5EF4-FFF2-40B4-BE49-F238E27FC236}">
                <a16:creationId xmlns:a16="http://schemas.microsoft.com/office/drawing/2014/main" id="{2DC4BFC1-ABCF-5D8B-F87B-6FB63160305B}"/>
              </a:ext>
            </a:extLst>
          </p:cNvPr>
          <p:cNvSpPr/>
          <p:nvPr/>
        </p:nvSpPr>
        <p:spPr>
          <a:xfrm rot="1706509">
            <a:off x="-1572128" y="-4858561"/>
            <a:ext cx="100801" cy="95997"/>
          </a:xfrm>
          <a:custGeom>
            <a:avLst/>
            <a:gdLst>
              <a:gd name="connsiteX0" fmla="*/ 59432 w 100801"/>
              <a:gd name="connsiteY0" fmla="*/ 95997 h 95997"/>
              <a:gd name="connsiteX1" fmla="*/ 34946 w 100801"/>
              <a:gd name="connsiteY1" fmla="*/ 87904 h 95997"/>
              <a:gd name="connsiteX2" fmla="*/ 17930 w 100801"/>
              <a:gd name="connsiteY2" fmla="*/ 75661 h 95997"/>
              <a:gd name="connsiteX3" fmla="*/ 7351 w 100801"/>
              <a:gd name="connsiteY3" fmla="*/ 17930 h 95997"/>
              <a:gd name="connsiteX4" fmla="*/ 65085 w 100801"/>
              <a:gd name="connsiteY4" fmla="*/ 7351 h 95997"/>
              <a:gd name="connsiteX5" fmla="*/ 67110 w 100801"/>
              <a:gd name="connsiteY5" fmla="*/ 8843 h 95997"/>
              <a:gd name="connsiteX6" fmla="*/ 83918 w 100801"/>
              <a:gd name="connsiteY6" fmla="*/ 21086 h 95997"/>
              <a:gd name="connsiteX7" fmla="*/ 92706 w 100801"/>
              <a:gd name="connsiteY7" fmla="*/ 79116 h 95997"/>
              <a:gd name="connsiteX8" fmla="*/ 59432 w 100801"/>
              <a:gd name="connsiteY8" fmla="*/ 95997 h 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1" h="95997">
                <a:moveTo>
                  <a:pt x="59432" y="95997"/>
                </a:moveTo>
                <a:cubicBezTo>
                  <a:pt x="50617" y="95968"/>
                  <a:pt x="42040" y="93134"/>
                  <a:pt x="34946" y="87904"/>
                </a:cubicBezTo>
                <a:lnTo>
                  <a:pt x="17930" y="75661"/>
                </a:lnTo>
                <a:cubicBezTo>
                  <a:pt x="-933" y="62640"/>
                  <a:pt x="-5671" y="36792"/>
                  <a:pt x="7351" y="17930"/>
                </a:cubicBezTo>
                <a:cubicBezTo>
                  <a:pt x="20372" y="-933"/>
                  <a:pt x="46220" y="-5671"/>
                  <a:pt x="65085" y="7351"/>
                </a:cubicBezTo>
                <a:cubicBezTo>
                  <a:pt x="65773" y="7828"/>
                  <a:pt x="66450" y="8326"/>
                  <a:pt x="67110" y="8843"/>
                </a:cubicBezTo>
                <a:lnTo>
                  <a:pt x="83918" y="21086"/>
                </a:lnTo>
                <a:cubicBezTo>
                  <a:pt x="102370" y="34684"/>
                  <a:pt x="106305" y="60666"/>
                  <a:pt x="92706" y="79116"/>
                </a:cubicBezTo>
                <a:cubicBezTo>
                  <a:pt x="84912" y="89693"/>
                  <a:pt x="72569" y="95954"/>
                  <a:pt x="59432" y="95997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3" name="Frihåndsform: figur 62">
            <a:extLst>
              <a:ext uri="{FF2B5EF4-FFF2-40B4-BE49-F238E27FC236}">
                <a16:creationId xmlns:a16="http://schemas.microsoft.com/office/drawing/2014/main" id="{0B30BF8C-030B-D40C-515E-CBE2FE9CF00E}"/>
              </a:ext>
            </a:extLst>
          </p:cNvPr>
          <p:cNvSpPr/>
          <p:nvPr/>
        </p:nvSpPr>
        <p:spPr>
          <a:xfrm rot="1706509">
            <a:off x="-632026" y="-4748441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4" name="Frihåndsform: figur 63">
            <a:extLst>
              <a:ext uri="{FF2B5EF4-FFF2-40B4-BE49-F238E27FC236}">
                <a16:creationId xmlns:a16="http://schemas.microsoft.com/office/drawing/2014/main" id="{A2BFFF4A-891D-FF67-0AC7-6DCF80718CFA}"/>
              </a:ext>
            </a:extLst>
          </p:cNvPr>
          <p:cNvSpPr/>
          <p:nvPr/>
        </p:nvSpPr>
        <p:spPr>
          <a:xfrm rot="1706509">
            <a:off x="-1935647" y="-4535576"/>
            <a:ext cx="105205" cy="84539"/>
          </a:xfrm>
          <a:custGeom>
            <a:avLst/>
            <a:gdLst>
              <a:gd name="connsiteX0" fmla="*/ 62232 w 105205"/>
              <a:gd name="connsiteY0" fmla="*/ 84539 h 84539"/>
              <a:gd name="connsiteX1" fmla="*/ 59742 w 105205"/>
              <a:gd name="connsiteY1" fmla="*/ 84539 h 84539"/>
              <a:gd name="connsiteX2" fmla="*/ 38991 w 105205"/>
              <a:gd name="connsiteY2" fmla="*/ 83087 h 84539"/>
              <a:gd name="connsiteX3" fmla="*/ 82 w 105205"/>
              <a:gd name="connsiteY3" fmla="*/ 38991 h 84539"/>
              <a:gd name="connsiteX4" fmla="*/ 44179 w 105205"/>
              <a:gd name="connsiteY4" fmla="*/ 82 h 84539"/>
              <a:gd name="connsiteX5" fmla="*/ 64930 w 105205"/>
              <a:gd name="connsiteY5" fmla="*/ 1327 h 84539"/>
              <a:gd name="connsiteX6" fmla="*/ 105187 w 105205"/>
              <a:gd name="connsiteY6" fmla="*/ 44075 h 84539"/>
              <a:gd name="connsiteX7" fmla="*/ 62440 w 105205"/>
              <a:gd name="connsiteY7" fmla="*/ 84332 h 8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05" h="84539">
                <a:moveTo>
                  <a:pt x="62232" y="84539"/>
                </a:moveTo>
                <a:lnTo>
                  <a:pt x="59742" y="84539"/>
                </a:lnTo>
                <a:lnTo>
                  <a:pt x="38991" y="83087"/>
                </a:lnTo>
                <a:cubicBezTo>
                  <a:pt x="16069" y="81655"/>
                  <a:pt x="-1350" y="61912"/>
                  <a:pt x="82" y="38991"/>
                </a:cubicBezTo>
                <a:cubicBezTo>
                  <a:pt x="1514" y="16069"/>
                  <a:pt x="21257" y="-1350"/>
                  <a:pt x="44179" y="82"/>
                </a:cubicBezTo>
                <a:lnTo>
                  <a:pt x="64930" y="1327"/>
                </a:lnTo>
                <a:cubicBezTo>
                  <a:pt x="87851" y="2014"/>
                  <a:pt x="105874" y="21153"/>
                  <a:pt x="105187" y="44075"/>
                </a:cubicBezTo>
                <a:cubicBezTo>
                  <a:pt x="104500" y="66996"/>
                  <a:pt x="85361" y="85019"/>
                  <a:pt x="62440" y="84332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5" name="Frihåndsform: figur 64">
            <a:extLst>
              <a:ext uri="{FF2B5EF4-FFF2-40B4-BE49-F238E27FC236}">
                <a16:creationId xmlns:a16="http://schemas.microsoft.com/office/drawing/2014/main" id="{49B6AACC-A2C7-823D-9579-76643BF38658}"/>
              </a:ext>
            </a:extLst>
          </p:cNvPr>
          <p:cNvSpPr/>
          <p:nvPr/>
        </p:nvSpPr>
        <p:spPr>
          <a:xfrm rot="1706509">
            <a:off x="-1781422" y="-4729272"/>
            <a:ext cx="104290" cy="90434"/>
          </a:xfrm>
          <a:custGeom>
            <a:avLst/>
            <a:gdLst>
              <a:gd name="connsiteX0" fmla="*/ 62444 w 104290"/>
              <a:gd name="connsiteY0" fmla="*/ 89395 h 90434"/>
              <a:gd name="connsiteX1" fmla="*/ 48541 w 104290"/>
              <a:gd name="connsiteY1" fmla="*/ 86905 h 90434"/>
              <a:gd name="connsiteX2" fmla="*/ 29035 w 104290"/>
              <a:gd name="connsiteY2" fmla="*/ 81095 h 90434"/>
              <a:gd name="connsiteX3" fmla="*/ 1932 w 104290"/>
              <a:gd name="connsiteY3" fmla="*/ 29035 h 90434"/>
              <a:gd name="connsiteX4" fmla="*/ 53994 w 104290"/>
              <a:gd name="connsiteY4" fmla="*/ 1932 h 90434"/>
              <a:gd name="connsiteX5" fmla="*/ 56634 w 104290"/>
              <a:gd name="connsiteY5" fmla="*/ 2863 h 90434"/>
              <a:gd name="connsiteX6" fmla="*/ 76347 w 104290"/>
              <a:gd name="connsiteY6" fmla="*/ 9711 h 90434"/>
              <a:gd name="connsiteX7" fmla="*/ 101998 w 104290"/>
              <a:gd name="connsiteY7" fmla="*/ 62502 h 90434"/>
              <a:gd name="connsiteX8" fmla="*/ 62444 w 104290"/>
              <a:gd name="connsiteY8" fmla="*/ 90433 h 9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90" h="90434">
                <a:moveTo>
                  <a:pt x="62444" y="89395"/>
                </a:moveTo>
                <a:cubicBezTo>
                  <a:pt x="57698" y="89395"/>
                  <a:pt x="52992" y="88553"/>
                  <a:pt x="48541" y="86905"/>
                </a:cubicBezTo>
                <a:lnTo>
                  <a:pt x="29035" y="81095"/>
                </a:lnTo>
                <a:cubicBezTo>
                  <a:pt x="7173" y="74203"/>
                  <a:pt x="-4960" y="50894"/>
                  <a:pt x="1932" y="29035"/>
                </a:cubicBezTo>
                <a:cubicBezTo>
                  <a:pt x="8825" y="7173"/>
                  <a:pt x="32133" y="-4960"/>
                  <a:pt x="53994" y="1932"/>
                </a:cubicBezTo>
                <a:cubicBezTo>
                  <a:pt x="54884" y="2212"/>
                  <a:pt x="55764" y="2523"/>
                  <a:pt x="56634" y="2863"/>
                </a:cubicBezTo>
                <a:lnTo>
                  <a:pt x="76347" y="9711"/>
                </a:lnTo>
                <a:cubicBezTo>
                  <a:pt x="98009" y="17206"/>
                  <a:pt x="109493" y="40842"/>
                  <a:pt x="101998" y="62502"/>
                </a:cubicBezTo>
                <a:cubicBezTo>
                  <a:pt x="96173" y="79335"/>
                  <a:pt x="80257" y="90576"/>
                  <a:pt x="62444" y="9043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6" name="Frihåndsform: figur 65">
            <a:extLst>
              <a:ext uri="{FF2B5EF4-FFF2-40B4-BE49-F238E27FC236}">
                <a16:creationId xmlns:a16="http://schemas.microsoft.com/office/drawing/2014/main" id="{70902F08-8D1D-20D2-E791-37C4F26F2239}"/>
              </a:ext>
            </a:extLst>
          </p:cNvPr>
          <p:cNvSpPr/>
          <p:nvPr/>
        </p:nvSpPr>
        <p:spPr>
          <a:xfrm rot="1706509">
            <a:off x="-2042743" y="-4315212"/>
            <a:ext cx="110324" cy="89075"/>
          </a:xfrm>
          <a:custGeom>
            <a:avLst/>
            <a:gdLst>
              <a:gd name="connsiteX0" fmla="*/ 46322 w 110324"/>
              <a:gd name="connsiteY0" fmla="*/ 88821 h 89075"/>
              <a:gd name="connsiteX1" fmla="*/ 254 w 110324"/>
              <a:gd name="connsiteY1" fmla="*/ 51884 h 89075"/>
              <a:gd name="connsiteX2" fmla="*/ 37191 w 110324"/>
              <a:gd name="connsiteY2" fmla="*/ 5817 h 89075"/>
              <a:gd name="connsiteX3" fmla="*/ 57942 w 110324"/>
              <a:gd name="connsiteY3" fmla="*/ 1459 h 89075"/>
              <a:gd name="connsiteX4" fmla="*/ 108865 w 110324"/>
              <a:gd name="connsiteY4" fmla="*/ 30643 h 89075"/>
              <a:gd name="connsiteX5" fmla="*/ 79681 w 110324"/>
              <a:gd name="connsiteY5" fmla="*/ 81567 h 89075"/>
              <a:gd name="connsiteX6" fmla="*/ 75996 w 110324"/>
              <a:gd name="connsiteY6" fmla="*/ 82388 h 89075"/>
              <a:gd name="connsiteX7" fmla="*/ 55245 w 110324"/>
              <a:gd name="connsiteY7" fmla="*/ 86954 h 89075"/>
              <a:gd name="connsiteX8" fmla="*/ 46322 w 110324"/>
              <a:gd name="connsiteY8" fmla="*/ 88821 h 8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24" h="89075">
                <a:moveTo>
                  <a:pt x="46322" y="88821"/>
                </a:moveTo>
                <a:cubicBezTo>
                  <a:pt x="23400" y="91342"/>
                  <a:pt x="2775" y="74806"/>
                  <a:pt x="254" y="51884"/>
                </a:cubicBezTo>
                <a:cubicBezTo>
                  <a:pt x="-2267" y="28963"/>
                  <a:pt x="14269" y="8338"/>
                  <a:pt x="37191" y="5817"/>
                </a:cubicBezTo>
                <a:lnTo>
                  <a:pt x="57942" y="1459"/>
                </a:lnTo>
                <a:cubicBezTo>
                  <a:pt x="80063" y="-4544"/>
                  <a:pt x="102862" y="8523"/>
                  <a:pt x="108865" y="30643"/>
                </a:cubicBezTo>
                <a:cubicBezTo>
                  <a:pt x="114869" y="52764"/>
                  <a:pt x="101802" y="75563"/>
                  <a:pt x="79681" y="81567"/>
                </a:cubicBezTo>
                <a:cubicBezTo>
                  <a:pt x="78465" y="81897"/>
                  <a:pt x="77237" y="82171"/>
                  <a:pt x="75996" y="82388"/>
                </a:cubicBezTo>
                <a:lnTo>
                  <a:pt x="55245" y="86954"/>
                </a:lnTo>
                <a:cubicBezTo>
                  <a:pt x="52337" y="87863"/>
                  <a:pt x="49349" y="88487"/>
                  <a:pt x="46322" y="88821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7" name="Frihåndsform: figur 66">
            <a:extLst>
              <a:ext uri="{FF2B5EF4-FFF2-40B4-BE49-F238E27FC236}">
                <a16:creationId xmlns:a16="http://schemas.microsoft.com/office/drawing/2014/main" id="{D6B7FDA2-35E9-A1BE-46BE-A169A6D5EAD5}"/>
              </a:ext>
            </a:extLst>
          </p:cNvPr>
          <p:cNvSpPr/>
          <p:nvPr/>
        </p:nvSpPr>
        <p:spPr>
          <a:xfrm rot="978598">
            <a:off x="-1745534" y="-4939234"/>
            <a:ext cx="1023927" cy="1571863"/>
          </a:xfrm>
          <a:custGeom>
            <a:avLst/>
            <a:gdLst>
              <a:gd name="connsiteX0" fmla="*/ 1700992 w 1877168"/>
              <a:gd name="connsiteY0" fmla="*/ 474809 h 1892970"/>
              <a:gd name="connsiteX1" fmla="*/ 1776318 w 1877168"/>
              <a:gd name="connsiteY1" fmla="*/ 437249 h 1892970"/>
              <a:gd name="connsiteX2" fmla="*/ 1877169 w 1877168"/>
              <a:gd name="connsiteY2" fmla="*/ 437249 h 1892970"/>
              <a:gd name="connsiteX3" fmla="*/ 1807238 w 1877168"/>
              <a:gd name="connsiteY3" fmla="*/ 359848 h 1892970"/>
              <a:gd name="connsiteX4" fmla="*/ 1807238 w 1877168"/>
              <a:gd name="connsiteY4" fmla="*/ 357980 h 1892970"/>
              <a:gd name="connsiteX5" fmla="*/ 1704727 w 1877168"/>
              <a:gd name="connsiteY5" fmla="*/ 241774 h 1892970"/>
              <a:gd name="connsiteX6" fmla="*/ 1765528 w 1877168"/>
              <a:gd name="connsiteY6" fmla="*/ 180766 h 1892970"/>
              <a:gd name="connsiteX7" fmla="*/ 1816613 w 1877168"/>
              <a:gd name="connsiteY7" fmla="*/ 151864 h 1892970"/>
              <a:gd name="connsiteX8" fmla="*/ 1787711 w 1877168"/>
              <a:gd name="connsiteY8" fmla="*/ 100780 h 1892970"/>
              <a:gd name="connsiteX9" fmla="*/ 1746437 w 1877168"/>
              <a:gd name="connsiteY9" fmla="*/ 112287 h 1892970"/>
              <a:gd name="connsiteX10" fmla="*/ 1735854 w 1877168"/>
              <a:gd name="connsiteY10" fmla="*/ 152337 h 1892970"/>
              <a:gd name="connsiteX11" fmla="*/ 1690201 w 1877168"/>
              <a:gd name="connsiteY11" fmla="*/ 197989 h 1892970"/>
              <a:gd name="connsiteX12" fmla="*/ 1690201 w 1877168"/>
              <a:gd name="connsiteY12" fmla="*/ 116852 h 1892970"/>
              <a:gd name="connsiteX13" fmla="*/ 1710952 w 1877168"/>
              <a:gd name="connsiteY13" fmla="*/ 81160 h 1892970"/>
              <a:gd name="connsiteX14" fmla="*/ 1669450 w 1877168"/>
              <a:gd name="connsiteY14" fmla="*/ 39658 h 1892970"/>
              <a:gd name="connsiteX15" fmla="*/ 1627948 w 1877168"/>
              <a:gd name="connsiteY15" fmla="*/ 81160 h 1892970"/>
              <a:gd name="connsiteX16" fmla="*/ 1648699 w 1877168"/>
              <a:gd name="connsiteY16" fmla="*/ 116852 h 1892970"/>
              <a:gd name="connsiteX17" fmla="*/ 1648699 w 1877168"/>
              <a:gd name="connsiteY17" fmla="*/ 197159 h 1892970"/>
              <a:gd name="connsiteX18" fmla="*/ 1605536 w 1877168"/>
              <a:gd name="connsiteY18" fmla="*/ 153789 h 1892970"/>
              <a:gd name="connsiteX19" fmla="*/ 1594953 w 1877168"/>
              <a:gd name="connsiteY19" fmla="*/ 113947 h 1892970"/>
              <a:gd name="connsiteX20" fmla="*/ 1536261 w 1877168"/>
              <a:gd name="connsiteY20" fmla="*/ 113719 h 1892970"/>
              <a:gd name="connsiteX21" fmla="*/ 1536032 w 1877168"/>
              <a:gd name="connsiteY21" fmla="*/ 172411 h 1892970"/>
              <a:gd name="connsiteX22" fmla="*/ 1576277 w 1877168"/>
              <a:gd name="connsiteY22" fmla="*/ 183256 h 1892970"/>
              <a:gd name="connsiteX23" fmla="*/ 1643096 w 1877168"/>
              <a:gd name="connsiteY23" fmla="*/ 250074 h 1892970"/>
              <a:gd name="connsiteX24" fmla="*/ 1572127 w 1877168"/>
              <a:gd name="connsiteY24" fmla="*/ 357772 h 1892970"/>
              <a:gd name="connsiteX25" fmla="*/ 1576485 w 1877168"/>
              <a:gd name="connsiteY25" fmla="*/ 387447 h 1892970"/>
              <a:gd name="connsiteX26" fmla="*/ 1576485 w 1877168"/>
              <a:gd name="connsiteY26" fmla="*/ 703071 h 1892970"/>
              <a:gd name="connsiteX27" fmla="*/ 1576485 w 1877168"/>
              <a:gd name="connsiteY27" fmla="*/ 703071 h 1892970"/>
              <a:gd name="connsiteX28" fmla="*/ 1530417 w 1877168"/>
              <a:gd name="connsiteY28" fmla="*/ 760759 h 1892970"/>
              <a:gd name="connsiteX29" fmla="*/ 1272896 w 1877168"/>
              <a:gd name="connsiteY29" fmla="*/ 753288 h 1892970"/>
              <a:gd name="connsiteX30" fmla="*/ 1254635 w 1877168"/>
              <a:gd name="connsiteY30" fmla="*/ 757024 h 1892970"/>
              <a:gd name="connsiteX31" fmla="*/ 1375199 w 1877168"/>
              <a:gd name="connsiteY31" fmla="*/ 160845 h 1892970"/>
              <a:gd name="connsiteX32" fmla="*/ 1283271 w 1877168"/>
              <a:gd name="connsiteY32" fmla="*/ 10667 h 1892970"/>
              <a:gd name="connsiteX33" fmla="*/ 1133093 w 1877168"/>
              <a:gd name="connsiteY33" fmla="*/ 102595 h 1892970"/>
              <a:gd name="connsiteX34" fmla="*/ 1131165 w 1877168"/>
              <a:gd name="connsiteY34" fmla="*/ 112287 h 1892970"/>
              <a:gd name="connsiteX35" fmla="*/ 1116639 w 1877168"/>
              <a:gd name="connsiteY35" fmla="*/ 184086 h 1892970"/>
              <a:gd name="connsiteX36" fmla="*/ 1111037 w 1877168"/>
              <a:gd name="connsiteY36" fmla="*/ 114570 h 1892970"/>
              <a:gd name="connsiteX37" fmla="*/ 976154 w 1877168"/>
              <a:gd name="connsiteY37" fmla="*/ 439 h 1892970"/>
              <a:gd name="connsiteX38" fmla="*/ 862023 w 1877168"/>
              <a:gd name="connsiteY38" fmla="*/ 135321 h 1892970"/>
              <a:gd name="connsiteX39" fmla="*/ 868248 w 1877168"/>
              <a:gd name="connsiteY39" fmla="*/ 213137 h 1892970"/>
              <a:gd name="connsiteX40" fmla="*/ 841064 w 1877168"/>
              <a:gd name="connsiteY40" fmla="*/ 140093 h 1892970"/>
              <a:gd name="connsiteX41" fmla="*/ 679517 w 1877168"/>
              <a:gd name="connsiteY41" fmla="*/ 69851 h 1892970"/>
              <a:gd name="connsiteX42" fmla="*/ 609274 w 1877168"/>
              <a:gd name="connsiteY42" fmla="*/ 231398 h 1892970"/>
              <a:gd name="connsiteX43" fmla="*/ 636043 w 1877168"/>
              <a:gd name="connsiteY43" fmla="*/ 299047 h 1892970"/>
              <a:gd name="connsiteX44" fmla="*/ 594541 w 1877168"/>
              <a:gd name="connsiteY44" fmla="*/ 244056 h 1892970"/>
              <a:gd name="connsiteX45" fmla="*/ 419920 w 1877168"/>
              <a:gd name="connsiteY45" fmla="*/ 221334 h 1892970"/>
              <a:gd name="connsiteX46" fmla="*/ 397197 w 1877168"/>
              <a:gd name="connsiteY46" fmla="*/ 395955 h 1892970"/>
              <a:gd name="connsiteX47" fmla="*/ 439945 w 1877168"/>
              <a:gd name="connsiteY47" fmla="*/ 451567 h 1892970"/>
              <a:gd name="connsiteX48" fmla="*/ 380596 w 1877168"/>
              <a:gd name="connsiteY48" fmla="*/ 407990 h 1892970"/>
              <a:gd name="connsiteX49" fmla="*/ 205965 w 1877168"/>
              <a:gd name="connsiteY49" fmla="*/ 430526 h 1892970"/>
              <a:gd name="connsiteX50" fmla="*/ 228501 w 1877168"/>
              <a:gd name="connsiteY50" fmla="*/ 605157 h 1892970"/>
              <a:gd name="connsiteX51" fmla="*/ 233263 w 1877168"/>
              <a:gd name="connsiteY51" fmla="*/ 608653 h 1892970"/>
              <a:gd name="connsiteX52" fmla="*/ 274765 w 1877168"/>
              <a:gd name="connsiteY52" fmla="*/ 639365 h 1892970"/>
              <a:gd name="connsiteX53" fmla="*/ 215832 w 1877168"/>
              <a:gd name="connsiteY53" fmla="*/ 618614 h 1892970"/>
              <a:gd name="connsiteX54" fmla="*/ 58814 w 1877168"/>
              <a:gd name="connsiteY54" fmla="*/ 698294 h 1892970"/>
              <a:gd name="connsiteX55" fmla="*/ 132828 w 1877168"/>
              <a:gd name="connsiteY55" fmla="*/ 853309 h 1892970"/>
              <a:gd name="connsiteX56" fmla="*/ 201721 w 1877168"/>
              <a:gd name="connsiteY56" fmla="*/ 877795 h 1892970"/>
              <a:gd name="connsiteX57" fmla="*/ 132205 w 1877168"/>
              <a:gd name="connsiteY57" fmla="*/ 873645 h 1892970"/>
              <a:gd name="connsiteX58" fmla="*/ 228 w 1877168"/>
              <a:gd name="connsiteY58" fmla="*/ 990681 h 1892970"/>
              <a:gd name="connsiteX59" fmla="*/ 117264 w 1877168"/>
              <a:gd name="connsiteY59" fmla="*/ 1122658 h 1892970"/>
              <a:gd name="connsiteX60" fmla="*/ 187196 w 1877168"/>
              <a:gd name="connsiteY60" fmla="*/ 1126808 h 1892970"/>
              <a:gd name="connsiteX61" fmla="*/ 115397 w 1877168"/>
              <a:gd name="connsiteY61" fmla="*/ 1142994 h 1892970"/>
              <a:gd name="connsiteX62" fmla="*/ 23645 w 1877168"/>
              <a:gd name="connsiteY62" fmla="*/ 1293278 h 1892970"/>
              <a:gd name="connsiteX63" fmla="*/ 141543 w 1877168"/>
              <a:gd name="connsiteY63" fmla="*/ 1388480 h 1892970"/>
              <a:gd name="connsiteX64" fmla="*/ 168935 w 1877168"/>
              <a:gd name="connsiteY64" fmla="*/ 1385575 h 1892970"/>
              <a:gd name="connsiteX65" fmla="*/ 250072 w 1877168"/>
              <a:gd name="connsiteY65" fmla="*/ 1367314 h 1892970"/>
              <a:gd name="connsiteX66" fmla="*/ 183460 w 1877168"/>
              <a:gd name="connsiteY66" fmla="*/ 1404251 h 1892970"/>
              <a:gd name="connsiteX67" fmla="*/ 135110 w 1877168"/>
              <a:gd name="connsiteY67" fmla="*/ 1573580 h 1892970"/>
              <a:gd name="connsiteX68" fmla="*/ 304440 w 1877168"/>
              <a:gd name="connsiteY68" fmla="*/ 1621930 h 1892970"/>
              <a:gd name="connsiteX69" fmla="*/ 915976 w 1877168"/>
              <a:gd name="connsiteY69" fmla="*/ 1282027 h 1892970"/>
              <a:gd name="connsiteX70" fmla="*/ 1056254 w 1877168"/>
              <a:gd name="connsiteY70" fmla="*/ 1370634 h 1892970"/>
              <a:gd name="connsiteX71" fmla="*/ 1056254 w 1877168"/>
              <a:gd name="connsiteY71" fmla="*/ 1726930 h 1892970"/>
              <a:gd name="connsiteX72" fmla="*/ 1014751 w 1877168"/>
              <a:gd name="connsiteY72" fmla="*/ 1768432 h 1892970"/>
              <a:gd name="connsiteX73" fmla="*/ 1056254 w 1877168"/>
              <a:gd name="connsiteY73" fmla="*/ 1809935 h 1892970"/>
              <a:gd name="connsiteX74" fmla="*/ 1081155 w 1877168"/>
              <a:gd name="connsiteY74" fmla="*/ 1809935 h 1892970"/>
              <a:gd name="connsiteX75" fmla="*/ 1151709 w 1877168"/>
              <a:gd name="connsiteY75" fmla="*/ 1880488 h 1892970"/>
              <a:gd name="connsiteX76" fmla="*/ 1208328 w 1877168"/>
              <a:gd name="connsiteY76" fmla="*/ 1881972 h 1892970"/>
              <a:gd name="connsiteX77" fmla="*/ 1209812 w 1877168"/>
              <a:gd name="connsiteY77" fmla="*/ 1880488 h 1892970"/>
              <a:gd name="connsiteX78" fmla="*/ 1211296 w 1877168"/>
              <a:gd name="connsiteY78" fmla="*/ 1823869 h 1892970"/>
              <a:gd name="connsiteX79" fmla="*/ 1209812 w 1877168"/>
              <a:gd name="connsiteY79" fmla="*/ 1822385 h 1892970"/>
              <a:gd name="connsiteX80" fmla="*/ 1197361 w 1877168"/>
              <a:gd name="connsiteY80" fmla="*/ 1809935 h 1892970"/>
              <a:gd name="connsiteX81" fmla="*/ 1243221 w 1877168"/>
              <a:gd name="connsiteY81" fmla="*/ 1809935 h 1892970"/>
              <a:gd name="connsiteX82" fmla="*/ 1284724 w 1877168"/>
              <a:gd name="connsiteY82" fmla="*/ 1768432 h 1892970"/>
              <a:gd name="connsiteX83" fmla="*/ 1243221 w 1877168"/>
              <a:gd name="connsiteY83" fmla="*/ 1726930 h 1892970"/>
              <a:gd name="connsiteX84" fmla="*/ 1139466 w 1877168"/>
              <a:gd name="connsiteY84" fmla="*/ 1726930 h 1892970"/>
              <a:gd name="connsiteX85" fmla="*/ 1139466 w 1877168"/>
              <a:gd name="connsiteY85" fmla="*/ 1390970 h 1892970"/>
              <a:gd name="connsiteX86" fmla="*/ 1160217 w 1877168"/>
              <a:gd name="connsiteY86" fmla="*/ 1390970 h 1892970"/>
              <a:gd name="connsiteX87" fmla="*/ 1222470 w 1877168"/>
              <a:gd name="connsiteY87" fmla="*/ 1385782 h 1892970"/>
              <a:gd name="connsiteX88" fmla="*/ 1222470 w 1877168"/>
              <a:gd name="connsiteY88" fmla="*/ 1643303 h 1892970"/>
              <a:gd name="connsiteX89" fmla="*/ 1180968 w 1877168"/>
              <a:gd name="connsiteY89" fmla="*/ 1684805 h 1892970"/>
              <a:gd name="connsiteX90" fmla="*/ 1243221 w 1877168"/>
              <a:gd name="connsiteY90" fmla="*/ 1684805 h 1892970"/>
              <a:gd name="connsiteX91" fmla="*/ 1326058 w 1877168"/>
              <a:gd name="connsiteY91" fmla="*/ 1767978 h 1892970"/>
              <a:gd name="connsiteX92" fmla="*/ 1320001 w 1877168"/>
              <a:gd name="connsiteY92" fmla="*/ 1798937 h 1892970"/>
              <a:gd name="connsiteX93" fmla="*/ 1346977 w 1877168"/>
              <a:gd name="connsiteY93" fmla="*/ 1809312 h 1892970"/>
              <a:gd name="connsiteX94" fmla="*/ 1376029 w 1877168"/>
              <a:gd name="connsiteY94" fmla="*/ 1796861 h 1892970"/>
              <a:gd name="connsiteX95" fmla="*/ 1377512 w 1877168"/>
              <a:gd name="connsiteY95" fmla="*/ 1740242 h 1892970"/>
              <a:gd name="connsiteX96" fmla="*/ 1376029 w 1877168"/>
              <a:gd name="connsiteY96" fmla="*/ 1738758 h 1892970"/>
              <a:gd name="connsiteX97" fmla="*/ 1363578 w 1877168"/>
              <a:gd name="connsiteY97" fmla="*/ 1726308 h 1892970"/>
              <a:gd name="connsiteX98" fmla="*/ 1409853 w 1877168"/>
              <a:gd name="connsiteY98" fmla="*/ 1726308 h 1892970"/>
              <a:gd name="connsiteX99" fmla="*/ 1451355 w 1877168"/>
              <a:gd name="connsiteY99" fmla="*/ 1684805 h 1892970"/>
              <a:gd name="connsiteX100" fmla="*/ 1409853 w 1877168"/>
              <a:gd name="connsiteY100" fmla="*/ 1643303 h 1892970"/>
              <a:gd name="connsiteX101" fmla="*/ 1306097 w 1877168"/>
              <a:gd name="connsiteY101" fmla="*/ 1643303 h 1892970"/>
              <a:gd name="connsiteX102" fmla="*/ 1306097 w 1877168"/>
              <a:gd name="connsiteY102" fmla="*/ 1365861 h 1892970"/>
              <a:gd name="connsiteX103" fmla="*/ 1421059 w 1877168"/>
              <a:gd name="connsiteY103" fmla="*/ 1297797 h 1892970"/>
              <a:gd name="connsiteX104" fmla="*/ 1543905 w 1877168"/>
              <a:gd name="connsiteY104" fmla="*/ 1217283 h 1892970"/>
              <a:gd name="connsiteX105" fmla="*/ 1799352 w 1877168"/>
              <a:gd name="connsiteY105" fmla="*/ 885266 h 1892970"/>
              <a:gd name="connsiteX106" fmla="*/ 1700992 w 1877168"/>
              <a:gd name="connsiteY106" fmla="*/ 621519 h 1892970"/>
              <a:gd name="connsiteX107" fmla="*/ 152749 w 1877168"/>
              <a:gd name="connsiteY107" fmla="*/ 794583 h 1892970"/>
              <a:gd name="connsiteX108" fmla="*/ 111191 w 1877168"/>
              <a:gd name="connsiteY108" fmla="*/ 716970 h 1892970"/>
              <a:gd name="connsiteX109" fmla="*/ 188806 w 1877168"/>
              <a:gd name="connsiteY109" fmla="*/ 675412 h 1892970"/>
              <a:gd name="connsiteX110" fmla="*/ 194251 w 1877168"/>
              <a:gd name="connsiteY110" fmla="*/ 677339 h 1892970"/>
              <a:gd name="connsiteX111" fmla="*/ 272483 w 1877168"/>
              <a:gd name="connsiteY111" fmla="*/ 705146 h 1892970"/>
              <a:gd name="connsiteX112" fmla="*/ 310551 w 1877168"/>
              <a:gd name="connsiteY112" fmla="*/ 784529 h 1892970"/>
              <a:gd name="connsiteX113" fmla="*/ 251732 w 1877168"/>
              <a:gd name="connsiteY113" fmla="*/ 826125 h 1892970"/>
              <a:gd name="connsiteX114" fmla="*/ 230981 w 1877168"/>
              <a:gd name="connsiteY114" fmla="*/ 822390 h 1892970"/>
              <a:gd name="connsiteX115" fmla="*/ 120169 w 1877168"/>
              <a:gd name="connsiteY115" fmla="*/ 1059990 h 1892970"/>
              <a:gd name="connsiteX116" fmla="*/ 61651 w 1877168"/>
              <a:gd name="connsiteY116" fmla="*/ 994001 h 1892970"/>
              <a:gd name="connsiteX117" fmla="*/ 127640 w 1877168"/>
              <a:gd name="connsiteY117" fmla="*/ 935483 h 1892970"/>
              <a:gd name="connsiteX118" fmla="*/ 210644 w 1877168"/>
              <a:gd name="connsiteY118" fmla="*/ 940463 h 1892970"/>
              <a:gd name="connsiteX119" fmla="*/ 271134 w 1877168"/>
              <a:gd name="connsiteY119" fmla="*/ 1004481 h 1892970"/>
              <a:gd name="connsiteX120" fmla="*/ 207117 w 1877168"/>
              <a:gd name="connsiteY120" fmla="*/ 1064970 h 1892970"/>
              <a:gd name="connsiteX121" fmla="*/ 203174 w 1877168"/>
              <a:gd name="connsiteY121" fmla="*/ 1064970 h 1892970"/>
              <a:gd name="connsiteX122" fmla="*/ 236376 w 1877168"/>
              <a:gd name="connsiteY122" fmla="*/ 1306513 h 1892970"/>
              <a:gd name="connsiteX123" fmla="*/ 155446 w 1877168"/>
              <a:gd name="connsiteY123" fmla="*/ 1324774 h 1892970"/>
              <a:gd name="connsiteX124" fmla="*/ 141751 w 1877168"/>
              <a:gd name="connsiteY124" fmla="*/ 1326226 h 1892970"/>
              <a:gd name="connsiteX125" fmla="*/ 80073 w 1877168"/>
              <a:gd name="connsiteY125" fmla="*/ 1263402 h 1892970"/>
              <a:gd name="connsiteX126" fmla="*/ 128055 w 1877168"/>
              <a:gd name="connsiteY126" fmla="*/ 1203380 h 1892970"/>
              <a:gd name="connsiteX127" fmla="*/ 209192 w 1877168"/>
              <a:gd name="connsiteY127" fmla="*/ 1185119 h 1892970"/>
              <a:gd name="connsiteX128" fmla="*/ 281535 w 1877168"/>
              <a:gd name="connsiteY128" fmla="*/ 1235295 h 1892970"/>
              <a:gd name="connsiteX129" fmla="*/ 236376 w 1877168"/>
              <a:gd name="connsiteY129" fmla="*/ 1306513 h 1892970"/>
              <a:gd name="connsiteX130" fmla="*/ 346772 w 1877168"/>
              <a:gd name="connsiteY130" fmla="*/ 1527097 h 1892970"/>
              <a:gd name="connsiteX131" fmla="*/ 274350 w 1877168"/>
              <a:gd name="connsiteY131" fmla="*/ 1567562 h 1892970"/>
              <a:gd name="connsiteX132" fmla="*/ 244054 w 1877168"/>
              <a:gd name="connsiteY132" fmla="*/ 1575447 h 1892970"/>
              <a:gd name="connsiteX133" fmla="*/ 181454 w 1877168"/>
              <a:gd name="connsiteY133" fmla="*/ 1513543 h 1892970"/>
              <a:gd name="connsiteX134" fmla="*/ 213757 w 1877168"/>
              <a:gd name="connsiteY134" fmla="*/ 1458618 h 1892970"/>
              <a:gd name="connsiteX135" fmla="*/ 286386 w 1877168"/>
              <a:gd name="connsiteY135" fmla="*/ 1418361 h 1892970"/>
              <a:gd name="connsiteX136" fmla="*/ 372047 w 1877168"/>
              <a:gd name="connsiteY136" fmla="*/ 1438691 h 1892970"/>
              <a:gd name="connsiteX137" fmla="*/ 351717 w 1877168"/>
              <a:gd name="connsiteY137" fmla="*/ 1524352 h 1892970"/>
              <a:gd name="connsiteX138" fmla="*/ 346772 w 1877168"/>
              <a:gd name="connsiteY138" fmla="*/ 1527097 h 1892970"/>
              <a:gd name="connsiteX139" fmla="*/ 423136 w 1877168"/>
              <a:gd name="connsiteY139" fmla="*/ 594543 h 1892970"/>
              <a:gd name="connsiteX140" fmla="*/ 336189 w 1877168"/>
              <a:gd name="connsiteY140" fmla="*/ 607823 h 1892970"/>
              <a:gd name="connsiteX141" fmla="*/ 269163 w 1877168"/>
              <a:gd name="connsiteY141" fmla="*/ 558643 h 1892970"/>
              <a:gd name="connsiteX142" fmla="*/ 252082 w 1877168"/>
              <a:gd name="connsiteY142" fmla="*/ 472277 h 1892970"/>
              <a:gd name="connsiteX143" fmla="*/ 338451 w 1877168"/>
              <a:gd name="connsiteY143" fmla="*/ 455197 h 1892970"/>
              <a:gd name="connsiteX144" fmla="*/ 342829 w 1877168"/>
              <a:gd name="connsiteY144" fmla="*/ 458415 h 1892970"/>
              <a:gd name="connsiteX145" fmla="*/ 409855 w 1877168"/>
              <a:gd name="connsiteY145" fmla="*/ 506558 h 1892970"/>
              <a:gd name="connsiteX146" fmla="*/ 423931 w 1877168"/>
              <a:gd name="connsiteY146" fmla="*/ 593466 h 1892970"/>
              <a:gd name="connsiteX147" fmla="*/ 423136 w 1877168"/>
              <a:gd name="connsiteY147" fmla="*/ 594543 h 1892970"/>
              <a:gd name="connsiteX148" fmla="*/ 583543 w 1877168"/>
              <a:gd name="connsiteY148" fmla="*/ 435382 h 1892970"/>
              <a:gd name="connsiteX149" fmla="*/ 497425 w 1877168"/>
              <a:gd name="connsiteY149" fmla="*/ 423553 h 1892970"/>
              <a:gd name="connsiteX150" fmla="*/ 446792 w 1877168"/>
              <a:gd name="connsiteY150" fmla="*/ 357772 h 1892970"/>
              <a:gd name="connsiteX151" fmla="*/ 455124 w 1877168"/>
              <a:gd name="connsiteY151" fmla="*/ 270128 h 1892970"/>
              <a:gd name="connsiteX152" fmla="*/ 542769 w 1877168"/>
              <a:gd name="connsiteY152" fmla="*/ 278460 h 1892970"/>
              <a:gd name="connsiteX153" fmla="*/ 545360 w 1877168"/>
              <a:gd name="connsiteY153" fmla="*/ 281823 h 1892970"/>
              <a:gd name="connsiteX154" fmla="*/ 595993 w 1877168"/>
              <a:gd name="connsiteY154" fmla="*/ 347604 h 1892970"/>
              <a:gd name="connsiteX155" fmla="*/ 584242 w 1877168"/>
              <a:gd name="connsiteY155" fmla="*/ 434857 h 1892970"/>
              <a:gd name="connsiteX156" fmla="*/ 583543 w 1877168"/>
              <a:gd name="connsiteY156" fmla="*/ 435382 h 1892970"/>
              <a:gd name="connsiteX157" fmla="*/ 1175573 w 1877168"/>
              <a:gd name="connsiteY157" fmla="*/ 205044 h 1892970"/>
              <a:gd name="connsiteX158" fmla="*/ 1192174 w 1877168"/>
              <a:gd name="connsiteY158" fmla="*/ 123700 h 1892970"/>
              <a:gd name="connsiteX159" fmla="*/ 1264738 w 1877168"/>
              <a:gd name="connsiteY159" fmla="*/ 73847 h 1892970"/>
              <a:gd name="connsiteX160" fmla="*/ 1314591 w 1877168"/>
              <a:gd name="connsiteY160" fmla="*/ 146412 h 1892970"/>
              <a:gd name="connsiteX161" fmla="*/ 1314190 w 1877168"/>
              <a:gd name="connsiteY161" fmla="*/ 148394 h 1892970"/>
              <a:gd name="connsiteX162" fmla="*/ 1297797 w 1877168"/>
              <a:gd name="connsiteY162" fmla="*/ 229738 h 1892970"/>
              <a:gd name="connsiteX163" fmla="*/ 1236789 w 1877168"/>
              <a:gd name="connsiteY163" fmla="*/ 279748 h 1892970"/>
              <a:gd name="connsiteX164" fmla="*/ 1223715 w 1877168"/>
              <a:gd name="connsiteY164" fmla="*/ 278296 h 1892970"/>
              <a:gd name="connsiteX165" fmla="*/ 1175573 w 1877168"/>
              <a:gd name="connsiteY165" fmla="*/ 205044 h 1892970"/>
              <a:gd name="connsiteX166" fmla="*/ 981964 w 1877168"/>
              <a:gd name="connsiteY166" fmla="*/ 61654 h 1892970"/>
              <a:gd name="connsiteX167" fmla="*/ 1048991 w 1877168"/>
              <a:gd name="connsiteY167" fmla="*/ 118512 h 1892970"/>
              <a:gd name="connsiteX168" fmla="*/ 1055631 w 1877168"/>
              <a:gd name="connsiteY168" fmla="*/ 201517 h 1892970"/>
              <a:gd name="connsiteX169" fmla="*/ 998773 w 1877168"/>
              <a:gd name="connsiteY169" fmla="*/ 268543 h 1892970"/>
              <a:gd name="connsiteX170" fmla="*/ 993585 w 1877168"/>
              <a:gd name="connsiteY170" fmla="*/ 268543 h 1892970"/>
              <a:gd name="connsiteX171" fmla="*/ 931332 w 1877168"/>
              <a:gd name="connsiteY171" fmla="*/ 211477 h 1892970"/>
              <a:gd name="connsiteX172" fmla="*/ 924691 w 1877168"/>
              <a:gd name="connsiteY172" fmla="*/ 128473 h 1892970"/>
              <a:gd name="connsiteX173" fmla="*/ 981964 w 1877168"/>
              <a:gd name="connsiteY173" fmla="*/ 61654 h 1892970"/>
              <a:gd name="connsiteX174" fmla="*/ 697674 w 1877168"/>
              <a:gd name="connsiteY174" fmla="*/ 285766 h 1892970"/>
              <a:gd name="connsiteX175" fmla="*/ 667170 w 1877168"/>
              <a:gd name="connsiteY175" fmla="*/ 208572 h 1892970"/>
              <a:gd name="connsiteX176" fmla="*/ 702343 w 1877168"/>
              <a:gd name="connsiteY176" fmla="*/ 127747 h 1892970"/>
              <a:gd name="connsiteX177" fmla="*/ 783169 w 1877168"/>
              <a:gd name="connsiteY177" fmla="*/ 162920 h 1892970"/>
              <a:gd name="connsiteX178" fmla="*/ 813465 w 1877168"/>
              <a:gd name="connsiteY178" fmla="*/ 240114 h 1892970"/>
              <a:gd name="connsiteX179" fmla="*/ 780463 w 1877168"/>
              <a:gd name="connsiteY179" fmla="*/ 321734 h 1892970"/>
              <a:gd name="connsiteX180" fmla="*/ 698842 w 1877168"/>
              <a:gd name="connsiteY180" fmla="*/ 288731 h 1892970"/>
              <a:gd name="connsiteX181" fmla="*/ 697674 w 1877168"/>
              <a:gd name="connsiteY181" fmla="*/ 285766 h 189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877168" h="1892970">
                <a:moveTo>
                  <a:pt x="1700992" y="474809"/>
                </a:moveTo>
                <a:cubicBezTo>
                  <a:pt x="1729917" y="472161"/>
                  <a:pt x="1756798" y="458758"/>
                  <a:pt x="1776318" y="437249"/>
                </a:cubicBezTo>
                <a:lnTo>
                  <a:pt x="1877169" y="437249"/>
                </a:lnTo>
                <a:cubicBezTo>
                  <a:pt x="1857686" y="408233"/>
                  <a:pt x="1834135" y="382165"/>
                  <a:pt x="1807238" y="359848"/>
                </a:cubicBezTo>
                <a:lnTo>
                  <a:pt x="1807238" y="357980"/>
                </a:lnTo>
                <a:cubicBezTo>
                  <a:pt x="1807184" y="298966"/>
                  <a:pt x="1763274" y="249190"/>
                  <a:pt x="1704727" y="241774"/>
                </a:cubicBezTo>
                <a:lnTo>
                  <a:pt x="1765528" y="180766"/>
                </a:lnTo>
                <a:cubicBezTo>
                  <a:pt x="1787615" y="186891"/>
                  <a:pt x="1810487" y="173951"/>
                  <a:pt x="1816613" y="151864"/>
                </a:cubicBezTo>
                <a:cubicBezTo>
                  <a:pt x="1822738" y="129777"/>
                  <a:pt x="1809798" y="106906"/>
                  <a:pt x="1787711" y="100780"/>
                </a:cubicBezTo>
                <a:cubicBezTo>
                  <a:pt x="1772884" y="96668"/>
                  <a:pt x="1756997" y="101097"/>
                  <a:pt x="1746437" y="112287"/>
                </a:cubicBezTo>
                <a:cubicBezTo>
                  <a:pt x="1736022" y="122796"/>
                  <a:pt x="1731990" y="138055"/>
                  <a:pt x="1735854" y="152337"/>
                </a:cubicBezTo>
                <a:lnTo>
                  <a:pt x="1690201" y="197989"/>
                </a:lnTo>
                <a:lnTo>
                  <a:pt x="1690201" y="116852"/>
                </a:lnTo>
                <a:cubicBezTo>
                  <a:pt x="1702965" y="109483"/>
                  <a:pt x="1710863" y="95898"/>
                  <a:pt x="1710952" y="81160"/>
                </a:cubicBezTo>
                <a:cubicBezTo>
                  <a:pt x="1710952" y="58239"/>
                  <a:pt x="1692372" y="39658"/>
                  <a:pt x="1669450" y="39658"/>
                </a:cubicBezTo>
                <a:cubicBezTo>
                  <a:pt x="1646528" y="39658"/>
                  <a:pt x="1627948" y="58239"/>
                  <a:pt x="1627948" y="81160"/>
                </a:cubicBezTo>
                <a:cubicBezTo>
                  <a:pt x="1628037" y="95898"/>
                  <a:pt x="1635935" y="109483"/>
                  <a:pt x="1648699" y="116852"/>
                </a:cubicBezTo>
                <a:lnTo>
                  <a:pt x="1648699" y="197159"/>
                </a:lnTo>
                <a:lnTo>
                  <a:pt x="1605536" y="153789"/>
                </a:lnTo>
                <a:cubicBezTo>
                  <a:pt x="1609319" y="139571"/>
                  <a:pt x="1605294" y="124413"/>
                  <a:pt x="1594953" y="113947"/>
                </a:cubicBezTo>
                <a:cubicBezTo>
                  <a:pt x="1578809" y="97677"/>
                  <a:pt x="1552532" y="97574"/>
                  <a:pt x="1536261" y="113719"/>
                </a:cubicBezTo>
                <a:cubicBezTo>
                  <a:pt x="1519990" y="129863"/>
                  <a:pt x="1519888" y="156140"/>
                  <a:pt x="1536032" y="172411"/>
                </a:cubicBezTo>
                <a:cubicBezTo>
                  <a:pt x="1546528" y="182988"/>
                  <a:pt x="1561888" y="187128"/>
                  <a:pt x="1576277" y="183256"/>
                </a:cubicBezTo>
                <a:lnTo>
                  <a:pt x="1643096" y="250074"/>
                </a:lnTo>
                <a:cubicBezTo>
                  <a:pt x="1600046" y="268568"/>
                  <a:pt x="1572137" y="310917"/>
                  <a:pt x="1572127" y="357772"/>
                </a:cubicBezTo>
                <a:cubicBezTo>
                  <a:pt x="1572260" y="367814"/>
                  <a:pt x="1573727" y="377791"/>
                  <a:pt x="1576485" y="387447"/>
                </a:cubicBezTo>
                <a:lnTo>
                  <a:pt x="1576485" y="703071"/>
                </a:lnTo>
                <a:lnTo>
                  <a:pt x="1576485" y="703071"/>
                </a:lnTo>
                <a:cubicBezTo>
                  <a:pt x="1576489" y="730701"/>
                  <a:pt x="1557363" y="754652"/>
                  <a:pt x="1530417" y="760759"/>
                </a:cubicBezTo>
                <a:cubicBezTo>
                  <a:pt x="1445977" y="740786"/>
                  <a:pt x="1358351" y="738244"/>
                  <a:pt x="1272896" y="753288"/>
                </a:cubicBezTo>
                <a:cubicBezTo>
                  <a:pt x="1266670" y="753288"/>
                  <a:pt x="1260860" y="755779"/>
                  <a:pt x="1254635" y="757024"/>
                </a:cubicBezTo>
                <a:lnTo>
                  <a:pt x="1375199" y="160845"/>
                </a:lnTo>
                <a:cubicBezTo>
                  <a:pt x="1391285" y="93989"/>
                  <a:pt x="1350127" y="26753"/>
                  <a:pt x="1283271" y="10667"/>
                </a:cubicBezTo>
                <a:cubicBezTo>
                  <a:pt x="1216415" y="-5418"/>
                  <a:pt x="1149179" y="35739"/>
                  <a:pt x="1133093" y="102595"/>
                </a:cubicBezTo>
                <a:cubicBezTo>
                  <a:pt x="1132323" y="105798"/>
                  <a:pt x="1131680" y="109032"/>
                  <a:pt x="1131165" y="112287"/>
                </a:cubicBezTo>
                <a:lnTo>
                  <a:pt x="1116639" y="184086"/>
                </a:lnTo>
                <a:lnTo>
                  <a:pt x="1111037" y="114570"/>
                </a:lnTo>
                <a:cubicBezTo>
                  <a:pt x="1105307" y="45806"/>
                  <a:pt x="1044917" y="-5292"/>
                  <a:pt x="976154" y="439"/>
                </a:cubicBezTo>
                <a:cubicBezTo>
                  <a:pt x="907391" y="6169"/>
                  <a:pt x="856293" y="66558"/>
                  <a:pt x="862023" y="135321"/>
                </a:cubicBezTo>
                <a:lnTo>
                  <a:pt x="868248" y="213137"/>
                </a:lnTo>
                <a:lnTo>
                  <a:pt x="841064" y="140093"/>
                </a:lnTo>
                <a:cubicBezTo>
                  <a:pt x="815852" y="76086"/>
                  <a:pt x="743523" y="44638"/>
                  <a:pt x="679517" y="69851"/>
                </a:cubicBezTo>
                <a:cubicBezTo>
                  <a:pt x="615510" y="95064"/>
                  <a:pt x="584061" y="167392"/>
                  <a:pt x="609274" y="231398"/>
                </a:cubicBezTo>
                <a:lnTo>
                  <a:pt x="636043" y="299047"/>
                </a:lnTo>
                <a:lnTo>
                  <a:pt x="594541" y="244056"/>
                </a:lnTo>
                <a:cubicBezTo>
                  <a:pt x="552594" y="189562"/>
                  <a:pt x="474414" y="179388"/>
                  <a:pt x="419920" y="221334"/>
                </a:cubicBezTo>
                <a:cubicBezTo>
                  <a:pt x="365425" y="263280"/>
                  <a:pt x="355251" y="341460"/>
                  <a:pt x="397197" y="395955"/>
                </a:cubicBezTo>
                <a:lnTo>
                  <a:pt x="439945" y="451567"/>
                </a:lnTo>
                <a:lnTo>
                  <a:pt x="380596" y="407990"/>
                </a:lnTo>
                <a:cubicBezTo>
                  <a:pt x="326149" y="365990"/>
                  <a:pt x="247965" y="376079"/>
                  <a:pt x="205965" y="430526"/>
                </a:cubicBezTo>
                <a:cubicBezTo>
                  <a:pt x="163965" y="484971"/>
                  <a:pt x="174054" y="563157"/>
                  <a:pt x="228501" y="605157"/>
                </a:cubicBezTo>
                <a:cubicBezTo>
                  <a:pt x="230059" y="606358"/>
                  <a:pt x="231649" y="607524"/>
                  <a:pt x="233263" y="608653"/>
                </a:cubicBezTo>
                <a:lnTo>
                  <a:pt x="274765" y="639365"/>
                </a:lnTo>
                <a:lnTo>
                  <a:pt x="215832" y="618614"/>
                </a:lnTo>
                <a:cubicBezTo>
                  <a:pt x="150470" y="597257"/>
                  <a:pt x="80170" y="632932"/>
                  <a:pt x="58814" y="698294"/>
                </a:cubicBezTo>
                <a:cubicBezTo>
                  <a:pt x="38183" y="761437"/>
                  <a:pt x="70755" y="829655"/>
                  <a:pt x="132828" y="853309"/>
                </a:cubicBezTo>
                <a:lnTo>
                  <a:pt x="201721" y="877795"/>
                </a:lnTo>
                <a:lnTo>
                  <a:pt x="132205" y="873645"/>
                </a:lnTo>
                <a:cubicBezTo>
                  <a:pt x="63442" y="869520"/>
                  <a:pt x="4354" y="921918"/>
                  <a:pt x="228" y="990681"/>
                </a:cubicBezTo>
                <a:cubicBezTo>
                  <a:pt x="-3898" y="1059444"/>
                  <a:pt x="48501" y="1118533"/>
                  <a:pt x="117264" y="1122658"/>
                </a:cubicBezTo>
                <a:lnTo>
                  <a:pt x="187196" y="1126808"/>
                </a:lnTo>
                <a:lnTo>
                  <a:pt x="115397" y="1142994"/>
                </a:lnTo>
                <a:cubicBezTo>
                  <a:pt x="48560" y="1159157"/>
                  <a:pt x="7482" y="1226443"/>
                  <a:pt x="23645" y="1293278"/>
                </a:cubicBezTo>
                <a:cubicBezTo>
                  <a:pt x="36885" y="1348028"/>
                  <a:pt x="85233" y="1387069"/>
                  <a:pt x="141543" y="1388480"/>
                </a:cubicBezTo>
                <a:cubicBezTo>
                  <a:pt x="150755" y="1388542"/>
                  <a:pt x="159941" y="1387567"/>
                  <a:pt x="168935" y="1385575"/>
                </a:cubicBezTo>
                <a:lnTo>
                  <a:pt x="250072" y="1367314"/>
                </a:lnTo>
                <a:lnTo>
                  <a:pt x="183460" y="1404251"/>
                </a:lnTo>
                <a:cubicBezTo>
                  <a:pt x="123350" y="1437658"/>
                  <a:pt x="101703" y="1513470"/>
                  <a:pt x="135110" y="1573580"/>
                </a:cubicBezTo>
                <a:cubicBezTo>
                  <a:pt x="168518" y="1633689"/>
                  <a:pt x="244330" y="1655337"/>
                  <a:pt x="304440" y="1621930"/>
                </a:cubicBezTo>
                <a:lnTo>
                  <a:pt x="915976" y="1282027"/>
                </a:lnTo>
                <a:cubicBezTo>
                  <a:pt x="957171" y="1319567"/>
                  <a:pt x="1004656" y="1349561"/>
                  <a:pt x="1056254" y="1370634"/>
                </a:cubicBezTo>
                <a:lnTo>
                  <a:pt x="1056254" y="1726930"/>
                </a:lnTo>
                <a:cubicBezTo>
                  <a:pt x="1033332" y="1726930"/>
                  <a:pt x="1014751" y="1745511"/>
                  <a:pt x="1014751" y="1768432"/>
                </a:cubicBezTo>
                <a:cubicBezTo>
                  <a:pt x="1014751" y="1791354"/>
                  <a:pt x="1033332" y="1809935"/>
                  <a:pt x="1056254" y="1809935"/>
                </a:cubicBezTo>
                <a:lnTo>
                  <a:pt x="1081155" y="1809935"/>
                </a:lnTo>
                <a:lnTo>
                  <a:pt x="1151709" y="1880488"/>
                </a:lnTo>
                <a:cubicBezTo>
                  <a:pt x="1166934" y="1896533"/>
                  <a:pt x="1192284" y="1897197"/>
                  <a:pt x="1208328" y="1881972"/>
                </a:cubicBezTo>
                <a:cubicBezTo>
                  <a:pt x="1208837" y="1881491"/>
                  <a:pt x="1209331" y="1880997"/>
                  <a:pt x="1209812" y="1880488"/>
                </a:cubicBezTo>
                <a:cubicBezTo>
                  <a:pt x="1225857" y="1865263"/>
                  <a:pt x="1226521" y="1839914"/>
                  <a:pt x="1211296" y="1823869"/>
                </a:cubicBezTo>
                <a:cubicBezTo>
                  <a:pt x="1210814" y="1823363"/>
                  <a:pt x="1210320" y="1822867"/>
                  <a:pt x="1209812" y="1822385"/>
                </a:cubicBezTo>
                <a:lnTo>
                  <a:pt x="1197361" y="1809935"/>
                </a:lnTo>
                <a:lnTo>
                  <a:pt x="1243221" y="1809935"/>
                </a:lnTo>
                <a:cubicBezTo>
                  <a:pt x="1266143" y="1809935"/>
                  <a:pt x="1284724" y="1791354"/>
                  <a:pt x="1284724" y="1768432"/>
                </a:cubicBezTo>
                <a:cubicBezTo>
                  <a:pt x="1284724" y="1745511"/>
                  <a:pt x="1266143" y="1726930"/>
                  <a:pt x="1243221" y="1726930"/>
                </a:cubicBezTo>
                <a:lnTo>
                  <a:pt x="1139466" y="1726930"/>
                </a:lnTo>
                <a:lnTo>
                  <a:pt x="1139466" y="1390970"/>
                </a:lnTo>
                <a:cubicBezTo>
                  <a:pt x="1146106" y="1390970"/>
                  <a:pt x="1152746" y="1390970"/>
                  <a:pt x="1160217" y="1390970"/>
                </a:cubicBezTo>
                <a:cubicBezTo>
                  <a:pt x="1181068" y="1390771"/>
                  <a:pt x="1201875" y="1389036"/>
                  <a:pt x="1222470" y="1385782"/>
                </a:cubicBezTo>
                <a:lnTo>
                  <a:pt x="1222470" y="1643303"/>
                </a:lnTo>
                <a:cubicBezTo>
                  <a:pt x="1199549" y="1643303"/>
                  <a:pt x="1180968" y="1661884"/>
                  <a:pt x="1180968" y="1684805"/>
                </a:cubicBezTo>
                <a:lnTo>
                  <a:pt x="1243221" y="1684805"/>
                </a:lnTo>
                <a:cubicBezTo>
                  <a:pt x="1289063" y="1684899"/>
                  <a:pt x="1326151" y="1722135"/>
                  <a:pt x="1326058" y="1767978"/>
                </a:cubicBezTo>
                <a:cubicBezTo>
                  <a:pt x="1326037" y="1778590"/>
                  <a:pt x="1323981" y="1789098"/>
                  <a:pt x="1320001" y="1798937"/>
                </a:cubicBezTo>
                <a:cubicBezTo>
                  <a:pt x="1327608" y="1805266"/>
                  <a:pt x="1337089" y="1808912"/>
                  <a:pt x="1346977" y="1809312"/>
                </a:cubicBezTo>
                <a:cubicBezTo>
                  <a:pt x="1357923" y="1809156"/>
                  <a:pt x="1368365" y="1804680"/>
                  <a:pt x="1376029" y="1796861"/>
                </a:cubicBezTo>
                <a:cubicBezTo>
                  <a:pt x="1392073" y="1781636"/>
                  <a:pt x="1392738" y="1756287"/>
                  <a:pt x="1377512" y="1740242"/>
                </a:cubicBezTo>
                <a:cubicBezTo>
                  <a:pt x="1377031" y="1739736"/>
                  <a:pt x="1376537" y="1739240"/>
                  <a:pt x="1376029" y="1738758"/>
                </a:cubicBezTo>
                <a:lnTo>
                  <a:pt x="1363578" y="1726308"/>
                </a:lnTo>
                <a:lnTo>
                  <a:pt x="1409853" y="1726308"/>
                </a:lnTo>
                <a:cubicBezTo>
                  <a:pt x="1432775" y="1726308"/>
                  <a:pt x="1451355" y="1707727"/>
                  <a:pt x="1451355" y="1684805"/>
                </a:cubicBezTo>
                <a:cubicBezTo>
                  <a:pt x="1451355" y="1661884"/>
                  <a:pt x="1432775" y="1643303"/>
                  <a:pt x="1409853" y="1643303"/>
                </a:cubicBezTo>
                <a:lnTo>
                  <a:pt x="1306097" y="1643303"/>
                </a:lnTo>
                <a:lnTo>
                  <a:pt x="1306097" y="1365861"/>
                </a:lnTo>
                <a:cubicBezTo>
                  <a:pt x="1348807" y="1351572"/>
                  <a:pt x="1387992" y="1328372"/>
                  <a:pt x="1421059" y="1297797"/>
                </a:cubicBezTo>
                <a:cubicBezTo>
                  <a:pt x="1456761" y="1263701"/>
                  <a:pt x="1498394" y="1236416"/>
                  <a:pt x="1543905" y="1217283"/>
                </a:cubicBezTo>
                <a:cubicBezTo>
                  <a:pt x="1692484" y="1151502"/>
                  <a:pt x="1799352" y="1028863"/>
                  <a:pt x="1799352" y="885266"/>
                </a:cubicBezTo>
                <a:cubicBezTo>
                  <a:pt x="1798520" y="788534"/>
                  <a:pt x="1763702" y="695175"/>
                  <a:pt x="1700992" y="621519"/>
                </a:cubicBezTo>
                <a:close/>
                <a:moveTo>
                  <a:pt x="152749" y="794583"/>
                </a:moveTo>
                <a:cubicBezTo>
                  <a:pt x="119840" y="784627"/>
                  <a:pt x="101234" y="749877"/>
                  <a:pt x="111191" y="716970"/>
                </a:cubicBezTo>
                <a:cubicBezTo>
                  <a:pt x="121148" y="684061"/>
                  <a:pt x="155897" y="665455"/>
                  <a:pt x="188806" y="675412"/>
                </a:cubicBezTo>
                <a:cubicBezTo>
                  <a:pt x="190649" y="675970"/>
                  <a:pt x="192466" y="676613"/>
                  <a:pt x="194251" y="677339"/>
                </a:cubicBezTo>
                <a:lnTo>
                  <a:pt x="272483" y="705146"/>
                </a:lnTo>
                <a:cubicBezTo>
                  <a:pt x="304917" y="716555"/>
                  <a:pt x="321960" y="752097"/>
                  <a:pt x="310551" y="784529"/>
                </a:cubicBezTo>
                <a:cubicBezTo>
                  <a:pt x="301773" y="809482"/>
                  <a:pt x="278183" y="826164"/>
                  <a:pt x="251732" y="826125"/>
                </a:cubicBezTo>
                <a:cubicBezTo>
                  <a:pt x="244653" y="826069"/>
                  <a:pt x="237635" y="824805"/>
                  <a:pt x="230981" y="822390"/>
                </a:cubicBezTo>
                <a:close/>
                <a:moveTo>
                  <a:pt x="120169" y="1059990"/>
                </a:moveTo>
                <a:cubicBezTo>
                  <a:pt x="85788" y="1057927"/>
                  <a:pt x="59588" y="1028384"/>
                  <a:pt x="61651" y="994001"/>
                </a:cubicBezTo>
                <a:cubicBezTo>
                  <a:pt x="63714" y="959619"/>
                  <a:pt x="93258" y="933420"/>
                  <a:pt x="127640" y="935483"/>
                </a:cubicBezTo>
                <a:lnTo>
                  <a:pt x="210644" y="940463"/>
                </a:lnTo>
                <a:cubicBezTo>
                  <a:pt x="245027" y="941437"/>
                  <a:pt x="272107" y="970098"/>
                  <a:pt x="271134" y="1004481"/>
                </a:cubicBezTo>
                <a:cubicBezTo>
                  <a:pt x="270161" y="1038863"/>
                  <a:pt x="241499" y="1065943"/>
                  <a:pt x="207117" y="1064970"/>
                </a:cubicBezTo>
                <a:lnTo>
                  <a:pt x="203174" y="1064970"/>
                </a:lnTo>
                <a:close/>
                <a:moveTo>
                  <a:pt x="236376" y="1306513"/>
                </a:moveTo>
                <a:lnTo>
                  <a:pt x="155446" y="1324774"/>
                </a:lnTo>
                <a:cubicBezTo>
                  <a:pt x="150950" y="1325764"/>
                  <a:pt x="146355" y="1326251"/>
                  <a:pt x="141751" y="1326226"/>
                </a:cubicBezTo>
                <a:cubicBezTo>
                  <a:pt x="107371" y="1325909"/>
                  <a:pt x="79757" y="1297783"/>
                  <a:pt x="80073" y="1263402"/>
                </a:cubicBezTo>
                <a:cubicBezTo>
                  <a:pt x="80338" y="1234733"/>
                  <a:pt x="100148" y="1209952"/>
                  <a:pt x="128055" y="1203380"/>
                </a:cubicBezTo>
                <a:lnTo>
                  <a:pt x="209192" y="1185119"/>
                </a:lnTo>
                <a:cubicBezTo>
                  <a:pt x="243025" y="1178997"/>
                  <a:pt x="275413" y="1201462"/>
                  <a:pt x="281535" y="1235295"/>
                </a:cubicBezTo>
                <a:cubicBezTo>
                  <a:pt x="287301" y="1267167"/>
                  <a:pt x="267664" y="1298136"/>
                  <a:pt x="236376" y="1306513"/>
                </a:cubicBezTo>
                <a:close/>
                <a:moveTo>
                  <a:pt x="346772" y="1527097"/>
                </a:moveTo>
                <a:lnTo>
                  <a:pt x="274350" y="1567562"/>
                </a:lnTo>
                <a:cubicBezTo>
                  <a:pt x="265048" y="1572629"/>
                  <a:pt x="254645" y="1575337"/>
                  <a:pt x="244054" y="1575447"/>
                </a:cubicBezTo>
                <a:cubicBezTo>
                  <a:pt x="209673" y="1575640"/>
                  <a:pt x="181645" y="1547925"/>
                  <a:pt x="181454" y="1513543"/>
                </a:cubicBezTo>
                <a:cubicBezTo>
                  <a:pt x="181325" y="1490693"/>
                  <a:pt x="193726" y="1469610"/>
                  <a:pt x="213757" y="1458618"/>
                </a:cubicBezTo>
                <a:lnTo>
                  <a:pt x="286386" y="1418361"/>
                </a:lnTo>
                <a:cubicBezTo>
                  <a:pt x="315654" y="1400320"/>
                  <a:pt x="354006" y="1409422"/>
                  <a:pt x="372047" y="1438691"/>
                </a:cubicBezTo>
                <a:cubicBezTo>
                  <a:pt x="390088" y="1467959"/>
                  <a:pt x="380984" y="1506311"/>
                  <a:pt x="351717" y="1524352"/>
                </a:cubicBezTo>
                <a:cubicBezTo>
                  <a:pt x="350111" y="1525342"/>
                  <a:pt x="348461" y="1526257"/>
                  <a:pt x="346772" y="1527097"/>
                </a:cubicBezTo>
                <a:close/>
                <a:moveTo>
                  <a:pt x="423136" y="594543"/>
                </a:moveTo>
                <a:cubicBezTo>
                  <a:pt x="402775" y="622189"/>
                  <a:pt x="363875" y="628130"/>
                  <a:pt x="336189" y="607823"/>
                </a:cubicBezTo>
                <a:lnTo>
                  <a:pt x="269163" y="558643"/>
                </a:lnTo>
                <a:cubicBezTo>
                  <a:pt x="240597" y="539511"/>
                  <a:pt x="232950" y="500843"/>
                  <a:pt x="252082" y="472277"/>
                </a:cubicBezTo>
                <a:cubicBezTo>
                  <a:pt x="271215" y="443711"/>
                  <a:pt x="309885" y="436064"/>
                  <a:pt x="338451" y="455197"/>
                </a:cubicBezTo>
                <a:cubicBezTo>
                  <a:pt x="339955" y="456205"/>
                  <a:pt x="341416" y="457278"/>
                  <a:pt x="342829" y="458415"/>
                </a:cubicBezTo>
                <a:lnTo>
                  <a:pt x="409855" y="506558"/>
                </a:lnTo>
                <a:cubicBezTo>
                  <a:pt x="437741" y="526670"/>
                  <a:pt x="444043" y="565580"/>
                  <a:pt x="423931" y="593466"/>
                </a:cubicBezTo>
                <a:cubicBezTo>
                  <a:pt x="423669" y="593827"/>
                  <a:pt x="423406" y="594186"/>
                  <a:pt x="423136" y="594543"/>
                </a:cubicBezTo>
                <a:close/>
                <a:moveTo>
                  <a:pt x="583543" y="435382"/>
                </a:moveTo>
                <a:cubicBezTo>
                  <a:pt x="556381" y="455450"/>
                  <a:pt x="518170" y="450202"/>
                  <a:pt x="497425" y="423553"/>
                </a:cubicBezTo>
                <a:lnTo>
                  <a:pt x="446792" y="357772"/>
                </a:lnTo>
                <a:cubicBezTo>
                  <a:pt x="424890" y="331269"/>
                  <a:pt x="428621" y="292031"/>
                  <a:pt x="455124" y="270128"/>
                </a:cubicBezTo>
                <a:cubicBezTo>
                  <a:pt x="481625" y="248225"/>
                  <a:pt x="520866" y="251956"/>
                  <a:pt x="542769" y="278460"/>
                </a:cubicBezTo>
                <a:cubicBezTo>
                  <a:pt x="543669" y="279551"/>
                  <a:pt x="544535" y="280672"/>
                  <a:pt x="545360" y="281823"/>
                </a:cubicBezTo>
                <a:lnTo>
                  <a:pt x="595993" y="347604"/>
                </a:lnTo>
                <a:cubicBezTo>
                  <a:pt x="616842" y="374944"/>
                  <a:pt x="611581" y="414008"/>
                  <a:pt x="584242" y="434857"/>
                </a:cubicBezTo>
                <a:cubicBezTo>
                  <a:pt x="584009" y="435033"/>
                  <a:pt x="583777" y="435207"/>
                  <a:pt x="583543" y="435382"/>
                </a:cubicBezTo>
                <a:close/>
                <a:moveTo>
                  <a:pt x="1175573" y="205044"/>
                </a:moveTo>
                <a:lnTo>
                  <a:pt x="1192174" y="123700"/>
                </a:lnTo>
                <a:cubicBezTo>
                  <a:pt x="1198445" y="89895"/>
                  <a:pt x="1230933" y="67575"/>
                  <a:pt x="1264738" y="73847"/>
                </a:cubicBezTo>
                <a:cubicBezTo>
                  <a:pt x="1298544" y="80119"/>
                  <a:pt x="1320864" y="112607"/>
                  <a:pt x="1314591" y="146412"/>
                </a:cubicBezTo>
                <a:cubicBezTo>
                  <a:pt x="1314468" y="147075"/>
                  <a:pt x="1314335" y="147735"/>
                  <a:pt x="1314190" y="148394"/>
                </a:cubicBezTo>
                <a:lnTo>
                  <a:pt x="1297797" y="229738"/>
                </a:lnTo>
                <a:cubicBezTo>
                  <a:pt x="1291966" y="258810"/>
                  <a:pt x="1266440" y="279734"/>
                  <a:pt x="1236789" y="279748"/>
                </a:cubicBezTo>
                <a:cubicBezTo>
                  <a:pt x="1232391" y="279717"/>
                  <a:pt x="1228011" y="279230"/>
                  <a:pt x="1223715" y="278296"/>
                </a:cubicBezTo>
                <a:cubicBezTo>
                  <a:pt x="1190283" y="271230"/>
                  <a:pt x="1168797" y="238537"/>
                  <a:pt x="1175573" y="205044"/>
                </a:cubicBezTo>
                <a:close/>
                <a:moveTo>
                  <a:pt x="981964" y="61654"/>
                </a:moveTo>
                <a:cubicBezTo>
                  <a:pt x="1016156" y="58905"/>
                  <a:pt x="1046129" y="84331"/>
                  <a:pt x="1048991" y="118512"/>
                </a:cubicBezTo>
                <a:lnTo>
                  <a:pt x="1055631" y="201517"/>
                </a:lnTo>
                <a:cubicBezTo>
                  <a:pt x="1058381" y="235708"/>
                  <a:pt x="1032954" y="265681"/>
                  <a:pt x="998773" y="268543"/>
                </a:cubicBezTo>
                <a:lnTo>
                  <a:pt x="993585" y="268543"/>
                </a:lnTo>
                <a:cubicBezTo>
                  <a:pt x="961132" y="268655"/>
                  <a:pt x="934036" y="243818"/>
                  <a:pt x="931332" y="211477"/>
                </a:cubicBezTo>
                <a:lnTo>
                  <a:pt x="924691" y="128473"/>
                </a:lnTo>
                <a:cubicBezTo>
                  <a:pt x="922068" y="94210"/>
                  <a:pt x="947704" y="64303"/>
                  <a:pt x="981964" y="61654"/>
                </a:cubicBezTo>
                <a:close/>
                <a:moveTo>
                  <a:pt x="697674" y="285766"/>
                </a:moveTo>
                <a:lnTo>
                  <a:pt x="667170" y="208572"/>
                </a:lnTo>
                <a:cubicBezTo>
                  <a:pt x="654563" y="176541"/>
                  <a:pt x="670311" y="140353"/>
                  <a:pt x="702343" y="127747"/>
                </a:cubicBezTo>
                <a:cubicBezTo>
                  <a:pt x="734374" y="115140"/>
                  <a:pt x="770562" y="130888"/>
                  <a:pt x="783169" y="162920"/>
                </a:cubicBezTo>
                <a:lnTo>
                  <a:pt x="813465" y="240114"/>
                </a:lnTo>
                <a:cubicBezTo>
                  <a:pt x="826891" y="271765"/>
                  <a:pt x="812114" y="308308"/>
                  <a:pt x="780463" y="321734"/>
                </a:cubicBezTo>
                <a:cubicBezTo>
                  <a:pt x="748811" y="335160"/>
                  <a:pt x="712268" y="320383"/>
                  <a:pt x="698842" y="288731"/>
                </a:cubicBezTo>
                <a:cubicBezTo>
                  <a:pt x="698427" y="287754"/>
                  <a:pt x="698039" y="286764"/>
                  <a:pt x="697674" y="285766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8" name="Frihåndsform: figur 67">
            <a:extLst>
              <a:ext uri="{FF2B5EF4-FFF2-40B4-BE49-F238E27FC236}">
                <a16:creationId xmlns:a16="http://schemas.microsoft.com/office/drawing/2014/main" id="{1D9B9173-E855-1FA3-0C0D-68104B1B54F1}"/>
              </a:ext>
            </a:extLst>
          </p:cNvPr>
          <p:cNvSpPr/>
          <p:nvPr/>
        </p:nvSpPr>
        <p:spPr>
          <a:xfrm rot="1706509">
            <a:off x="-2063813" y="-4069568"/>
            <a:ext cx="102057" cy="93508"/>
          </a:xfrm>
          <a:custGeom>
            <a:avLst/>
            <a:gdLst>
              <a:gd name="connsiteX0" fmla="*/ 42172 w 102057"/>
              <a:gd name="connsiteY0" fmla="*/ 93503 h 93508"/>
              <a:gd name="connsiteX1" fmla="*/ 5 w 102057"/>
              <a:gd name="connsiteY1" fmla="*/ 52675 h 93508"/>
              <a:gd name="connsiteX2" fmla="*/ 21421 w 102057"/>
              <a:gd name="connsiteY2" fmla="*/ 15686 h 93508"/>
              <a:gd name="connsiteX3" fmla="*/ 39474 w 102057"/>
              <a:gd name="connsiteY3" fmla="*/ 5518 h 93508"/>
              <a:gd name="connsiteX4" fmla="*/ 96540 w 102057"/>
              <a:gd name="connsiteY4" fmla="*/ 21081 h 93508"/>
              <a:gd name="connsiteX5" fmla="*/ 80976 w 102057"/>
              <a:gd name="connsiteY5" fmla="*/ 78147 h 93508"/>
              <a:gd name="connsiteX6" fmla="*/ 62715 w 102057"/>
              <a:gd name="connsiteY6" fmla="*/ 88315 h 93508"/>
              <a:gd name="connsiteX7" fmla="*/ 42172 w 102057"/>
              <a:gd name="connsiteY7" fmla="*/ 93503 h 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57" h="93508">
                <a:moveTo>
                  <a:pt x="42172" y="93503"/>
                </a:moveTo>
                <a:cubicBezTo>
                  <a:pt x="19254" y="93872"/>
                  <a:pt x="375" y="75592"/>
                  <a:pt x="5" y="52675"/>
                </a:cubicBezTo>
                <a:cubicBezTo>
                  <a:pt x="-242" y="37336"/>
                  <a:pt x="7995" y="23111"/>
                  <a:pt x="21421" y="15686"/>
                </a:cubicBezTo>
                <a:lnTo>
                  <a:pt x="39474" y="5518"/>
                </a:lnTo>
                <a:cubicBezTo>
                  <a:pt x="59530" y="-5943"/>
                  <a:pt x="85079" y="1025"/>
                  <a:pt x="96540" y="21081"/>
                </a:cubicBezTo>
                <a:cubicBezTo>
                  <a:pt x="108001" y="41137"/>
                  <a:pt x="101032" y="66686"/>
                  <a:pt x="80976" y="78147"/>
                </a:cubicBezTo>
                <a:lnTo>
                  <a:pt x="62715" y="88315"/>
                </a:lnTo>
                <a:cubicBezTo>
                  <a:pt x="56432" y="91793"/>
                  <a:pt x="49354" y="93580"/>
                  <a:pt x="42172" y="935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grpSp>
        <p:nvGrpSpPr>
          <p:cNvPr id="69" name="Grafikk 56" descr="Bære hode uten ansikt">
            <a:extLst>
              <a:ext uri="{FF2B5EF4-FFF2-40B4-BE49-F238E27FC236}">
                <a16:creationId xmlns:a16="http://schemas.microsoft.com/office/drawing/2014/main" id="{B0A1EB19-C9F2-5E8D-79FB-BA706E275864}"/>
              </a:ext>
            </a:extLst>
          </p:cNvPr>
          <p:cNvGrpSpPr/>
          <p:nvPr/>
        </p:nvGrpSpPr>
        <p:grpSpPr>
          <a:xfrm rot="20817223">
            <a:off x="-1149863" y="-5887191"/>
            <a:ext cx="652353" cy="692371"/>
            <a:chOff x="6333211" y="1242836"/>
            <a:chExt cx="652353" cy="692371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70" name="Frihåndsform: figur 69">
              <a:extLst>
                <a:ext uri="{FF2B5EF4-FFF2-40B4-BE49-F238E27FC236}">
                  <a16:creationId xmlns:a16="http://schemas.microsoft.com/office/drawing/2014/main" id="{F38299FB-AE92-767F-828F-F5620EC3B8EA}"/>
                </a:ext>
              </a:extLst>
            </p:cNvPr>
            <p:cNvSpPr/>
            <p:nvPr/>
          </p:nvSpPr>
          <p:spPr>
            <a:xfrm>
              <a:off x="6342056" y="1254784"/>
              <a:ext cx="628495" cy="668884"/>
            </a:xfrm>
            <a:custGeom>
              <a:avLst/>
              <a:gdLst>
                <a:gd name="connsiteX0" fmla="*/ 549479 w 628495"/>
                <a:gd name="connsiteY0" fmla="*/ 252676 h 668884"/>
                <a:gd name="connsiteX1" fmla="*/ 594408 w 628495"/>
                <a:gd name="connsiteY1" fmla="*/ 162856 h 668884"/>
                <a:gd name="connsiteX2" fmla="*/ 565910 w 628495"/>
                <a:gd name="connsiteY2" fmla="*/ 141138 h 668884"/>
                <a:gd name="connsiteX3" fmla="*/ 507578 w 628495"/>
                <a:gd name="connsiteY3" fmla="*/ 171523 h 668884"/>
                <a:gd name="connsiteX4" fmla="*/ 472498 w 628495"/>
                <a:gd name="connsiteY4" fmla="*/ 129041 h 668884"/>
                <a:gd name="connsiteX5" fmla="*/ 496606 w 628495"/>
                <a:gd name="connsiteY5" fmla="*/ 71891 h 668884"/>
                <a:gd name="connsiteX6" fmla="*/ 465897 w 628495"/>
                <a:gd name="connsiteY6" fmla="*/ 64271 h 668884"/>
                <a:gd name="connsiteX7" fmla="*/ 461963 w 628495"/>
                <a:gd name="connsiteY7" fmla="*/ 59985 h 668884"/>
                <a:gd name="connsiteX8" fmla="*/ 465202 w 628495"/>
                <a:gd name="connsiteY8" fmla="*/ 25220 h 668884"/>
                <a:gd name="connsiteX9" fmla="*/ 436627 w 628495"/>
                <a:gd name="connsiteY9" fmla="*/ 33601 h 668884"/>
                <a:gd name="connsiteX10" fmla="*/ 423292 w 628495"/>
                <a:gd name="connsiteY10" fmla="*/ 29029 h 668884"/>
                <a:gd name="connsiteX11" fmla="*/ 420120 w 628495"/>
                <a:gd name="connsiteY11" fmla="*/ 2931 h 668884"/>
                <a:gd name="connsiteX12" fmla="*/ 232001 w 628495"/>
                <a:gd name="connsiteY12" fmla="*/ 55509 h 668884"/>
                <a:gd name="connsiteX13" fmla="*/ 112300 w 628495"/>
                <a:gd name="connsiteY13" fmla="*/ 179334 h 668884"/>
                <a:gd name="connsiteX14" fmla="*/ 5230 w 628495"/>
                <a:gd name="connsiteY14" fmla="*/ 220768 h 668884"/>
                <a:gd name="connsiteX15" fmla="*/ 38329 w 628495"/>
                <a:gd name="connsiteY15" fmla="*/ 304491 h 668884"/>
                <a:gd name="connsiteX16" fmla="*/ 91669 w 628495"/>
                <a:gd name="connsiteY16" fmla="*/ 306303 h 668884"/>
                <a:gd name="connsiteX17" fmla="*/ 77696 w 628495"/>
                <a:gd name="connsiteY17" fmla="*/ 353356 h 668884"/>
                <a:gd name="connsiteX18" fmla="*/ 27290 w 628495"/>
                <a:gd name="connsiteY18" fmla="*/ 583288 h 668884"/>
                <a:gd name="connsiteX19" fmla="*/ 41187 w 628495"/>
                <a:gd name="connsiteY19" fmla="*/ 610531 h 668884"/>
                <a:gd name="connsiteX20" fmla="*/ 56436 w 628495"/>
                <a:gd name="connsiteY20" fmla="*/ 595290 h 668884"/>
                <a:gd name="connsiteX21" fmla="*/ 72562 w 628495"/>
                <a:gd name="connsiteY21" fmla="*/ 607005 h 668884"/>
                <a:gd name="connsiteX22" fmla="*/ 96584 w 628495"/>
                <a:gd name="connsiteY22" fmla="*/ 634629 h 668884"/>
                <a:gd name="connsiteX23" fmla="*/ 120235 w 628495"/>
                <a:gd name="connsiteY23" fmla="*/ 611482 h 668884"/>
                <a:gd name="connsiteX24" fmla="*/ 125159 w 628495"/>
                <a:gd name="connsiteY24" fmla="*/ 620818 h 668884"/>
                <a:gd name="connsiteX25" fmla="*/ 171994 w 628495"/>
                <a:gd name="connsiteY25" fmla="*/ 639106 h 668884"/>
                <a:gd name="connsiteX26" fmla="*/ 198835 w 628495"/>
                <a:gd name="connsiteY26" fmla="*/ 648917 h 668884"/>
                <a:gd name="connsiteX27" fmla="*/ 219161 w 628495"/>
                <a:gd name="connsiteY27" fmla="*/ 666727 h 668884"/>
                <a:gd name="connsiteX28" fmla="*/ 275368 w 628495"/>
                <a:gd name="connsiteY28" fmla="*/ 656442 h 668884"/>
                <a:gd name="connsiteX29" fmla="*/ 328661 w 628495"/>
                <a:gd name="connsiteY29" fmla="*/ 665586 h 668884"/>
                <a:gd name="connsiteX30" fmla="*/ 390116 w 628495"/>
                <a:gd name="connsiteY30" fmla="*/ 670825 h 668884"/>
                <a:gd name="connsiteX31" fmla="*/ 485680 w 628495"/>
                <a:gd name="connsiteY31" fmla="*/ 648631 h 668884"/>
                <a:gd name="connsiteX32" fmla="*/ 523704 w 628495"/>
                <a:gd name="connsiteY32" fmla="*/ 631390 h 668884"/>
                <a:gd name="connsiteX33" fmla="*/ 529876 w 628495"/>
                <a:gd name="connsiteY33" fmla="*/ 628627 h 668884"/>
                <a:gd name="connsiteX34" fmla="*/ 562414 w 628495"/>
                <a:gd name="connsiteY34" fmla="*/ 623104 h 668884"/>
                <a:gd name="connsiteX35" fmla="*/ 592084 w 628495"/>
                <a:gd name="connsiteY35" fmla="*/ 595004 h 668884"/>
                <a:gd name="connsiteX36" fmla="*/ 594580 w 628495"/>
                <a:gd name="connsiteY36" fmla="*/ 596053 h 668884"/>
                <a:gd name="connsiteX37" fmla="*/ 623526 w 628495"/>
                <a:gd name="connsiteY37" fmla="*/ 583765 h 668884"/>
                <a:gd name="connsiteX38" fmla="*/ 576806 w 628495"/>
                <a:gd name="connsiteY38" fmla="*/ 315256 h 668884"/>
                <a:gd name="connsiteX39" fmla="*/ 549479 w 628495"/>
                <a:gd name="connsiteY39" fmla="*/ 252676 h 6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28495" h="668884">
                  <a:moveTo>
                    <a:pt x="549479" y="252676"/>
                  </a:moveTo>
                  <a:cubicBezTo>
                    <a:pt x="575377" y="236102"/>
                    <a:pt x="614497" y="194954"/>
                    <a:pt x="594408" y="162856"/>
                  </a:cubicBezTo>
                  <a:cubicBezTo>
                    <a:pt x="586255" y="150282"/>
                    <a:pt x="574092" y="142376"/>
                    <a:pt x="565910" y="141138"/>
                  </a:cubicBezTo>
                  <a:cubicBezTo>
                    <a:pt x="538373" y="137708"/>
                    <a:pt x="508845" y="144852"/>
                    <a:pt x="507578" y="171523"/>
                  </a:cubicBezTo>
                  <a:cubicBezTo>
                    <a:pt x="499025" y="164093"/>
                    <a:pt x="479318" y="137899"/>
                    <a:pt x="472498" y="129041"/>
                  </a:cubicBezTo>
                  <a:cubicBezTo>
                    <a:pt x="484090" y="109610"/>
                    <a:pt x="488909" y="92560"/>
                    <a:pt x="496606" y="71891"/>
                  </a:cubicBezTo>
                  <a:cubicBezTo>
                    <a:pt x="501721" y="39031"/>
                    <a:pt x="478642" y="62557"/>
                    <a:pt x="465897" y="64271"/>
                  </a:cubicBezTo>
                  <a:cubicBezTo>
                    <a:pt x="463459" y="64557"/>
                    <a:pt x="461468" y="62462"/>
                    <a:pt x="461963" y="59985"/>
                  </a:cubicBezTo>
                  <a:cubicBezTo>
                    <a:pt x="464735" y="46460"/>
                    <a:pt x="478213" y="25029"/>
                    <a:pt x="465202" y="25220"/>
                  </a:cubicBezTo>
                  <a:cubicBezTo>
                    <a:pt x="457267" y="25220"/>
                    <a:pt x="444304" y="31696"/>
                    <a:pt x="436627" y="33601"/>
                  </a:cubicBezTo>
                  <a:cubicBezTo>
                    <a:pt x="430940" y="35031"/>
                    <a:pt x="427264" y="34554"/>
                    <a:pt x="423292" y="29029"/>
                  </a:cubicBezTo>
                  <a:cubicBezTo>
                    <a:pt x="419320" y="23408"/>
                    <a:pt x="441246" y="740"/>
                    <a:pt x="420120" y="2931"/>
                  </a:cubicBezTo>
                  <a:cubicBezTo>
                    <a:pt x="349473" y="31220"/>
                    <a:pt x="291218" y="28362"/>
                    <a:pt x="232001" y="55509"/>
                  </a:cubicBezTo>
                  <a:cubicBezTo>
                    <a:pt x="172784" y="82656"/>
                    <a:pt x="106585" y="133327"/>
                    <a:pt x="112300" y="179334"/>
                  </a:cubicBezTo>
                  <a:cubicBezTo>
                    <a:pt x="61961" y="159902"/>
                    <a:pt x="19556" y="185905"/>
                    <a:pt x="5230" y="220768"/>
                  </a:cubicBezTo>
                  <a:cubicBezTo>
                    <a:pt x="-6581" y="249532"/>
                    <a:pt x="687" y="284299"/>
                    <a:pt x="38329" y="304491"/>
                  </a:cubicBezTo>
                  <a:cubicBezTo>
                    <a:pt x="54674" y="312112"/>
                    <a:pt x="73791" y="310016"/>
                    <a:pt x="91669" y="306303"/>
                  </a:cubicBezTo>
                  <a:cubicBezTo>
                    <a:pt x="91669" y="321923"/>
                    <a:pt x="89679" y="334306"/>
                    <a:pt x="77696" y="353356"/>
                  </a:cubicBezTo>
                  <a:cubicBezTo>
                    <a:pt x="45892" y="426412"/>
                    <a:pt x="18032" y="502993"/>
                    <a:pt x="27290" y="583288"/>
                  </a:cubicBezTo>
                  <a:cubicBezTo>
                    <a:pt x="27376" y="591957"/>
                    <a:pt x="33605" y="609005"/>
                    <a:pt x="41187" y="610531"/>
                  </a:cubicBezTo>
                  <a:cubicBezTo>
                    <a:pt x="46302" y="611577"/>
                    <a:pt x="52283" y="599671"/>
                    <a:pt x="56436" y="595290"/>
                  </a:cubicBezTo>
                  <a:cubicBezTo>
                    <a:pt x="64980" y="585004"/>
                    <a:pt x="75353" y="597099"/>
                    <a:pt x="72562" y="607005"/>
                  </a:cubicBezTo>
                  <a:cubicBezTo>
                    <a:pt x="71667" y="631771"/>
                    <a:pt x="88650" y="634629"/>
                    <a:pt x="96584" y="634629"/>
                  </a:cubicBezTo>
                  <a:cubicBezTo>
                    <a:pt x="110138" y="635390"/>
                    <a:pt x="115796" y="610626"/>
                    <a:pt x="120235" y="611482"/>
                  </a:cubicBezTo>
                  <a:cubicBezTo>
                    <a:pt x="124683" y="612245"/>
                    <a:pt x="125045" y="620532"/>
                    <a:pt x="125159" y="620818"/>
                  </a:cubicBezTo>
                  <a:cubicBezTo>
                    <a:pt x="137542" y="653489"/>
                    <a:pt x="153248" y="641201"/>
                    <a:pt x="171994" y="639106"/>
                  </a:cubicBezTo>
                  <a:cubicBezTo>
                    <a:pt x="179537" y="638248"/>
                    <a:pt x="190501" y="641678"/>
                    <a:pt x="198835" y="648917"/>
                  </a:cubicBezTo>
                  <a:cubicBezTo>
                    <a:pt x="205645" y="655202"/>
                    <a:pt x="210437" y="662632"/>
                    <a:pt x="219161" y="666727"/>
                  </a:cubicBezTo>
                  <a:cubicBezTo>
                    <a:pt x="239640" y="677110"/>
                    <a:pt x="255804" y="658632"/>
                    <a:pt x="275368" y="656442"/>
                  </a:cubicBezTo>
                  <a:cubicBezTo>
                    <a:pt x="293447" y="655107"/>
                    <a:pt x="311325" y="661393"/>
                    <a:pt x="328661" y="665586"/>
                  </a:cubicBezTo>
                  <a:cubicBezTo>
                    <a:pt x="348911" y="670539"/>
                    <a:pt x="369323" y="673111"/>
                    <a:pt x="390116" y="670825"/>
                  </a:cubicBezTo>
                  <a:cubicBezTo>
                    <a:pt x="416710" y="667871"/>
                    <a:pt x="469983" y="658537"/>
                    <a:pt x="485680" y="648631"/>
                  </a:cubicBezTo>
                  <a:cubicBezTo>
                    <a:pt x="503445" y="660537"/>
                    <a:pt x="516551" y="652917"/>
                    <a:pt x="523704" y="631390"/>
                  </a:cubicBezTo>
                  <a:cubicBezTo>
                    <a:pt x="524542" y="628913"/>
                    <a:pt x="527429" y="627581"/>
                    <a:pt x="529876" y="628627"/>
                  </a:cubicBezTo>
                  <a:cubicBezTo>
                    <a:pt x="539716" y="633008"/>
                    <a:pt x="557394" y="632439"/>
                    <a:pt x="562414" y="623104"/>
                  </a:cubicBezTo>
                  <a:cubicBezTo>
                    <a:pt x="568329" y="610912"/>
                    <a:pt x="579378" y="592148"/>
                    <a:pt x="592084" y="595004"/>
                  </a:cubicBezTo>
                  <a:cubicBezTo>
                    <a:pt x="592970" y="595194"/>
                    <a:pt x="593818" y="595576"/>
                    <a:pt x="594580" y="596053"/>
                  </a:cubicBezTo>
                  <a:cubicBezTo>
                    <a:pt x="606457" y="606150"/>
                    <a:pt x="621793" y="598434"/>
                    <a:pt x="623526" y="583765"/>
                  </a:cubicBezTo>
                  <a:cubicBezTo>
                    <a:pt x="641576" y="512709"/>
                    <a:pt x="607343" y="404790"/>
                    <a:pt x="576806" y="315256"/>
                  </a:cubicBezTo>
                  <a:cubicBezTo>
                    <a:pt x="570129" y="296492"/>
                    <a:pt x="558213" y="271058"/>
                    <a:pt x="549479" y="2526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71" name="Grafikk 56" descr="Bære hode uten ansikt">
              <a:extLst>
                <a:ext uri="{FF2B5EF4-FFF2-40B4-BE49-F238E27FC236}">
                  <a16:creationId xmlns:a16="http://schemas.microsoft.com/office/drawing/2014/main" id="{9093D5B4-139B-5CF4-1C66-4DC64B1BFDAE}"/>
                </a:ext>
              </a:extLst>
            </p:cNvPr>
            <p:cNvGrpSpPr/>
            <p:nvPr/>
          </p:nvGrpSpPr>
          <p:grpSpPr>
            <a:xfrm>
              <a:off x="6333211" y="1242836"/>
              <a:ext cx="652353" cy="692371"/>
              <a:chOff x="6333211" y="1242836"/>
              <a:chExt cx="652353" cy="692371"/>
            </a:xfrm>
            <a:solidFill>
              <a:srgbClr val="000000"/>
            </a:solidFill>
          </p:grpSpPr>
          <p:sp>
            <p:nvSpPr>
              <p:cNvPr id="72" name="Frihåndsform: figur 71">
                <a:extLst>
                  <a:ext uri="{FF2B5EF4-FFF2-40B4-BE49-F238E27FC236}">
                    <a16:creationId xmlns:a16="http://schemas.microsoft.com/office/drawing/2014/main" id="{1A781DA0-1BA2-468B-021D-8D1DF8A57DFE}"/>
                  </a:ext>
                </a:extLst>
              </p:cNvPr>
              <p:cNvSpPr/>
              <p:nvPr/>
            </p:nvSpPr>
            <p:spPr>
              <a:xfrm>
                <a:off x="6659518" y="1497856"/>
                <a:ext cx="326046" cy="437352"/>
              </a:xfrm>
              <a:custGeom>
                <a:avLst/>
                <a:gdLst>
                  <a:gd name="connsiteX0" fmla="*/ 84970 w 326046"/>
                  <a:gd name="connsiteY0" fmla="*/ 440134 h 437352"/>
                  <a:gd name="connsiteX1" fmla="*/ 1027 w 326046"/>
                  <a:gd name="connsiteY1" fmla="*/ 412989 h 437352"/>
                  <a:gd name="connsiteX2" fmla="*/ 122 w 326046"/>
                  <a:gd name="connsiteY2" fmla="*/ 410799 h 437352"/>
                  <a:gd name="connsiteX3" fmla="*/ 1893 w 326046"/>
                  <a:gd name="connsiteY3" fmla="*/ 409273 h 437352"/>
                  <a:gd name="connsiteX4" fmla="*/ 41308 w 326046"/>
                  <a:gd name="connsiteY4" fmla="*/ 420514 h 437352"/>
                  <a:gd name="connsiteX5" fmla="*/ 118613 w 326046"/>
                  <a:gd name="connsiteY5" fmla="*/ 414512 h 437352"/>
                  <a:gd name="connsiteX6" fmla="*/ 151922 w 326046"/>
                  <a:gd name="connsiteY6" fmla="*/ 403941 h 437352"/>
                  <a:gd name="connsiteX7" fmla="*/ 185945 w 326046"/>
                  <a:gd name="connsiteY7" fmla="*/ 400797 h 437352"/>
                  <a:gd name="connsiteX8" fmla="*/ 186174 w 326046"/>
                  <a:gd name="connsiteY8" fmla="*/ 400511 h 437352"/>
                  <a:gd name="connsiteX9" fmla="*/ 185983 w 326046"/>
                  <a:gd name="connsiteY9" fmla="*/ 400606 h 437352"/>
                  <a:gd name="connsiteX10" fmla="*/ 215406 w 326046"/>
                  <a:gd name="connsiteY10" fmla="*/ 370222 h 437352"/>
                  <a:gd name="connsiteX11" fmla="*/ 219654 w 326046"/>
                  <a:gd name="connsiteY11" fmla="*/ 374508 h 437352"/>
                  <a:gd name="connsiteX12" fmla="*/ 228760 w 326046"/>
                  <a:gd name="connsiteY12" fmla="*/ 380317 h 437352"/>
                  <a:gd name="connsiteX13" fmla="*/ 238790 w 326046"/>
                  <a:gd name="connsiteY13" fmla="*/ 367745 h 437352"/>
                  <a:gd name="connsiteX14" fmla="*/ 238790 w 326046"/>
                  <a:gd name="connsiteY14" fmla="*/ 367745 h 437352"/>
                  <a:gd name="connsiteX15" fmla="*/ 285719 w 326046"/>
                  <a:gd name="connsiteY15" fmla="*/ 347170 h 437352"/>
                  <a:gd name="connsiteX16" fmla="*/ 285729 w 326046"/>
                  <a:gd name="connsiteY16" fmla="*/ 347170 h 437352"/>
                  <a:gd name="connsiteX17" fmla="*/ 299674 w 326046"/>
                  <a:gd name="connsiteY17" fmla="*/ 331550 h 437352"/>
                  <a:gd name="connsiteX18" fmla="*/ 262155 w 326046"/>
                  <a:gd name="connsiteY18" fmla="*/ 102950 h 437352"/>
                  <a:gd name="connsiteX19" fmla="*/ 228293 w 326046"/>
                  <a:gd name="connsiteY19" fmla="*/ 4270 h 437352"/>
                  <a:gd name="connsiteX20" fmla="*/ 230493 w 326046"/>
                  <a:gd name="connsiteY20" fmla="*/ 3319 h 437352"/>
                  <a:gd name="connsiteX21" fmla="*/ 303141 w 326046"/>
                  <a:gd name="connsiteY21" fmla="*/ 176006 h 437352"/>
                  <a:gd name="connsiteX22" fmla="*/ 325172 w 326046"/>
                  <a:gd name="connsiteY22" fmla="*/ 317358 h 437352"/>
                  <a:gd name="connsiteX23" fmla="*/ 267517 w 326046"/>
                  <a:gd name="connsiteY23" fmla="*/ 366506 h 437352"/>
                  <a:gd name="connsiteX24" fmla="*/ 261802 w 326046"/>
                  <a:gd name="connsiteY24" fmla="*/ 371841 h 437352"/>
                  <a:gd name="connsiteX25" fmla="*/ 210710 w 326046"/>
                  <a:gd name="connsiteY25" fmla="*/ 398511 h 437352"/>
                  <a:gd name="connsiteX26" fmla="*/ 210691 w 326046"/>
                  <a:gd name="connsiteY26" fmla="*/ 398606 h 437352"/>
                  <a:gd name="connsiteX27" fmla="*/ 210691 w 326046"/>
                  <a:gd name="connsiteY27" fmla="*/ 398606 h 437352"/>
                  <a:gd name="connsiteX28" fmla="*/ 170886 w 326046"/>
                  <a:gd name="connsiteY28" fmla="*/ 419084 h 437352"/>
                  <a:gd name="connsiteX29" fmla="*/ 152141 w 326046"/>
                  <a:gd name="connsiteY29" fmla="*/ 423370 h 437352"/>
                  <a:gd name="connsiteX30" fmla="*/ 84970 w 326046"/>
                  <a:gd name="connsiteY30" fmla="*/ 440134 h 43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26046" h="437352">
                    <a:moveTo>
                      <a:pt x="84970" y="440134"/>
                    </a:moveTo>
                    <a:cubicBezTo>
                      <a:pt x="54710" y="439469"/>
                      <a:pt x="26144" y="431849"/>
                      <a:pt x="1027" y="412989"/>
                    </a:cubicBezTo>
                    <a:cubicBezTo>
                      <a:pt x="246" y="412608"/>
                      <a:pt x="-135" y="411654"/>
                      <a:pt x="122" y="410799"/>
                    </a:cubicBezTo>
                    <a:cubicBezTo>
                      <a:pt x="274" y="409941"/>
                      <a:pt x="1008" y="409273"/>
                      <a:pt x="1893" y="409273"/>
                    </a:cubicBezTo>
                    <a:cubicBezTo>
                      <a:pt x="15143" y="413180"/>
                      <a:pt x="27506" y="418608"/>
                      <a:pt x="41308" y="420514"/>
                    </a:cubicBezTo>
                    <a:cubicBezTo>
                      <a:pt x="67054" y="424133"/>
                      <a:pt x="93810" y="422705"/>
                      <a:pt x="118613" y="414512"/>
                    </a:cubicBezTo>
                    <a:cubicBezTo>
                      <a:pt x="129652" y="410989"/>
                      <a:pt x="140254" y="404797"/>
                      <a:pt x="151922" y="403941"/>
                    </a:cubicBezTo>
                    <a:cubicBezTo>
                      <a:pt x="159704" y="392318"/>
                      <a:pt x="175096" y="395558"/>
                      <a:pt x="185945" y="400797"/>
                    </a:cubicBezTo>
                    <a:cubicBezTo>
                      <a:pt x="186002" y="400702"/>
                      <a:pt x="186126" y="400511"/>
                      <a:pt x="186174" y="400511"/>
                    </a:cubicBezTo>
                    <a:cubicBezTo>
                      <a:pt x="186136" y="400511"/>
                      <a:pt x="186021" y="400702"/>
                      <a:pt x="185983" y="400606"/>
                    </a:cubicBezTo>
                    <a:cubicBezTo>
                      <a:pt x="189641" y="385556"/>
                      <a:pt x="196927" y="362983"/>
                      <a:pt x="215406" y="370222"/>
                    </a:cubicBezTo>
                    <a:cubicBezTo>
                      <a:pt x="217273" y="371173"/>
                      <a:pt x="218778" y="372603"/>
                      <a:pt x="219654" y="374508"/>
                    </a:cubicBezTo>
                    <a:cubicBezTo>
                      <a:pt x="221026" y="378317"/>
                      <a:pt x="224769" y="380603"/>
                      <a:pt x="228760" y="380317"/>
                    </a:cubicBezTo>
                    <a:cubicBezTo>
                      <a:pt x="235361" y="380603"/>
                      <a:pt x="236875" y="372889"/>
                      <a:pt x="238790" y="367745"/>
                    </a:cubicBezTo>
                    <a:lnTo>
                      <a:pt x="238790" y="367745"/>
                    </a:lnTo>
                    <a:cubicBezTo>
                      <a:pt x="244429" y="344219"/>
                      <a:pt x="264869" y="338598"/>
                      <a:pt x="285719" y="347170"/>
                    </a:cubicBezTo>
                    <a:lnTo>
                      <a:pt x="285729" y="347170"/>
                    </a:lnTo>
                    <a:cubicBezTo>
                      <a:pt x="297407" y="352695"/>
                      <a:pt x="297569" y="341933"/>
                      <a:pt x="299674" y="331550"/>
                    </a:cubicBezTo>
                    <a:cubicBezTo>
                      <a:pt x="312894" y="251350"/>
                      <a:pt x="283424" y="180864"/>
                      <a:pt x="262155" y="102950"/>
                    </a:cubicBezTo>
                    <a:cubicBezTo>
                      <a:pt x="252791" y="73326"/>
                      <a:pt x="242038" y="41991"/>
                      <a:pt x="228293" y="4270"/>
                    </a:cubicBezTo>
                    <a:cubicBezTo>
                      <a:pt x="227788" y="3033"/>
                      <a:pt x="229874" y="2175"/>
                      <a:pt x="230493" y="3319"/>
                    </a:cubicBezTo>
                    <a:cubicBezTo>
                      <a:pt x="258173" y="49800"/>
                      <a:pt x="285929" y="119237"/>
                      <a:pt x="303141" y="176006"/>
                    </a:cubicBezTo>
                    <a:cubicBezTo>
                      <a:pt x="316942" y="223250"/>
                      <a:pt x="329658" y="268493"/>
                      <a:pt x="325172" y="317358"/>
                    </a:cubicBezTo>
                    <a:cubicBezTo>
                      <a:pt x="319514" y="357648"/>
                      <a:pt x="314161" y="381556"/>
                      <a:pt x="267517" y="366506"/>
                    </a:cubicBezTo>
                    <a:cubicBezTo>
                      <a:pt x="264002" y="366506"/>
                      <a:pt x="262936" y="368697"/>
                      <a:pt x="261802" y="371841"/>
                    </a:cubicBezTo>
                    <a:cubicBezTo>
                      <a:pt x="255687" y="396890"/>
                      <a:pt x="235351" y="412227"/>
                      <a:pt x="210710" y="398511"/>
                    </a:cubicBezTo>
                    <a:lnTo>
                      <a:pt x="210691" y="398606"/>
                    </a:lnTo>
                    <a:lnTo>
                      <a:pt x="210691" y="398606"/>
                    </a:lnTo>
                    <a:cubicBezTo>
                      <a:pt x="207262" y="419561"/>
                      <a:pt x="190117" y="429563"/>
                      <a:pt x="170886" y="419084"/>
                    </a:cubicBezTo>
                    <a:cubicBezTo>
                      <a:pt x="169267" y="427846"/>
                      <a:pt x="157665" y="429658"/>
                      <a:pt x="152141" y="423370"/>
                    </a:cubicBezTo>
                    <a:cubicBezTo>
                      <a:pt x="132691" y="436420"/>
                      <a:pt x="107916" y="439564"/>
                      <a:pt x="84970" y="4401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3" name="Frihåndsform: figur 72">
                <a:extLst>
                  <a:ext uri="{FF2B5EF4-FFF2-40B4-BE49-F238E27FC236}">
                    <a16:creationId xmlns:a16="http://schemas.microsoft.com/office/drawing/2014/main" id="{C767E24F-85F1-5A79-0213-65309023B925}"/>
                  </a:ext>
                </a:extLst>
              </p:cNvPr>
              <p:cNvSpPr/>
              <p:nvPr/>
            </p:nvSpPr>
            <p:spPr>
              <a:xfrm>
                <a:off x="6355678" y="1582158"/>
                <a:ext cx="200729" cy="342955"/>
              </a:xfrm>
              <a:custGeom>
                <a:avLst/>
                <a:gdLst>
                  <a:gd name="connsiteX0" fmla="*/ 191261 w 200729"/>
                  <a:gd name="connsiteY0" fmla="*/ 345737 h 342955"/>
                  <a:gd name="connsiteX1" fmla="*/ 178460 w 200729"/>
                  <a:gd name="connsiteY1" fmla="*/ 333449 h 342955"/>
                  <a:gd name="connsiteX2" fmla="*/ 161848 w 200729"/>
                  <a:gd name="connsiteY2" fmla="*/ 315445 h 342955"/>
                  <a:gd name="connsiteX3" fmla="*/ 104146 w 200729"/>
                  <a:gd name="connsiteY3" fmla="*/ 306397 h 342955"/>
                  <a:gd name="connsiteX4" fmla="*/ 51063 w 200729"/>
                  <a:gd name="connsiteY4" fmla="*/ 278394 h 342955"/>
                  <a:gd name="connsiteX5" fmla="*/ 5181 w 200729"/>
                  <a:gd name="connsiteY5" fmla="*/ 266011 h 342955"/>
                  <a:gd name="connsiteX6" fmla="*/ 2009 w 200729"/>
                  <a:gd name="connsiteY6" fmla="*/ 191144 h 342955"/>
                  <a:gd name="connsiteX7" fmla="*/ 55187 w 200729"/>
                  <a:gd name="connsiteY7" fmla="*/ 32553 h 342955"/>
                  <a:gd name="connsiteX8" fmla="*/ 76275 w 200729"/>
                  <a:gd name="connsiteY8" fmla="*/ 2837 h 342955"/>
                  <a:gd name="connsiteX9" fmla="*/ 61912 w 200729"/>
                  <a:gd name="connsiteY9" fmla="*/ 42269 h 342955"/>
                  <a:gd name="connsiteX10" fmla="*/ 29327 w 200729"/>
                  <a:gd name="connsiteY10" fmla="*/ 268583 h 342955"/>
                  <a:gd name="connsiteX11" fmla="*/ 44833 w 200729"/>
                  <a:gd name="connsiteY11" fmla="*/ 254582 h 342955"/>
                  <a:gd name="connsiteX12" fmla="*/ 72808 w 200729"/>
                  <a:gd name="connsiteY12" fmla="*/ 286489 h 342955"/>
                  <a:gd name="connsiteX13" fmla="*/ 94954 w 200729"/>
                  <a:gd name="connsiteY13" fmla="*/ 281538 h 342955"/>
                  <a:gd name="connsiteX14" fmla="*/ 105765 w 200729"/>
                  <a:gd name="connsiteY14" fmla="*/ 272964 h 342955"/>
                  <a:gd name="connsiteX15" fmla="*/ 118147 w 200729"/>
                  <a:gd name="connsiteY15" fmla="*/ 284775 h 342955"/>
                  <a:gd name="connsiteX16" fmla="*/ 133263 w 200729"/>
                  <a:gd name="connsiteY16" fmla="*/ 305539 h 342955"/>
                  <a:gd name="connsiteX17" fmla="*/ 162134 w 200729"/>
                  <a:gd name="connsiteY17" fmla="*/ 308778 h 342955"/>
                  <a:gd name="connsiteX18" fmla="*/ 200538 w 200729"/>
                  <a:gd name="connsiteY18" fmla="*/ 333735 h 342955"/>
                  <a:gd name="connsiteX19" fmla="*/ 191261 w 200729"/>
                  <a:gd name="connsiteY19" fmla="*/ 345737 h 34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0729" h="342955">
                    <a:moveTo>
                      <a:pt x="191261" y="345737"/>
                    </a:moveTo>
                    <a:cubicBezTo>
                      <a:pt x="184346" y="345737"/>
                      <a:pt x="181060" y="338876"/>
                      <a:pt x="178460" y="333449"/>
                    </a:cubicBezTo>
                    <a:cubicBezTo>
                      <a:pt x="175269" y="325638"/>
                      <a:pt x="169096" y="319543"/>
                      <a:pt x="161848" y="315445"/>
                    </a:cubicBezTo>
                    <a:cubicBezTo>
                      <a:pt x="150237" y="339449"/>
                      <a:pt x="112928" y="328019"/>
                      <a:pt x="104146" y="306397"/>
                    </a:cubicBezTo>
                    <a:cubicBezTo>
                      <a:pt x="79066" y="330686"/>
                      <a:pt x="49901" y="310113"/>
                      <a:pt x="51063" y="278394"/>
                    </a:cubicBezTo>
                    <a:cubicBezTo>
                      <a:pt x="31879" y="300588"/>
                      <a:pt x="13096" y="292014"/>
                      <a:pt x="5181" y="266011"/>
                    </a:cubicBezTo>
                    <a:cubicBezTo>
                      <a:pt x="-725" y="243247"/>
                      <a:pt x="-1191" y="217528"/>
                      <a:pt x="2009" y="191144"/>
                    </a:cubicBezTo>
                    <a:cubicBezTo>
                      <a:pt x="8800" y="135042"/>
                      <a:pt x="32098" y="75416"/>
                      <a:pt x="55187" y="32553"/>
                    </a:cubicBezTo>
                    <a:cubicBezTo>
                      <a:pt x="61273" y="21791"/>
                      <a:pt x="74218" y="1597"/>
                      <a:pt x="76275" y="2837"/>
                    </a:cubicBezTo>
                    <a:cubicBezTo>
                      <a:pt x="78342" y="4074"/>
                      <a:pt x="66131" y="29314"/>
                      <a:pt x="61912" y="42269"/>
                    </a:cubicBezTo>
                    <a:cubicBezTo>
                      <a:pt x="41147" y="97896"/>
                      <a:pt x="1466" y="212005"/>
                      <a:pt x="29327" y="268583"/>
                    </a:cubicBezTo>
                    <a:cubicBezTo>
                      <a:pt x="33384" y="264297"/>
                      <a:pt x="40690" y="258867"/>
                      <a:pt x="44833" y="254582"/>
                    </a:cubicBezTo>
                    <a:cubicBezTo>
                      <a:pt x="64083" y="242103"/>
                      <a:pt x="71370" y="272774"/>
                      <a:pt x="72808" y="286489"/>
                    </a:cubicBezTo>
                    <a:cubicBezTo>
                      <a:pt x="75466" y="301539"/>
                      <a:pt x="91249" y="295254"/>
                      <a:pt x="94954" y="281538"/>
                    </a:cubicBezTo>
                    <a:cubicBezTo>
                      <a:pt x="96297" y="276776"/>
                      <a:pt x="100631" y="272774"/>
                      <a:pt x="105765" y="272964"/>
                    </a:cubicBezTo>
                    <a:cubicBezTo>
                      <a:pt x="112527" y="272678"/>
                      <a:pt x="116566" y="278871"/>
                      <a:pt x="118147" y="284775"/>
                    </a:cubicBezTo>
                    <a:cubicBezTo>
                      <a:pt x="121367" y="293158"/>
                      <a:pt x="125462" y="302397"/>
                      <a:pt x="133263" y="305539"/>
                    </a:cubicBezTo>
                    <a:cubicBezTo>
                      <a:pt x="142884" y="311064"/>
                      <a:pt x="159229" y="292110"/>
                      <a:pt x="162134" y="308778"/>
                    </a:cubicBezTo>
                    <a:cubicBezTo>
                      <a:pt x="177450" y="307637"/>
                      <a:pt x="197024" y="318685"/>
                      <a:pt x="200538" y="333735"/>
                    </a:cubicBezTo>
                    <a:cubicBezTo>
                      <a:pt x="201862" y="339544"/>
                      <a:pt x="197376" y="345832"/>
                      <a:pt x="191261" y="3457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4" name="Frihåndsform: figur 73">
                <a:extLst>
                  <a:ext uri="{FF2B5EF4-FFF2-40B4-BE49-F238E27FC236}">
                    <a16:creationId xmlns:a16="http://schemas.microsoft.com/office/drawing/2014/main" id="{1B517F53-CD9D-5909-D23C-F76D9B910B38}"/>
                  </a:ext>
                </a:extLst>
              </p:cNvPr>
              <p:cNvSpPr/>
              <p:nvPr/>
            </p:nvSpPr>
            <p:spPr>
              <a:xfrm>
                <a:off x="6333211" y="1414623"/>
                <a:ext cx="143010" cy="159697"/>
              </a:xfrm>
              <a:custGeom>
                <a:avLst/>
                <a:gdLst>
                  <a:gd name="connsiteX0" fmla="*/ 71930 w 143010"/>
                  <a:gd name="connsiteY0" fmla="*/ 162466 h 159697"/>
                  <a:gd name="connsiteX1" fmla="*/ 6303 w 143010"/>
                  <a:gd name="connsiteY1" fmla="*/ 54642 h 159697"/>
                  <a:gd name="connsiteX2" fmla="*/ 122346 w 143010"/>
                  <a:gd name="connsiteY2" fmla="*/ 15305 h 159697"/>
                  <a:gd name="connsiteX3" fmla="*/ 143053 w 143010"/>
                  <a:gd name="connsiteY3" fmla="*/ 39973 h 159697"/>
                  <a:gd name="connsiteX4" fmla="*/ 37268 w 143010"/>
                  <a:gd name="connsiteY4" fmla="*/ 41499 h 159697"/>
                  <a:gd name="connsiteX5" fmla="*/ 100267 w 143010"/>
                  <a:gd name="connsiteY5" fmla="*/ 137035 h 159697"/>
                  <a:gd name="connsiteX6" fmla="*/ 107144 w 143010"/>
                  <a:gd name="connsiteY6" fmla="*/ 139986 h 159697"/>
                  <a:gd name="connsiteX7" fmla="*/ 71930 w 143010"/>
                  <a:gd name="connsiteY7" fmla="*/ 162466 h 15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10" h="159697">
                    <a:moveTo>
                      <a:pt x="71930" y="162466"/>
                    </a:moveTo>
                    <a:cubicBezTo>
                      <a:pt x="18323" y="163133"/>
                      <a:pt x="-14357" y="101412"/>
                      <a:pt x="6303" y="54642"/>
                    </a:cubicBezTo>
                    <a:cubicBezTo>
                      <a:pt x="22400" y="9017"/>
                      <a:pt x="81941" y="-12795"/>
                      <a:pt x="122346" y="15305"/>
                    </a:cubicBezTo>
                    <a:cubicBezTo>
                      <a:pt x="130394" y="21114"/>
                      <a:pt x="141519" y="31021"/>
                      <a:pt x="143053" y="39973"/>
                    </a:cubicBezTo>
                    <a:cubicBezTo>
                      <a:pt x="115316" y="14542"/>
                      <a:pt x="63548" y="10161"/>
                      <a:pt x="37268" y="41499"/>
                    </a:cubicBezTo>
                    <a:cubicBezTo>
                      <a:pt x="-5775" y="90075"/>
                      <a:pt x="37125" y="160657"/>
                      <a:pt x="100267" y="137035"/>
                    </a:cubicBezTo>
                    <a:cubicBezTo>
                      <a:pt x="102943" y="136272"/>
                      <a:pt x="105982" y="137414"/>
                      <a:pt x="107144" y="139986"/>
                    </a:cubicBezTo>
                    <a:cubicBezTo>
                      <a:pt x="109658" y="155132"/>
                      <a:pt x="83960" y="162847"/>
                      <a:pt x="71930" y="1624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5" name="Frihåndsform: figur 74">
                <a:extLst>
                  <a:ext uri="{FF2B5EF4-FFF2-40B4-BE49-F238E27FC236}">
                    <a16:creationId xmlns:a16="http://schemas.microsoft.com/office/drawing/2014/main" id="{3B77200D-D710-689E-5D3F-CCD2B5CCD250}"/>
                  </a:ext>
                </a:extLst>
              </p:cNvPr>
              <p:cNvSpPr/>
              <p:nvPr/>
            </p:nvSpPr>
            <p:spPr>
              <a:xfrm>
                <a:off x="6377682" y="1469701"/>
                <a:ext cx="87705" cy="42220"/>
              </a:xfrm>
              <a:custGeom>
                <a:avLst/>
                <a:gdLst>
                  <a:gd name="connsiteX0" fmla="*/ 50491 w 87705"/>
                  <a:gd name="connsiteY0" fmla="*/ 44998 h 42220"/>
                  <a:gd name="connsiteX1" fmla="*/ 53882 w 87705"/>
                  <a:gd name="connsiteY1" fmla="*/ 23662 h 42220"/>
                  <a:gd name="connsiteX2" fmla="*/ 8895 w 87705"/>
                  <a:gd name="connsiteY2" fmla="*/ 29852 h 42220"/>
                  <a:gd name="connsiteX3" fmla="*/ 10295 w 87705"/>
                  <a:gd name="connsiteY3" fmla="*/ 30615 h 42220"/>
                  <a:gd name="connsiteX4" fmla="*/ 3409 w 87705"/>
                  <a:gd name="connsiteY4" fmla="*/ 31950 h 42220"/>
                  <a:gd name="connsiteX5" fmla="*/ 761 w 87705"/>
                  <a:gd name="connsiteY5" fmla="*/ 27471 h 42220"/>
                  <a:gd name="connsiteX6" fmla="*/ 77466 w 87705"/>
                  <a:gd name="connsiteY6" fmla="*/ 5375 h 42220"/>
                  <a:gd name="connsiteX7" fmla="*/ 86048 w 87705"/>
                  <a:gd name="connsiteY7" fmla="*/ 23185 h 42220"/>
                  <a:gd name="connsiteX8" fmla="*/ 57368 w 87705"/>
                  <a:gd name="connsiteY8" fmla="*/ 24329 h 42220"/>
                  <a:gd name="connsiteX9" fmla="*/ 54367 w 87705"/>
                  <a:gd name="connsiteY9" fmla="*/ 41759 h 42220"/>
                  <a:gd name="connsiteX10" fmla="*/ 50491 w 87705"/>
                  <a:gd name="connsiteY10" fmla="*/ 44998 h 42220"/>
                  <a:gd name="connsiteX11" fmla="*/ 50491 w 87705"/>
                  <a:gd name="connsiteY11" fmla="*/ 44998 h 4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705" h="42220">
                    <a:moveTo>
                      <a:pt x="50491" y="44998"/>
                    </a:moveTo>
                    <a:cubicBezTo>
                      <a:pt x="39823" y="43093"/>
                      <a:pt x="48567" y="27662"/>
                      <a:pt x="53882" y="23662"/>
                    </a:cubicBezTo>
                    <a:cubicBezTo>
                      <a:pt x="38642" y="21853"/>
                      <a:pt x="23202" y="24520"/>
                      <a:pt x="8895" y="29852"/>
                    </a:cubicBezTo>
                    <a:lnTo>
                      <a:pt x="10295" y="30615"/>
                    </a:lnTo>
                    <a:cubicBezTo>
                      <a:pt x="12629" y="32329"/>
                      <a:pt x="3713" y="31664"/>
                      <a:pt x="3409" y="31950"/>
                    </a:cubicBezTo>
                    <a:cubicBezTo>
                      <a:pt x="827" y="32806"/>
                      <a:pt x="-1049" y="29378"/>
                      <a:pt x="761" y="27471"/>
                    </a:cubicBezTo>
                    <a:cubicBezTo>
                      <a:pt x="18906" y="6230"/>
                      <a:pt x="50919" y="-1864"/>
                      <a:pt x="77466" y="5375"/>
                    </a:cubicBezTo>
                    <a:cubicBezTo>
                      <a:pt x="85114" y="8233"/>
                      <a:pt x="90705" y="16232"/>
                      <a:pt x="86048" y="23185"/>
                    </a:cubicBezTo>
                    <a:cubicBezTo>
                      <a:pt x="78542" y="31473"/>
                      <a:pt x="66626" y="26139"/>
                      <a:pt x="57368" y="24329"/>
                    </a:cubicBezTo>
                    <a:cubicBezTo>
                      <a:pt x="55806" y="30043"/>
                      <a:pt x="55091" y="35854"/>
                      <a:pt x="54367" y="41759"/>
                    </a:cubicBezTo>
                    <a:cubicBezTo>
                      <a:pt x="54158" y="43665"/>
                      <a:pt x="52443" y="45093"/>
                      <a:pt x="50491" y="44998"/>
                    </a:cubicBezTo>
                    <a:lnTo>
                      <a:pt x="50491" y="4499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6" name="Frihåndsform: figur 75">
                <a:extLst>
                  <a:ext uri="{FF2B5EF4-FFF2-40B4-BE49-F238E27FC236}">
                    <a16:creationId xmlns:a16="http://schemas.microsoft.com/office/drawing/2014/main" id="{5B6B1337-3309-9E25-0E5F-72E919AC6C00}"/>
                  </a:ext>
                </a:extLst>
              </p:cNvPr>
              <p:cNvSpPr/>
              <p:nvPr/>
            </p:nvSpPr>
            <p:spPr>
              <a:xfrm>
                <a:off x="6853141" y="1386560"/>
                <a:ext cx="96906" cy="115485"/>
              </a:xfrm>
              <a:custGeom>
                <a:avLst/>
                <a:gdLst>
                  <a:gd name="connsiteX0" fmla="*/ 54167 w 96906"/>
                  <a:gd name="connsiteY0" fmla="*/ 118233 h 115485"/>
                  <a:gd name="connsiteX1" fmla="*/ 43566 w 96906"/>
                  <a:gd name="connsiteY1" fmla="*/ 105946 h 115485"/>
                  <a:gd name="connsiteX2" fmla="*/ 69779 w 96906"/>
                  <a:gd name="connsiteY2" fmla="*/ 76610 h 115485"/>
                  <a:gd name="connsiteX3" fmla="*/ 17896 w 96906"/>
                  <a:gd name="connsiteY3" fmla="*/ 19270 h 115485"/>
                  <a:gd name="connsiteX4" fmla="*/ 1408 w 96906"/>
                  <a:gd name="connsiteY4" fmla="*/ 27936 h 115485"/>
                  <a:gd name="connsiteX5" fmla="*/ 65 w 96906"/>
                  <a:gd name="connsiteY5" fmla="*/ 27746 h 115485"/>
                  <a:gd name="connsiteX6" fmla="*/ 58968 w 96906"/>
                  <a:gd name="connsiteY6" fmla="*/ 4029 h 115485"/>
                  <a:gd name="connsiteX7" fmla="*/ 54167 w 96906"/>
                  <a:gd name="connsiteY7" fmla="*/ 118233 h 115485"/>
                  <a:gd name="connsiteX8" fmla="*/ 54167 w 96906"/>
                  <a:gd name="connsiteY8" fmla="*/ 118233 h 11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906" h="115485">
                    <a:moveTo>
                      <a:pt x="54167" y="118233"/>
                    </a:moveTo>
                    <a:cubicBezTo>
                      <a:pt x="46395" y="118710"/>
                      <a:pt x="39613" y="114233"/>
                      <a:pt x="43566" y="105946"/>
                    </a:cubicBezTo>
                    <a:cubicBezTo>
                      <a:pt x="48348" y="93374"/>
                      <a:pt x="63673" y="88802"/>
                      <a:pt x="69779" y="76610"/>
                    </a:cubicBezTo>
                    <a:cubicBezTo>
                      <a:pt x="92525" y="35652"/>
                      <a:pt x="59073" y="7268"/>
                      <a:pt x="17896" y="19270"/>
                    </a:cubicBezTo>
                    <a:cubicBezTo>
                      <a:pt x="11334" y="20507"/>
                      <a:pt x="5952" y="21937"/>
                      <a:pt x="1408" y="27936"/>
                    </a:cubicBezTo>
                    <a:cubicBezTo>
                      <a:pt x="1094" y="28508"/>
                      <a:pt x="208" y="28413"/>
                      <a:pt x="65" y="27746"/>
                    </a:cubicBezTo>
                    <a:cubicBezTo>
                      <a:pt x="-1116" y="5838"/>
                      <a:pt x="42633" y="-162"/>
                      <a:pt x="58968" y="4029"/>
                    </a:cubicBezTo>
                    <a:cubicBezTo>
                      <a:pt x="116051" y="16316"/>
                      <a:pt x="104117" y="105567"/>
                      <a:pt x="54167" y="118233"/>
                    </a:cubicBezTo>
                    <a:lnTo>
                      <a:pt x="54167" y="11823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7" name="Frihåndsform: figur 76">
                <a:extLst>
                  <a:ext uri="{FF2B5EF4-FFF2-40B4-BE49-F238E27FC236}">
                    <a16:creationId xmlns:a16="http://schemas.microsoft.com/office/drawing/2014/main" id="{BB65240E-57FB-08C3-F2F1-A4CB57C7E155}"/>
                  </a:ext>
                </a:extLst>
              </p:cNvPr>
              <p:cNvSpPr/>
              <p:nvPr/>
            </p:nvSpPr>
            <p:spPr>
              <a:xfrm>
                <a:off x="6805345" y="1375696"/>
                <a:ext cx="111623" cy="122315"/>
              </a:xfrm>
              <a:custGeom>
                <a:avLst/>
                <a:gdLst>
                  <a:gd name="connsiteX0" fmla="*/ 80209 w 111623"/>
                  <a:gd name="connsiteY0" fmla="*/ 125097 h 122315"/>
                  <a:gd name="connsiteX1" fmla="*/ 55005 w 111623"/>
                  <a:gd name="connsiteY1" fmla="*/ 93092 h 122315"/>
                  <a:gd name="connsiteX2" fmla="*/ 294 w 111623"/>
                  <a:gd name="connsiteY2" fmla="*/ 5653 h 122315"/>
                  <a:gd name="connsiteX3" fmla="*/ 1789 w 111623"/>
                  <a:gd name="connsiteY3" fmla="*/ 2795 h 122315"/>
                  <a:gd name="connsiteX4" fmla="*/ 66045 w 111623"/>
                  <a:gd name="connsiteY4" fmla="*/ 69089 h 122315"/>
                  <a:gd name="connsiteX5" fmla="*/ 100744 w 111623"/>
                  <a:gd name="connsiteY5" fmla="*/ 52802 h 122315"/>
                  <a:gd name="connsiteX6" fmla="*/ 101497 w 111623"/>
                  <a:gd name="connsiteY6" fmla="*/ 69470 h 122315"/>
                  <a:gd name="connsiteX7" fmla="*/ 68912 w 111623"/>
                  <a:gd name="connsiteY7" fmla="*/ 75091 h 122315"/>
                  <a:gd name="connsiteX8" fmla="*/ 85190 w 111623"/>
                  <a:gd name="connsiteY8" fmla="*/ 109096 h 122315"/>
                  <a:gd name="connsiteX9" fmla="*/ 80209 w 111623"/>
                  <a:gd name="connsiteY9" fmla="*/ 125097 h 12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623" h="122315">
                    <a:moveTo>
                      <a:pt x="80209" y="125097"/>
                    </a:moveTo>
                    <a:cubicBezTo>
                      <a:pt x="63692" y="124525"/>
                      <a:pt x="58711" y="105856"/>
                      <a:pt x="55005" y="93092"/>
                    </a:cubicBezTo>
                    <a:cubicBezTo>
                      <a:pt x="45776" y="58994"/>
                      <a:pt x="23192" y="31656"/>
                      <a:pt x="294" y="5653"/>
                    </a:cubicBezTo>
                    <a:cubicBezTo>
                      <a:pt x="-354" y="4511"/>
                      <a:pt x="284" y="2605"/>
                      <a:pt x="1789" y="2795"/>
                    </a:cubicBezTo>
                    <a:cubicBezTo>
                      <a:pt x="29726" y="13274"/>
                      <a:pt x="52529" y="42325"/>
                      <a:pt x="66045" y="69089"/>
                    </a:cubicBezTo>
                    <a:cubicBezTo>
                      <a:pt x="74941" y="59376"/>
                      <a:pt x="87362" y="53755"/>
                      <a:pt x="100744" y="52802"/>
                    </a:cubicBezTo>
                    <a:cubicBezTo>
                      <a:pt x="115003" y="51946"/>
                      <a:pt x="115346" y="70424"/>
                      <a:pt x="101497" y="69470"/>
                    </a:cubicBezTo>
                    <a:cubicBezTo>
                      <a:pt x="89962" y="68042"/>
                      <a:pt x="79189" y="71091"/>
                      <a:pt x="68912" y="75091"/>
                    </a:cubicBezTo>
                    <a:cubicBezTo>
                      <a:pt x="74627" y="86425"/>
                      <a:pt x="76532" y="99380"/>
                      <a:pt x="85190" y="109096"/>
                    </a:cubicBezTo>
                    <a:cubicBezTo>
                      <a:pt x="91258" y="114144"/>
                      <a:pt x="88286" y="124620"/>
                      <a:pt x="80209" y="1250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8" name="Frihåndsform: figur 77">
                <a:extLst>
                  <a:ext uri="{FF2B5EF4-FFF2-40B4-BE49-F238E27FC236}">
                    <a16:creationId xmlns:a16="http://schemas.microsoft.com/office/drawing/2014/main" id="{6E62948C-5FE6-2199-EC92-446F2999D7AD}"/>
                  </a:ext>
                </a:extLst>
              </p:cNvPr>
              <p:cNvSpPr/>
              <p:nvPr/>
            </p:nvSpPr>
            <p:spPr>
              <a:xfrm>
                <a:off x="6452360" y="1242836"/>
                <a:ext cx="397670" cy="181547"/>
              </a:xfrm>
              <a:custGeom>
                <a:avLst/>
                <a:gdLst>
                  <a:gd name="connsiteX0" fmla="*/ 9321 w 397670"/>
                  <a:gd name="connsiteY0" fmla="*/ 184329 h 181547"/>
                  <a:gd name="connsiteX1" fmla="*/ 6683 w 397670"/>
                  <a:gd name="connsiteY1" fmla="*/ 152324 h 181547"/>
                  <a:gd name="connsiteX2" fmla="*/ 79740 w 397670"/>
                  <a:gd name="connsiteY2" fmla="*/ 78315 h 181547"/>
                  <a:gd name="connsiteX3" fmla="*/ 223338 w 397670"/>
                  <a:gd name="connsiteY3" fmla="*/ 29548 h 181547"/>
                  <a:gd name="connsiteX4" fmla="*/ 322160 w 397670"/>
                  <a:gd name="connsiteY4" fmla="*/ 2782 h 181547"/>
                  <a:gd name="connsiteX5" fmla="*/ 323684 w 397670"/>
                  <a:gd name="connsiteY5" fmla="*/ 36215 h 181547"/>
                  <a:gd name="connsiteX6" fmla="*/ 359651 w 397670"/>
                  <a:gd name="connsiteY6" fmla="*/ 27643 h 181547"/>
                  <a:gd name="connsiteX7" fmla="*/ 371595 w 397670"/>
                  <a:gd name="connsiteY7" fmla="*/ 39550 h 181547"/>
                  <a:gd name="connsiteX8" fmla="*/ 366042 w 397670"/>
                  <a:gd name="connsiteY8" fmla="*/ 60123 h 181547"/>
                  <a:gd name="connsiteX9" fmla="*/ 397598 w 397670"/>
                  <a:gd name="connsiteY9" fmla="*/ 67838 h 181547"/>
                  <a:gd name="connsiteX10" fmla="*/ 384911 w 397670"/>
                  <a:gd name="connsiteY10" fmla="*/ 110510 h 181547"/>
                  <a:gd name="connsiteX11" fmla="*/ 365251 w 397670"/>
                  <a:gd name="connsiteY11" fmla="*/ 135560 h 181547"/>
                  <a:gd name="connsiteX12" fmla="*/ 376043 w 397670"/>
                  <a:gd name="connsiteY12" fmla="*/ 77077 h 181547"/>
                  <a:gd name="connsiteX13" fmla="*/ 351364 w 397670"/>
                  <a:gd name="connsiteY13" fmla="*/ 88030 h 181547"/>
                  <a:gd name="connsiteX14" fmla="*/ 341868 w 397670"/>
                  <a:gd name="connsiteY14" fmla="*/ 75647 h 181547"/>
                  <a:gd name="connsiteX15" fmla="*/ 348649 w 397670"/>
                  <a:gd name="connsiteY15" fmla="*/ 50312 h 181547"/>
                  <a:gd name="connsiteX16" fmla="*/ 305206 w 397670"/>
                  <a:gd name="connsiteY16" fmla="*/ 28499 h 181547"/>
                  <a:gd name="connsiteX17" fmla="*/ 125479 w 397670"/>
                  <a:gd name="connsiteY17" fmla="*/ 76124 h 181547"/>
                  <a:gd name="connsiteX18" fmla="*/ 12931 w 397670"/>
                  <a:gd name="connsiteY18" fmla="*/ 162135 h 181547"/>
                  <a:gd name="connsiteX19" fmla="*/ 7483 w 397670"/>
                  <a:gd name="connsiteY19" fmla="*/ 176899 h 181547"/>
                  <a:gd name="connsiteX20" fmla="*/ 14579 w 397670"/>
                  <a:gd name="connsiteY20" fmla="*/ 181471 h 181547"/>
                  <a:gd name="connsiteX21" fmla="*/ 9321 w 397670"/>
                  <a:gd name="connsiteY21" fmla="*/ 184329 h 18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7670" h="181547">
                    <a:moveTo>
                      <a:pt x="9321" y="184329"/>
                    </a:moveTo>
                    <a:cubicBezTo>
                      <a:pt x="-6871" y="181566"/>
                      <a:pt x="2101" y="161563"/>
                      <a:pt x="6683" y="152324"/>
                    </a:cubicBezTo>
                    <a:cubicBezTo>
                      <a:pt x="23609" y="119559"/>
                      <a:pt x="49488" y="95937"/>
                      <a:pt x="79740" y="78315"/>
                    </a:cubicBezTo>
                    <a:cubicBezTo>
                      <a:pt x="123126" y="52979"/>
                      <a:pt x="175504" y="39836"/>
                      <a:pt x="223338" y="29548"/>
                    </a:cubicBezTo>
                    <a:cubicBezTo>
                      <a:pt x="256247" y="22595"/>
                      <a:pt x="289804" y="13546"/>
                      <a:pt x="322160" y="2782"/>
                    </a:cubicBezTo>
                    <a:cubicBezTo>
                      <a:pt x="341563" y="7258"/>
                      <a:pt x="323675" y="24309"/>
                      <a:pt x="323684" y="36215"/>
                    </a:cubicBezTo>
                    <a:lnTo>
                      <a:pt x="359651" y="27643"/>
                    </a:lnTo>
                    <a:cubicBezTo>
                      <a:pt x="366528" y="25736"/>
                      <a:pt x="373776" y="32596"/>
                      <a:pt x="371595" y="39550"/>
                    </a:cubicBezTo>
                    <a:cubicBezTo>
                      <a:pt x="371595" y="39550"/>
                      <a:pt x="366042" y="60123"/>
                      <a:pt x="366042" y="60123"/>
                    </a:cubicBezTo>
                    <a:cubicBezTo>
                      <a:pt x="376415" y="57074"/>
                      <a:pt x="399532" y="49454"/>
                      <a:pt x="397598" y="67838"/>
                    </a:cubicBezTo>
                    <a:cubicBezTo>
                      <a:pt x="394912" y="82412"/>
                      <a:pt x="390359" y="96795"/>
                      <a:pt x="384911" y="110510"/>
                    </a:cubicBezTo>
                    <a:cubicBezTo>
                      <a:pt x="380891" y="120131"/>
                      <a:pt x="376234" y="132797"/>
                      <a:pt x="365251" y="135560"/>
                    </a:cubicBezTo>
                    <a:cubicBezTo>
                      <a:pt x="346173" y="132988"/>
                      <a:pt x="376215" y="90030"/>
                      <a:pt x="376043" y="77077"/>
                    </a:cubicBezTo>
                    <a:cubicBezTo>
                      <a:pt x="366918" y="78696"/>
                      <a:pt x="359956" y="85840"/>
                      <a:pt x="351364" y="88030"/>
                    </a:cubicBezTo>
                    <a:cubicBezTo>
                      <a:pt x="345277" y="87935"/>
                      <a:pt x="340305" y="81554"/>
                      <a:pt x="341868" y="75647"/>
                    </a:cubicBezTo>
                    <a:cubicBezTo>
                      <a:pt x="341868" y="75647"/>
                      <a:pt x="348649" y="50312"/>
                      <a:pt x="348649" y="50312"/>
                    </a:cubicBezTo>
                    <a:cubicBezTo>
                      <a:pt x="321741" y="55074"/>
                      <a:pt x="296767" y="73078"/>
                      <a:pt x="305206" y="28499"/>
                    </a:cubicBezTo>
                    <a:cubicBezTo>
                      <a:pt x="247713" y="46121"/>
                      <a:pt x="182638" y="54502"/>
                      <a:pt x="125479" y="76124"/>
                    </a:cubicBezTo>
                    <a:cubicBezTo>
                      <a:pt x="80587" y="93079"/>
                      <a:pt x="40573" y="118131"/>
                      <a:pt x="12931" y="162135"/>
                    </a:cubicBezTo>
                    <a:cubicBezTo>
                      <a:pt x="10464" y="166612"/>
                      <a:pt x="6816" y="171565"/>
                      <a:pt x="7483" y="176899"/>
                    </a:cubicBezTo>
                    <a:cubicBezTo>
                      <a:pt x="8207" y="179281"/>
                      <a:pt x="11883" y="181852"/>
                      <a:pt x="14579" y="181471"/>
                    </a:cubicBezTo>
                    <a:cubicBezTo>
                      <a:pt x="13979" y="183376"/>
                      <a:pt x="11264" y="184329"/>
                      <a:pt x="9321" y="1843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106" name="Frihåndsform: figur 105">
            <a:extLst>
              <a:ext uri="{FF2B5EF4-FFF2-40B4-BE49-F238E27FC236}">
                <a16:creationId xmlns:a16="http://schemas.microsoft.com/office/drawing/2014/main" id="{EAC914FE-41B4-5C5D-8C5D-BBA818097402}"/>
              </a:ext>
            </a:extLst>
          </p:cNvPr>
          <p:cNvSpPr/>
          <p:nvPr/>
        </p:nvSpPr>
        <p:spPr>
          <a:xfrm rot="1706509">
            <a:off x="-2037782" y="-3846463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3" name="Trapes 52">
            <a:extLst>
              <a:ext uri="{FF2B5EF4-FFF2-40B4-BE49-F238E27FC236}">
                <a16:creationId xmlns:a16="http://schemas.microsoft.com/office/drawing/2014/main" id="{EAB2B3EB-9CE0-49BD-4DD5-6CED96D107D7}"/>
              </a:ext>
            </a:extLst>
          </p:cNvPr>
          <p:cNvSpPr/>
          <p:nvPr/>
        </p:nvSpPr>
        <p:spPr>
          <a:xfrm rot="16200000">
            <a:off x="-2220982" y="-4411602"/>
            <a:ext cx="1261141" cy="792201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5" name="Grafikk 104" descr="Jente har lange strutteskjørt">
            <a:extLst>
              <a:ext uri="{FF2B5EF4-FFF2-40B4-BE49-F238E27FC236}">
                <a16:creationId xmlns:a16="http://schemas.microsoft.com/office/drawing/2014/main" id="{531BF782-486F-544D-4A25-312BFE71C2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4768022" y="-4389489"/>
            <a:ext cx="729026" cy="2101867"/>
          </a:xfrm>
          <a:prstGeom prst="rect">
            <a:avLst/>
          </a:prstGeom>
        </p:spPr>
      </p:pic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A0145ADF-03E2-E115-45F3-09B9DC927740}"/>
              </a:ext>
            </a:extLst>
          </p:cNvPr>
          <p:cNvSpPr/>
          <p:nvPr/>
        </p:nvSpPr>
        <p:spPr>
          <a:xfrm rot="20329740">
            <a:off x="-1207457" y="-5957427"/>
            <a:ext cx="566936" cy="308478"/>
          </a:xfrm>
          <a:custGeom>
            <a:avLst/>
            <a:gdLst>
              <a:gd name="connsiteX0" fmla="*/ 566937 w 566936"/>
              <a:gd name="connsiteY0" fmla="*/ 4383 h 308478"/>
              <a:gd name="connsiteX1" fmla="*/ 562774 w 566936"/>
              <a:gd name="connsiteY1" fmla="*/ 209 h 308478"/>
              <a:gd name="connsiteX2" fmla="*/ 562551 w 566936"/>
              <a:gd name="connsiteY2" fmla="*/ 215 h 308478"/>
              <a:gd name="connsiteX3" fmla="*/ 521382 w 566936"/>
              <a:gd name="connsiteY3" fmla="*/ 45561 h 308478"/>
              <a:gd name="connsiteX4" fmla="*/ 521382 w 566936"/>
              <a:gd name="connsiteY4" fmla="*/ 55691 h 308478"/>
              <a:gd name="connsiteX5" fmla="*/ 511260 w 566936"/>
              <a:gd name="connsiteY5" fmla="*/ 65813 h 308478"/>
              <a:gd name="connsiteX6" fmla="*/ 501130 w 566936"/>
              <a:gd name="connsiteY6" fmla="*/ 65813 h 308478"/>
              <a:gd name="connsiteX7" fmla="*/ 455574 w 566936"/>
              <a:gd name="connsiteY7" fmla="*/ 111382 h 308478"/>
              <a:gd name="connsiteX8" fmla="*/ 455792 w 566936"/>
              <a:gd name="connsiteY8" fmla="*/ 115836 h 308478"/>
              <a:gd name="connsiteX9" fmla="*/ 503090 w 566936"/>
              <a:gd name="connsiteY9" fmla="*/ 156914 h 308478"/>
              <a:gd name="connsiteX10" fmla="*/ 510076 w 566936"/>
              <a:gd name="connsiteY10" fmla="*/ 156914 h 308478"/>
              <a:gd name="connsiteX11" fmla="*/ 514267 w 566936"/>
              <a:gd name="connsiteY11" fmla="*/ 161144 h 308478"/>
              <a:gd name="connsiteX12" fmla="*/ 513178 w 566936"/>
              <a:gd name="connsiteY12" fmla="*/ 163951 h 308478"/>
              <a:gd name="connsiteX13" fmla="*/ 425202 w 566936"/>
              <a:gd name="connsiteY13" fmla="*/ 201285 h 308478"/>
              <a:gd name="connsiteX14" fmla="*/ 329132 w 566936"/>
              <a:gd name="connsiteY14" fmla="*/ 164001 h 308478"/>
              <a:gd name="connsiteX15" fmla="*/ 329330 w 566936"/>
              <a:gd name="connsiteY15" fmla="*/ 158050 h 308478"/>
              <a:gd name="connsiteX16" fmla="*/ 332200 w 566936"/>
              <a:gd name="connsiteY16" fmla="*/ 156914 h 308478"/>
              <a:gd name="connsiteX17" fmla="*/ 349275 w 566936"/>
              <a:gd name="connsiteY17" fmla="*/ 156914 h 308478"/>
              <a:gd name="connsiteX18" fmla="*/ 394833 w 566936"/>
              <a:gd name="connsiteY18" fmla="*/ 111363 h 308478"/>
              <a:gd name="connsiteX19" fmla="*/ 394613 w 566936"/>
              <a:gd name="connsiteY19" fmla="*/ 106890 h 308478"/>
              <a:gd name="connsiteX20" fmla="*/ 347315 w 566936"/>
              <a:gd name="connsiteY20" fmla="*/ 65813 h 308478"/>
              <a:gd name="connsiteX21" fmla="*/ 339153 w 566936"/>
              <a:gd name="connsiteY21" fmla="*/ 65813 h 308478"/>
              <a:gd name="connsiteX22" fmla="*/ 329023 w 566936"/>
              <a:gd name="connsiteY22" fmla="*/ 55691 h 308478"/>
              <a:gd name="connsiteX23" fmla="*/ 329023 w 566936"/>
              <a:gd name="connsiteY23" fmla="*/ 47521 h 308478"/>
              <a:gd name="connsiteX24" fmla="*/ 287937 w 566936"/>
              <a:gd name="connsiteY24" fmla="*/ 223 h 308478"/>
              <a:gd name="connsiteX25" fmla="*/ 238133 w 566936"/>
              <a:gd name="connsiteY25" fmla="*/ 41089 h 308478"/>
              <a:gd name="connsiteX26" fmla="*/ 237913 w 566936"/>
              <a:gd name="connsiteY26" fmla="*/ 45561 h 308478"/>
              <a:gd name="connsiteX27" fmla="*/ 237913 w 566936"/>
              <a:gd name="connsiteY27" fmla="*/ 55691 h 308478"/>
              <a:gd name="connsiteX28" fmla="*/ 227792 w 566936"/>
              <a:gd name="connsiteY28" fmla="*/ 65813 h 308478"/>
              <a:gd name="connsiteX29" fmla="*/ 219621 w 566936"/>
              <a:gd name="connsiteY29" fmla="*/ 65813 h 308478"/>
              <a:gd name="connsiteX30" fmla="*/ 172324 w 566936"/>
              <a:gd name="connsiteY30" fmla="*/ 106890 h 308478"/>
              <a:gd name="connsiteX31" fmla="*/ 213190 w 566936"/>
              <a:gd name="connsiteY31" fmla="*/ 156694 h 308478"/>
              <a:gd name="connsiteX32" fmla="*/ 217662 w 566936"/>
              <a:gd name="connsiteY32" fmla="*/ 156914 h 308478"/>
              <a:gd name="connsiteX33" fmla="*/ 234737 w 566936"/>
              <a:gd name="connsiteY33" fmla="*/ 156914 h 308478"/>
              <a:gd name="connsiteX34" fmla="*/ 238940 w 566936"/>
              <a:gd name="connsiteY34" fmla="*/ 161131 h 308478"/>
              <a:gd name="connsiteX35" fmla="*/ 237805 w 566936"/>
              <a:gd name="connsiteY35" fmla="*/ 164001 h 308478"/>
              <a:gd name="connsiteX36" fmla="*/ 141734 w 566936"/>
              <a:gd name="connsiteY36" fmla="*/ 201285 h 308478"/>
              <a:gd name="connsiteX37" fmla="*/ 53759 w 566936"/>
              <a:gd name="connsiteY37" fmla="*/ 163951 h 308478"/>
              <a:gd name="connsiteX38" fmla="*/ 54053 w 566936"/>
              <a:gd name="connsiteY38" fmla="*/ 158004 h 308478"/>
              <a:gd name="connsiteX39" fmla="*/ 56860 w 566936"/>
              <a:gd name="connsiteY39" fmla="*/ 156914 h 308478"/>
              <a:gd name="connsiteX40" fmla="*/ 63847 w 566936"/>
              <a:gd name="connsiteY40" fmla="*/ 156914 h 308478"/>
              <a:gd name="connsiteX41" fmla="*/ 111145 w 566936"/>
              <a:gd name="connsiteY41" fmla="*/ 115836 h 308478"/>
              <a:gd name="connsiteX42" fmla="*/ 70261 w 566936"/>
              <a:gd name="connsiteY42" fmla="*/ 66032 h 308478"/>
              <a:gd name="connsiteX43" fmla="*/ 65806 w 566936"/>
              <a:gd name="connsiteY43" fmla="*/ 65813 h 308478"/>
              <a:gd name="connsiteX44" fmla="*/ 55685 w 566936"/>
              <a:gd name="connsiteY44" fmla="*/ 65813 h 308478"/>
              <a:gd name="connsiteX45" fmla="*/ 45555 w 566936"/>
              <a:gd name="connsiteY45" fmla="*/ 55691 h 308478"/>
              <a:gd name="connsiteX46" fmla="*/ 45555 w 566936"/>
              <a:gd name="connsiteY46" fmla="*/ 45553 h 308478"/>
              <a:gd name="connsiteX47" fmla="*/ 4385 w 566936"/>
              <a:gd name="connsiteY47" fmla="*/ 206 h 308478"/>
              <a:gd name="connsiteX48" fmla="*/ 6 w 566936"/>
              <a:gd name="connsiteY48" fmla="*/ 4152 h 308478"/>
              <a:gd name="connsiteX49" fmla="*/ 0 w 566936"/>
              <a:gd name="connsiteY49" fmla="*/ 4375 h 308478"/>
              <a:gd name="connsiteX50" fmla="*/ 0 w 566936"/>
              <a:gd name="connsiteY50" fmla="*/ 308478 h 308478"/>
              <a:gd name="connsiteX51" fmla="*/ 566937 w 566936"/>
              <a:gd name="connsiteY51" fmla="*/ 308478 h 308478"/>
              <a:gd name="connsiteX52" fmla="*/ 283468 w 566936"/>
              <a:gd name="connsiteY52" fmla="*/ 133395 h 308478"/>
              <a:gd name="connsiteX53" fmla="*/ 258456 w 566936"/>
              <a:gd name="connsiteY53" fmla="*/ 108383 h 308478"/>
              <a:gd name="connsiteX54" fmla="*/ 283468 w 566936"/>
              <a:gd name="connsiteY54" fmla="*/ 83371 h 308478"/>
              <a:gd name="connsiteX55" fmla="*/ 308480 w 566936"/>
              <a:gd name="connsiteY55" fmla="*/ 108383 h 308478"/>
              <a:gd name="connsiteX56" fmla="*/ 283468 w 566936"/>
              <a:gd name="connsiteY56" fmla="*/ 133395 h 30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66936" h="308478">
                <a:moveTo>
                  <a:pt x="566937" y="4383"/>
                </a:moveTo>
                <a:cubicBezTo>
                  <a:pt x="566940" y="2081"/>
                  <a:pt x="565076" y="212"/>
                  <a:pt x="562774" y="209"/>
                </a:cubicBezTo>
                <a:cubicBezTo>
                  <a:pt x="562700" y="209"/>
                  <a:pt x="562625" y="210"/>
                  <a:pt x="562551" y="215"/>
                </a:cubicBezTo>
                <a:cubicBezTo>
                  <a:pt x="539200" y="2477"/>
                  <a:pt x="521384" y="22101"/>
                  <a:pt x="521382" y="45561"/>
                </a:cubicBezTo>
                <a:lnTo>
                  <a:pt x="521382" y="55691"/>
                </a:lnTo>
                <a:cubicBezTo>
                  <a:pt x="521377" y="61279"/>
                  <a:pt x="516848" y="65808"/>
                  <a:pt x="511260" y="65813"/>
                </a:cubicBezTo>
                <a:lnTo>
                  <a:pt x="501130" y="65813"/>
                </a:lnTo>
                <a:cubicBezTo>
                  <a:pt x="475967" y="65816"/>
                  <a:pt x="455569" y="86218"/>
                  <a:pt x="455574" y="111382"/>
                </a:cubicBezTo>
                <a:cubicBezTo>
                  <a:pt x="455574" y="112870"/>
                  <a:pt x="455646" y="114356"/>
                  <a:pt x="455792" y="115836"/>
                </a:cubicBezTo>
                <a:cubicBezTo>
                  <a:pt x="458746" y="139603"/>
                  <a:pt x="479143" y="157319"/>
                  <a:pt x="503090" y="156914"/>
                </a:cubicBezTo>
                <a:lnTo>
                  <a:pt x="510076" y="156914"/>
                </a:lnTo>
                <a:cubicBezTo>
                  <a:pt x="512401" y="156925"/>
                  <a:pt x="514278" y="158819"/>
                  <a:pt x="514267" y="161144"/>
                </a:cubicBezTo>
                <a:cubicBezTo>
                  <a:pt x="514262" y="162182"/>
                  <a:pt x="513875" y="163181"/>
                  <a:pt x="513178" y="163951"/>
                </a:cubicBezTo>
                <a:cubicBezTo>
                  <a:pt x="490435" y="188253"/>
                  <a:pt x="458482" y="201814"/>
                  <a:pt x="425202" y="201285"/>
                </a:cubicBezTo>
                <a:cubicBezTo>
                  <a:pt x="389410" y="201285"/>
                  <a:pt x="350750" y="186662"/>
                  <a:pt x="329132" y="164001"/>
                </a:cubicBezTo>
                <a:cubicBezTo>
                  <a:pt x="327543" y="162303"/>
                  <a:pt x="327632" y="159639"/>
                  <a:pt x="329330" y="158050"/>
                </a:cubicBezTo>
                <a:cubicBezTo>
                  <a:pt x="330108" y="157322"/>
                  <a:pt x="331134" y="156916"/>
                  <a:pt x="332200" y="156914"/>
                </a:cubicBezTo>
                <a:lnTo>
                  <a:pt x="349275" y="156914"/>
                </a:lnTo>
                <a:cubicBezTo>
                  <a:pt x="374434" y="156916"/>
                  <a:pt x="394831" y="136521"/>
                  <a:pt x="394833" y="111363"/>
                </a:cubicBezTo>
                <a:cubicBezTo>
                  <a:pt x="394833" y="109869"/>
                  <a:pt x="394760" y="108376"/>
                  <a:pt x="394613" y="106890"/>
                </a:cubicBezTo>
                <a:cubicBezTo>
                  <a:pt x="391659" y="83124"/>
                  <a:pt x="371262" y="65408"/>
                  <a:pt x="347315" y="65813"/>
                </a:cubicBezTo>
                <a:lnTo>
                  <a:pt x="339153" y="65813"/>
                </a:lnTo>
                <a:cubicBezTo>
                  <a:pt x="333562" y="65813"/>
                  <a:pt x="329028" y="61282"/>
                  <a:pt x="329023" y="55691"/>
                </a:cubicBezTo>
                <a:lnTo>
                  <a:pt x="329023" y="47521"/>
                </a:lnTo>
                <a:cubicBezTo>
                  <a:pt x="329424" y="23573"/>
                  <a:pt x="311705" y="3176"/>
                  <a:pt x="287937" y="223"/>
                </a:cubicBezTo>
                <a:cubicBezTo>
                  <a:pt x="262899" y="-2245"/>
                  <a:pt x="240601" y="16051"/>
                  <a:pt x="238133" y="41089"/>
                </a:cubicBezTo>
                <a:cubicBezTo>
                  <a:pt x="237987" y="42576"/>
                  <a:pt x="237913" y="44068"/>
                  <a:pt x="237913" y="45561"/>
                </a:cubicBezTo>
                <a:lnTo>
                  <a:pt x="237913" y="55691"/>
                </a:lnTo>
                <a:cubicBezTo>
                  <a:pt x="237908" y="61279"/>
                  <a:pt x="233379" y="65808"/>
                  <a:pt x="227792" y="65813"/>
                </a:cubicBezTo>
                <a:lnTo>
                  <a:pt x="219621" y="65813"/>
                </a:lnTo>
                <a:cubicBezTo>
                  <a:pt x="195675" y="65408"/>
                  <a:pt x="175278" y="83124"/>
                  <a:pt x="172324" y="106890"/>
                </a:cubicBezTo>
                <a:cubicBezTo>
                  <a:pt x="169856" y="131928"/>
                  <a:pt x="188152" y="154226"/>
                  <a:pt x="213190" y="156694"/>
                </a:cubicBezTo>
                <a:cubicBezTo>
                  <a:pt x="214676" y="156841"/>
                  <a:pt x="216169" y="156914"/>
                  <a:pt x="217662" y="156914"/>
                </a:cubicBezTo>
                <a:lnTo>
                  <a:pt x="234737" y="156914"/>
                </a:lnTo>
                <a:cubicBezTo>
                  <a:pt x="237062" y="156918"/>
                  <a:pt x="238944" y="158806"/>
                  <a:pt x="238940" y="161131"/>
                </a:cubicBezTo>
                <a:cubicBezTo>
                  <a:pt x="238939" y="162197"/>
                  <a:pt x="238533" y="163222"/>
                  <a:pt x="237805" y="164001"/>
                </a:cubicBezTo>
                <a:cubicBezTo>
                  <a:pt x="216186" y="186662"/>
                  <a:pt x="177526" y="201285"/>
                  <a:pt x="141734" y="201285"/>
                </a:cubicBezTo>
                <a:cubicBezTo>
                  <a:pt x="108454" y="201814"/>
                  <a:pt x="76501" y="188253"/>
                  <a:pt x="53759" y="163951"/>
                </a:cubicBezTo>
                <a:cubicBezTo>
                  <a:pt x="52198" y="162228"/>
                  <a:pt x="52330" y="159565"/>
                  <a:pt x="54053" y="158004"/>
                </a:cubicBezTo>
                <a:cubicBezTo>
                  <a:pt x="54823" y="157307"/>
                  <a:pt x="55822" y="156919"/>
                  <a:pt x="56860" y="156914"/>
                </a:cubicBezTo>
                <a:lnTo>
                  <a:pt x="63847" y="156914"/>
                </a:lnTo>
                <a:cubicBezTo>
                  <a:pt x="87793" y="157319"/>
                  <a:pt x="108191" y="139603"/>
                  <a:pt x="111145" y="115836"/>
                </a:cubicBezTo>
                <a:cubicBezTo>
                  <a:pt x="113608" y="90794"/>
                  <a:pt x="95304" y="68495"/>
                  <a:pt x="70261" y="66032"/>
                </a:cubicBezTo>
                <a:cubicBezTo>
                  <a:pt x="68780" y="65886"/>
                  <a:pt x="67294" y="65813"/>
                  <a:pt x="65806" y="65813"/>
                </a:cubicBezTo>
                <a:lnTo>
                  <a:pt x="55685" y="65813"/>
                </a:lnTo>
                <a:cubicBezTo>
                  <a:pt x="50094" y="65813"/>
                  <a:pt x="45560" y="61282"/>
                  <a:pt x="45555" y="55691"/>
                </a:cubicBezTo>
                <a:lnTo>
                  <a:pt x="45555" y="45553"/>
                </a:lnTo>
                <a:cubicBezTo>
                  <a:pt x="45553" y="22093"/>
                  <a:pt x="27737" y="2469"/>
                  <a:pt x="4385" y="206"/>
                </a:cubicBezTo>
                <a:cubicBezTo>
                  <a:pt x="2086" y="86"/>
                  <a:pt x="125" y="1854"/>
                  <a:pt x="6" y="4152"/>
                </a:cubicBezTo>
                <a:cubicBezTo>
                  <a:pt x="2" y="4227"/>
                  <a:pt x="0" y="4301"/>
                  <a:pt x="0" y="4375"/>
                </a:cubicBezTo>
                <a:lnTo>
                  <a:pt x="0" y="308478"/>
                </a:lnTo>
                <a:lnTo>
                  <a:pt x="566937" y="308478"/>
                </a:lnTo>
                <a:close/>
                <a:moveTo>
                  <a:pt x="283468" y="133395"/>
                </a:moveTo>
                <a:cubicBezTo>
                  <a:pt x="269654" y="133395"/>
                  <a:pt x="258456" y="122197"/>
                  <a:pt x="258456" y="108383"/>
                </a:cubicBezTo>
                <a:cubicBezTo>
                  <a:pt x="258456" y="94569"/>
                  <a:pt x="269654" y="83371"/>
                  <a:pt x="283468" y="83371"/>
                </a:cubicBezTo>
                <a:cubicBezTo>
                  <a:pt x="297282" y="83371"/>
                  <a:pt x="308480" y="94569"/>
                  <a:pt x="308480" y="108383"/>
                </a:cubicBezTo>
                <a:cubicBezTo>
                  <a:pt x="308480" y="122197"/>
                  <a:pt x="297282" y="133395"/>
                  <a:pt x="283468" y="133395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30" name="Frihåndsform: figur 29">
            <a:extLst>
              <a:ext uri="{FF2B5EF4-FFF2-40B4-BE49-F238E27FC236}">
                <a16:creationId xmlns:a16="http://schemas.microsoft.com/office/drawing/2014/main" id="{92936F09-D248-78A5-D7E3-366D7F445B8E}"/>
              </a:ext>
            </a:extLst>
          </p:cNvPr>
          <p:cNvSpPr/>
          <p:nvPr/>
        </p:nvSpPr>
        <p:spPr>
          <a:xfrm rot="20329740">
            <a:off x="-1115620" y="-5632763"/>
            <a:ext cx="566936" cy="133396"/>
          </a:xfrm>
          <a:custGeom>
            <a:avLst/>
            <a:gdLst>
              <a:gd name="connsiteX0" fmla="*/ 0 w 566936"/>
              <a:gd name="connsiteY0" fmla="*/ 0 h 133396"/>
              <a:gd name="connsiteX1" fmla="*/ 0 w 566936"/>
              <a:gd name="connsiteY1" fmla="*/ 133397 h 133396"/>
              <a:gd name="connsiteX2" fmla="*/ 566937 w 566936"/>
              <a:gd name="connsiteY2" fmla="*/ 133397 h 133396"/>
              <a:gd name="connsiteX3" fmla="*/ 566937 w 566936"/>
              <a:gd name="connsiteY3" fmla="*/ 0 h 133396"/>
              <a:gd name="connsiteX4" fmla="*/ 116722 w 566936"/>
              <a:gd name="connsiteY4" fmla="*/ 91710 h 133396"/>
              <a:gd name="connsiteX5" fmla="*/ 91710 w 566936"/>
              <a:gd name="connsiteY5" fmla="*/ 66698 h 133396"/>
              <a:gd name="connsiteX6" fmla="*/ 116722 w 566936"/>
              <a:gd name="connsiteY6" fmla="*/ 41687 h 133396"/>
              <a:gd name="connsiteX7" fmla="*/ 141734 w 566936"/>
              <a:gd name="connsiteY7" fmla="*/ 66698 h 133396"/>
              <a:gd name="connsiteX8" fmla="*/ 116722 w 566936"/>
              <a:gd name="connsiteY8" fmla="*/ 91710 h 133396"/>
              <a:gd name="connsiteX9" fmla="*/ 283468 w 566936"/>
              <a:gd name="connsiteY9" fmla="*/ 91710 h 133396"/>
              <a:gd name="connsiteX10" fmla="*/ 258456 w 566936"/>
              <a:gd name="connsiteY10" fmla="*/ 66698 h 133396"/>
              <a:gd name="connsiteX11" fmla="*/ 283468 w 566936"/>
              <a:gd name="connsiteY11" fmla="*/ 41687 h 133396"/>
              <a:gd name="connsiteX12" fmla="*/ 308480 w 566936"/>
              <a:gd name="connsiteY12" fmla="*/ 66698 h 133396"/>
              <a:gd name="connsiteX13" fmla="*/ 283468 w 566936"/>
              <a:gd name="connsiteY13" fmla="*/ 91710 h 133396"/>
              <a:gd name="connsiteX14" fmla="*/ 450214 w 566936"/>
              <a:gd name="connsiteY14" fmla="*/ 91710 h 133396"/>
              <a:gd name="connsiteX15" fmla="*/ 425202 w 566936"/>
              <a:gd name="connsiteY15" fmla="*/ 66698 h 133396"/>
              <a:gd name="connsiteX16" fmla="*/ 450214 w 566936"/>
              <a:gd name="connsiteY16" fmla="*/ 41687 h 133396"/>
              <a:gd name="connsiteX17" fmla="*/ 475226 w 566936"/>
              <a:gd name="connsiteY17" fmla="*/ 66698 h 133396"/>
              <a:gd name="connsiteX18" fmla="*/ 450214 w 566936"/>
              <a:gd name="connsiteY18" fmla="*/ 91710 h 13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6936" h="133396">
                <a:moveTo>
                  <a:pt x="0" y="0"/>
                </a:moveTo>
                <a:lnTo>
                  <a:pt x="0" y="133397"/>
                </a:lnTo>
                <a:lnTo>
                  <a:pt x="566937" y="133397"/>
                </a:lnTo>
                <a:lnTo>
                  <a:pt x="566937" y="0"/>
                </a:lnTo>
                <a:close/>
                <a:moveTo>
                  <a:pt x="116722" y="91710"/>
                </a:moveTo>
                <a:cubicBezTo>
                  <a:pt x="102908" y="91710"/>
                  <a:pt x="91710" y="80512"/>
                  <a:pt x="91710" y="66698"/>
                </a:cubicBezTo>
                <a:cubicBezTo>
                  <a:pt x="91710" y="52884"/>
                  <a:pt x="102908" y="41687"/>
                  <a:pt x="116722" y="41687"/>
                </a:cubicBezTo>
                <a:cubicBezTo>
                  <a:pt x="130536" y="41687"/>
                  <a:pt x="141734" y="52884"/>
                  <a:pt x="141734" y="66698"/>
                </a:cubicBezTo>
                <a:cubicBezTo>
                  <a:pt x="141734" y="80512"/>
                  <a:pt x="130536" y="91710"/>
                  <a:pt x="116722" y="91710"/>
                </a:cubicBezTo>
                <a:close/>
                <a:moveTo>
                  <a:pt x="283468" y="91710"/>
                </a:moveTo>
                <a:cubicBezTo>
                  <a:pt x="269654" y="91710"/>
                  <a:pt x="258456" y="80512"/>
                  <a:pt x="258456" y="66698"/>
                </a:cubicBezTo>
                <a:cubicBezTo>
                  <a:pt x="258456" y="52884"/>
                  <a:pt x="269654" y="41687"/>
                  <a:pt x="283468" y="41687"/>
                </a:cubicBezTo>
                <a:cubicBezTo>
                  <a:pt x="297282" y="41687"/>
                  <a:pt x="308480" y="52884"/>
                  <a:pt x="308480" y="66698"/>
                </a:cubicBezTo>
                <a:cubicBezTo>
                  <a:pt x="308480" y="80512"/>
                  <a:pt x="297282" y="91710"/>
                  <a:pt x="283468" y="91710"/>
                </a:cubicBezTo>
                <a:close/>
                <a:moveTo>
                  <a:pt x="450214" y="91710"/>
                </a:moveTo>
                <a:cubicBezTo>
                  <a:pt x="436400" y="91710"/>
                  <a:pt x="425202" y="80512"/>
                  <a:pt x="425202" y="66698"/>
                </a:cubicBezTo>
                <a:cubicBezTo>
                  <a:pt x="425202" y="52884"/>
                  <a:pt x="436400" y="41687"/>
                  <a:pt x="450214" y="41687"/>
                </a:cubicBezTo>
                <a:cubicBezTo>
                  <a:pt x="464028" y="41687"/>
                  <a:pt x="475226" y="52884"/>
                  <a:pt x="475226" y="66698"/>
                </a:cubicBezTo>
                <a:cubicBezTo>
                  <a:pt x="475226" y="80512"/>
                  <a:pt x="464028" y="91710"/>
                  <a:pt x="450214" y="91710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pic>
        <p:nvPicPr>
          <p:cNvPr id="80" name="Grafikk 79" descr="Kvinne med Bangs">
            <a:extLst>
              <a:ext uri="{FF2B5EF4-FFF2-40B4-BE49-F238E27FC236}">
                <a16:creationId xmlns:a16="http://schemas.microsoft.com/office/drawing/2014/main" id="{D5A4B640-E9B4-71FC-9DB8-EE566EC5DF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4056821" y="-5267031"/>
            <a:ext cx="405018" cy="365016"/>
          </a:xfrm>
          <a:prstGeom prst="rect">
            <a:avLst/>
          </a:prstGeom>
        </p:spPr>
      </p:pic>
      <p:pic>
        <p:nvPicPr>
          <p:cNvPr id="82" name="Grafikk 81" descr="Kvinne med uavgjort hår">
            <a:extLst>
              <a:ext uri="{FF2B5EF4-FFF2-40B4-BE49-F238E27FC236}">
                <a16:creationId xmlns:a16="http://schemas.microsoft.com/office/drawing/2014/main" id="{2488214C-4297-A94D-5E16-0EC9A94D18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4674243" y="-4707203"/>
            <a:ext cx="461349" cy="461349"/>
          </a:xfrm>
          <a:prstGeom prst="rect">
            <a:avLst/>
          </a:prstGeom>
        </p:spPr>
      </p:pic>
      <p:pic>
        <p:nvPicPr>
          <p:cNvPr id="84" name="Grafikk 83" descr="Et mann med bølget hår">
            <a:extLst>
              <a:ext uri="{FF2B5EF4-FFF2-40B4-BE49-F238E27FC236}">
                <a16:creationId xmlns:a16="http://schemas.microsoft.com/office/drawing/2014/main" id="{E417B05B-1C75-44E2-D4EB-46AF2FE65F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4977097" y="-5086859"/>
            <a:ext cx="349240" cy="448278"/>
          </a:xfrm>
          <a:prstGeom prst="rect">
            <a:avLst/>
          </a:prstGeom>
        </p:spPr>
      </p:pic>
      <p:pic>
        <p:nvPicPr>
          <p:cNvPr id="86" name="Grafikk 85" descr="Et barn med bølget hår">
            <a:extLst>
              <a:ext uri="{FF2B5EF4-FFF2-40B4-BE49-F238E27FC236}">
                <a16:creationId xmlns:a16="http://schemas.microsoft.com/office/drawing/2014/main" id="{6708F111-33BF-D026-EECC-DA2D810826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3489384" y="-5129859"/>
            <a:ext cx="418245" cy="460676"/>
          </a:xfrm>
          <a:prstGeom prst="rect">
            <a:avLst/>
          </a:prstGeom>
        </p:spPr>
      </p:pic>
      <p:pic>
        <p:nvPicPr>
          <p:cNvPr id="88" name="Grafikk 87" descr="Gutt med spiky hår">
            <a:extLst>
              <a:ext uri="{FF2B5EF4-FFF2-40B4-BE49-F238E27FC236}">
                <a16:creationId xmlns:a16="http://schemas.microsoft.com/office/drawing/2014/main" id="{BA77172E-2306-E3F0-0C1C-2804ECCE5E7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347238">
            <a:off x="-5317029" y="-4800720"/>
            <a:ext cx="370217" cy="461348"/>
          </a:xfrm>
          <a:prstGeom prst="rect">
            <a:avLst/>
          </a:prstGeom>
        </p:spPr>
      </p:pic>
      <p:pic>
        <p:nvPicPr>
          <p:cNvPr id="90" name="Grafikk 89" descr="En forvirret ansikt">
            <a:extLst>
              <a:ext uri="{FF2B5EF4-FFF2-40B4-BE49-F238E27FC236}">
                <a16:creationId xmlns:a16="http://schemas.microsoft.com/office/drawing/2014/main" id="{4E3904B4-971B-5426-0AA7-20CE062F76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3322988" y="-4973129"/>
            <a:ext cx="200507" cy="250633"/>
          </a:xfrm>
          <a:prstGeom prst="rect">
            <a:avLst/>
          </a:prstGeom>
        </p:spPr>
      </p:pic>
      <p:pic>
        <p:nvPicPr>
          <p:cNvPr id="92" name="Grafikk 91" descr="En bekymret ansikt">
            <a:extLst>
              <a:ext uri="{FF2B5EF4-FFF2-40B4-BE49-F238E27FC236}">
                <a16:creationId xmlns:a16="http://schemas.microsoft.com/office/drawing/2014/main" id="{CB423E40-FCF9-62EF-4DFB-E7CFEE15EFB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4406177" y="-4533880"/>
            <a:ext cx="200199" cy="218968"/>
          </a:xfrm>
          <a:prstGeom prst="rect">
            <a:avLst/>
          </a:prstGeom>
        </p:spPr>
      </p:pic>
      <p:pic>
        <p:nvPicPr>
          <p:cNvPr id="94" name="Grafikk 93" descr="En ansikts ansikt">
            <a:extLst>
              <a:ext uri="{FF2B5EF4-FFF2-40B4-BE49-F238E27FC236}">
                <a16:creationId xmlns:a16="http://schemas.microsoft.com/office/drawing/2014/main" id="{6C2FFAB3-C7F6-B3A9-7F40-C400D3833EB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4830393" y="-4902950"/>
            <a:ext cx="180296" cy="185760"/>
          </a:xfrm>
          <a:prstGeom prst="rect">
            <a:avLst/>
          </a:prstGeom>
        </p:spPr>
      </p:pic>
      <p:pic>
        <p:nvPicPr>
          <p:cNvPr id="96" name="Grafikk 95" descr="Et rolig ansikt">
            <a:extLst>
              <a:ext uri="{FF2B5EF4-FFF2-40B4-BE49-F238E27FC236}">
                <a16:creationId xmlns:a16="http://schemas.microsoft.com/office/drawing/2014/main" id="{2BEC18B1-5C0C-A9E1-77D7-F3D02A4B721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3904542" y="-5149827"/>
            <a:ext cx="211440" cy="218048"/>
          </a:xfrm>
          <a:prstGeom prst="rect">
            <a:avLst/>
          </a:prstGeom>
        </p:spPr>
      </p:pic>
      <p:pic>
        <p:nvPicPr>
          <p:cNvPr id="98" name="Grafikk 97" descr="En prate ansikt">
            <a:extLst>
              <a:ext uri="{FF2B5EF4-FFF2-40B4-BE49-F238E27FC236}">
                <a16:creationId xmlns:a16="http://schemas.microsoft.com/office/drawing/2014/main" id="{6117EE6D-09B5-AC9D-46BB-95986CF6818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-5155105" y="-4637037"/>
            <a:ext cx="202539" cy="240515"/>
          </a:xfrm>
          <a:prstGeom prst="rect">
            <a:avLst/>
          </a:prstGeom>
        </p:spPr>
      </p:pic>
      <p:sp>
        <p:nvSpPr>
          <p:cNvPr id="85" name="Snakkeboble: rektangel med avrundede hjørner 84">
            <a:extLst>
              <a:ext uri="{FF2B5EF4-FFF2-40B4-BE49-F238E27FC236}">
                <a16:creationId xmlns:a16="http://schemas.microsoft.com/office/drawing/2014/main" id="{C86A09D1-5CA8-4E3B-630A-D9D5F3A1F1B7}"/>
              </a:ext>
            </a:extLst>
          </p:cNvPr>
          <p:cNvSpPr/>
          <p:nvPr/>
        </p:nvSpPr>
        <p:spPr>
          <a:xfrm>
            <a:off x="-4121268" y="-7292394"/>
            <a:ext cx="2368471" cy="1903421"/>
          </a:xfrm>
          <a:prstGeom prst="wedgeRoundRectCallout">
            <a:avLst>
              <a:gd name="adj1" fmla="val 68971"/>
              <a:gd name="adj2" fmla="val 44754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Uskyldig</a:t>
            </a:r>
          </a:p>
          <a:p>
            <a:r>
              <a:rPr lang="nb-NO" sz="3200" dirty="0">
                <a:solidFill>
                  <a:sysClr val="windowText" lastClr="000000"/>
                </a:solidFill>
              </a:rPr>
              <a:t>Rettferdig</a:t>
            </a:r>
          </a:p>
          <a:p>
            <a:r>
              <a:rPr lang="nb-NO" sz="3200" dirty="0">
                <a:solidFill>
                  <a:sysClr val="windowText" lastClr="000000"/>
                </a:solidFill>
              </a:rPr>
              <a:t>Ærer Gud</a:t>
            </a:r>
          </a:p>
        </p:txBody>
      </p:sp>
      <p:pic>
        <p:nvPicPr>
          <p:cNvPr id="8" name="Grafikk 7" descr="Mann som har en Robe">
            <a:extLst>
              <a:ext uri="{FF2B5EF4-FFF2-40B4-BE49-F238E27FC236}">
                <a16:creationId xmlns:a16="http://schemas.microsoft.com/office/drawing/2014/main" id="{F1205FD7-7541-FD83-1D89-F5F533F8749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-5688286" y="-7571384"/>
            <a:ext cx="1565100" cy="2474629"/>
          </a:xfrm>
          <a:prstGeom prst="rect">
            <a:avLst/>
          </a:prstGeom>
        </p:spPr>
      </p:pic>
      <p:sp>
        <p:nvSpPr>
          <p:cNvPr id="83" name="Snakkeboble: oval 82">
            <a:extLst>
              <a:ext uri="{FF2B5EF4-FFF2-40B4-BE49-F238E27FC236}">
                <a16:creationId xmlns:a16="http://schemas.microsoft.com/office/drawing/2014/main" id="{F097368B-39B7-C44A-B712-4F1B549C8618}"/>
              </a:ext>
            </a:extLst>
          </p:cNvPr>
          <p:cNvSpPr/>
          <p:nvPr/>
        </p:nvSpPr>
        <p:spPr>
          <a:xfrm>
            <a:off x="-3833025" y="-6020168"/>
            <a:ext cx="2291101" cy="760888"/>
          </a:xfrm>
          <a:prstGeom prst="wedgeEllipseCallout">
            <a:avLst>
              <a:gd name="adj1" fmla="val -14721"/>
              <a:gd name="adj2" fmla="val 9122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nb-NO" sz="3200" dirty="0">
                <a:solidFill>
                  <a:schemeClr val="tx1"/>
                </a:solidFill>
              </a:rPr>
              <a:t>særlig...</a:t>
            </a:r>
          </a:p>
        </p:txBody>
      </p:sp>
      <p:sp>
        <p:nvSpPr>
          <p:cNvPr id="87" name="Sky 86">
            <a:extLst>
              <a:ext uri="{FF2B5EF4-FFF2-40B4-BE49-F238E27FC236}">
                <a16:creationId xmlns:a16="http://schemas.microsoft.com/office/drawing/2014/main" id="{1F93B8F5-F544-CF22-CF9D-0FAF34237713}"/>
              </a:ext>
            </a:extLst>
          </p:cNvPr>
          <p:cNvSpPr/>
          <p:nvPr/>
        </p:nvSpPr>
        <p:spPr>
          <a:xfrm>
            <a:off x="-6125350" y="-2285685"/>
            <a:ext cx="5824553" cy="2464146"/>
          </a:xfrm>
          <a:prstGeom prst="cloud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TekstSylinder 88">
            <a:extLst>
              <a:ext uri="{FF2B5EF4-FFF2-40B4-BE49-F238E27FC236}">
                <a16:creationId xmlns:a16="http://schemas.microsoft.com/office/drawing/2014/main" id="{8C63CAC8-F09B-781E-0AE3-38549AD5FA25}"/>
              </a:ext>
            </a:extLst>
          </p:cNvPr>
          <p:cNvSpPr txBox="1"/>
          <p:nvPr/>
        </p:nvSpPr>
        <p:spPr>
          <a:xfrm>
            <a:off x="-5558665" y="-1900816"/>
            <a:ext cx="27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HVORFOR?</a:t>
            </a:r>
          </a:p>
        </p:txBody>
      </p:sp>
      <p:sp>
        <p:nvSpPr>
          <p:cNvPr id="97" name="TekstSylinder 96">
            <a:extLst>
              <a:ext uri="{FF2B5EF4-FFF2-40B4-BE49-F238E27FC236}">
                <a16:creationId xmlns:a16="http://schemas.microsoft.com/office/drawing/2014/main" id="{F31C86CA-D4B1-6553-C617-7E9DFE67A8D0}"/>
              </a:ext>
            </a:extLst>
          </p:cNvPr>
          <p:cNvSpPr txBox="1"/>
          <p:nvPr/>
        </p:nvSpPr>
        <p:spPr>
          <a:xfrm>
            <a:off x="-5533687" y="-856802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Problemet med Gud</a:t>
            </a:r>
          </a:p>
        </p:txBody>
      </p:sp>
      <p:sp>
        <p:nvSpPr>
          <p:cNvPr id="93" name="TekstSylinder 92">
            <a:extLst>
              <a:ext uri="{FF2B5EF4-FFF2-40B4-BE49-F238E27FC236}">
                <a16:creationId xmlns:a16="http://schemas.microsoft.com/office/drawing/2014/main" id="{F4412CF8-0034-3934-9DEC-8A14A2844635}"/>
              </a:ext>
            </a:extLst>
          </p:cNvPr>
          <p:cNvSpPr txBox="1"/>
          <p:nvPr/>
        </p:nvSpPr>
        <p:spPr>
          <a:xfrm>
            <a:off x="-5561131" y="-1423589"/>
            <a:ext cx="558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Hvorfor tillater Gud lidelse?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964CB85B-CB54-E173-B987-C2F350B99A7C}"/>
              </a:ext>
            </a:extLst>
          </p:cNvPr>
          <p:cNvSpPr txBox="1"/>
          <p:nvPr/>
        </p:nvSpPr>
        <p:spPr>
          <a:xfrm>
            <a:off x="-5315521" y="1173986"/>
            <a:ext cx="4625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Styrer Gud etter </a:t>
            </a:r>
          </a:p>
          <a:p>
            <a:r>
              <a:rPr lang="nb-NO" sz="3200" dirty="0">
                <a:solidFill>
                  <a:schemeClr val="bg1"/>
                </a:solidFill>
              </a:rPr>
              <a:t>rettferdige prinsipper?</a:t>
            </a:r>
          </a:p>
        </p:txBody>
      </p:sp>
      <p:sp>
        <p:nvSpPr>
          <p:cNvPr id="102" name="Bue 101">
            <a:extLst>
              <a:ext uri="{FF2B5EF4-FFF2-40B4-BE49-F238E27FC236}">
                <a16:creationId xmlns:a16="http://schemas.microsoft.com/office/drawing/2014/main" id="{F6F40DD1-9CE7-A076-96E9-37E46B1F495B}"/>
              </a:ext>
            </a:extLst>
          </p:cNvPr>
          <p:cNvSpPr/>
          <p:nvPr/>
        </p:nvSpPr>
        <p:spPr>
          <a:xfrm>
            <a:off x="-5533687" y="-1466670"/>
            <a:ext cx="1904474" cy="187079"/>
          </a:xfrm>
          <a:prstGeom prst="arc">
            <a:avLst>
              <a:gd name="adj1" fmla="val 10944435"/>
              <a:gd name="adj2" fmla="val 2134254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Snakkeboble: rektangel med avrundede hjørner 102">
            <a:extLst>
              <a:ext uri="{FF2B5EF4-FFF2-40B4-BE49-F238E27FC236}">
                <a16:creationId xmlns:a16="http://schemas.microsoft.com/office/drawing/2014/main" id="{21975565-7618-C002-56B9-B869BE5A318F}"/>
              </a:ext>
            </a:extLst>
          </p:cNvPr>
          <p:cNvSpPr/>
          <p:nvPr/>
        </p:nvSpPr>
        <p:spPr>
          <a:xfrm>
            <a:off x="-2490564" y="-5760557"/>
            <a:ext cx="846387" cy="674514"/>
          </a:xfrm>
          <a:prstGeom prst="wedgeRoundRectCallout">
            <a:avLst>
              <a:gd name="adj1" fmla="val 84002"/>
              <a:gd name="adj2" fmla="val 19999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OK</a:t>
            </a:r>
          </a:p>
        </p:txBody>
      </p:sp>
      <p:sp>
        <p:nvSpPr>
          <p:cNvPr id="107" name="Frihåndsform: figur 106">
            <a:extLst>
              <a:ext uri="{FF2B5EF4-FFF2-40B4-BE49-F238E27FC236}">
                <a16:creationId xmlns:a16="http://schemas.microsoft.com/office/drawing/2014/main" id="{95A626BA-893F-8F5B-48F8-C14357502DBB}"/>
              </a:ext>
            </a:extLst>
          </p:cNvPr>
          <p:cNvSpPr/>
          <p:nvPr/>
        </p:nvSpPr>
        <p:spPr>
          <a:xfrm rot="1706509">
            <a:off x="-724203" y="-4997907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2" name="Flytskjema: Data 51">
            <a:extLst>
              <a:ext uri="{FF2B5EF4-FFF2-40B4-BE49-F238E27FC236}">
                <a16:creationId xmlns:a16="http://schemas.microsoft.com/office/drawing/2014/main" id="{2B56BF03-B157-5EEA-21D3-1E97F1C558FA}"/>
              </a:ext>
            </a:extLst>
          </p:cNvPr>
          <p:cNvSpPr/>
          <p:nvPr/>
        </p:nvSpPr>
        <p:spPr>
          <a:xfrm rot="21260549">
            <a:off x="-1275875" y="-5305925"/>
            <a:ext cx="975134" cy="189512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2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C77055BB-7113-2117-FC4A-B9D89A5B93D8}"/>
              </a:ext>
            </a:extLst>
          </p:cNvPr>
          <p:cNvSpPr txBox="1"/>
          <p:nvPr/>
        </p:nvSpPr>
        <p:spPr>
          <a:xfrm>
            <a:off x="-5362569" y="116711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chemeClr val="bg1"/>
                </a:solidFill>
                <a:latin typeface="+mj-lt"/>
              </a:rPr>
              <a:t>SPØRSMÅLENE</a:t>
            </a: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60A74A7A-9941-C1F4-0DD8-68AF644EB05F}"/>
              </a:ext>
            </a:extLst>
          </p:cNvPr>
          <p:cNvSpPr txBox="1"/>
          <p:nvPr/>
        </p:nvSpPr>
        <p:spPr>
          <a:xfrm>
            <a:off x="-5347027" y="634170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Er Gud rettferdig?</a:t>
            </a:r>
          </a:p>
        </p:txBody>
      </p:sp>
      <p:sp>
        <p:nvSpPr>
          <p:cNvPr id="109" name="Pil: sirkelformet 108">
            <a:extLst>
              <a:ext uri="{FF2B5EF4-FFF2-40B4-BE49-F238E27FC236}">
                <a16:creationId xmlns:a16="http://schemas.microsoft.com/office/drawing/2014/main" id="{0FC20356-6DD3-A60B-EA6F-166842147867}"/>
              </a:ext>
            </a:extLst>
          </p:cNvPr>
          <p:cNvSpPr/>
          <p:nvPr/>
        </p:nvSpPr>
        <p:spPr>
          <a:xfrm rot="17477804" flipH="1">
            <a:off x="-7298247" y="-2458016"/>
            <a:ext cx="4127560" cy="2653629"/>
          </a:xfrm>
          <a:prstGeom prst="circularArrow">
            <a:avLst>
              <a:gd name="adj1" fmla="val 14071"/>
              <a:gd name="adj2" fmla="val 1153532"/>
              <a:gd name="adj3" fmla="val 21455312"/>
              <a:gd name="adj4" fmla="val 12794236"/>
              <a:gd name="adj5" fmla="val 16404"/>
            </a:avLst>
          </a:prstGeom>
          <a:solidFill>
            <a:srgbClr val="FAE0A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30" name="Bildeforklaring: pil ned 129">
            <a:extLst>
              <a:ext uri="{FF2B5EF4-FFF2-40B4-BE49-F238E27FC236}">
                <a16:creationId xmlns:a16="http://schemas.microsoft.com/office/drawing/2014/main" id="{B118AEB1-5727-6F7B-FACE-A05D2CEC28E8}"/>
              </a:ext>
            </a:extLst>
          </p:cNvPr>
          <p:cNvSpPr/>
          <p:nvPr/>
        </p:nvSpPr>
        <p:spPr>
          <a:xfrm>
            <a:off x="-5808781" y="2376839"/>
            <a:ext cx="161045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39390960-DA7D-2C93-9571-C870C0245D62}"/>
              </a:ext>
            </a:extLst>
          </p:cNvPr>
          <p:cNvSpPr txBox="1"/>
          <p:nvPr/>
        </p:nvSpPr>
        <p:spPr>
          <a:xfrm>
            <a:off x="-5866293" y="2376839"/>
            <a:ext cx="170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Jobs kone</a:t>
            </a:r>
          </a:p>
        </p:txBody>
      </p:sp>
      <p:pic>
        <p:nvPicPr>
          <p:cNvPr id="110" name="Grafikk 109" descr="Kvinne som sitter på knær">
            <a:extLst>
              <a:ext uri="{FF2B5EF4-FFF2-40B4-BE49-F238E27FC236}">
                <a16:creationId xmlns:a16="http://schemas.microsoft.com/office/drawing/2014/main" id="{7427C509-0248-C9F3-EB75-A19274FFE2B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438630">
            <a:off x="-4408178" y="4210593"/>
            <a:ext cx="1518227" cy="1778933"/>
          </a:xfrm>
          <a:prstGeom prst="rect">
            <a:avLst/>
          </a:prstGeom>
        </p:spPr>
      </p:pic>
      <p:pic>
        <p:nvPicPr>
          <p:cNvPr id="111" name="Grafikk 110" descr="Eldre mann med sideburns">
            <a:extLst>
              <a:ext uri="{FF2B5EF4-FFF2-40B4-BE49-F238E27FC236}">
                <a16:creationId xmlns:a16="http://schemas.microsoft.com/office/drawing/2014/main" id="{A8F80F43-EA22-6F1D-5208-93A576BAB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-3887534" y="3759286"/>
            <a:ext cx="664030" cy="664030"/>
          </a:xfrm>
          <a:prstGeom prst="rect">
            <a:avLst/>
          </a:prstGeom>
        </p:spPr>
      </p:pic>
      <p:pic>
        <p:nvPicPr>
          <p:cNvPr id="113" name="Grafikk 112" descr="Mann som har tradisjonell klær">
            <a:extLst>
              <a:ext uri="{FF2B5EF4-FFF2-40B4-BE49-F238E27FC236}">
                <a16:creationId xmlns:a16="http://schemas.microsoft.com/office/drawing/2014/main" id="{73772C92-E8DB-EE11-8E37-EE4B5AB19A0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-3287635" y="3426836"/>
            <a:ext cx="643978" cy="1779205"/>
          </a:xfrm>
          <a:prstGeom prst="rect">
            <a:avLst/>
          </a:prstGeom>
        </p:spPr>
      </p:pic>
      <p:pic>
        <p:nvPicPr>
          <p:cNvPr id="119" name="Grafikk 118" descr="En kvinne som har tradisjonell klær">
            <a:extLst>
              <a:ext uri="{FF2B5EF4-FFF2-40B4-BE49-F238E27FC236}">
                <a16:creationId xmlns:a16="http://schemas.microsoft.com/office/drawing/2014/main" id="{90424DFB-BFA4-2864-174D-0156C64517E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5621895" y="3505175"/>
            <a:ext cx="1372398" cy="2436589"/>
          </a:xfrm>
          <a:prstGeom prst="rect">
            <a:avLst/>
          </a:prstGeom>
        </p:spPr>
      </p:pic>
      <p:pic>
        <p:nvPicPr>
          <p:cNvPr id="116" name="Grafikk 115" descr="Jente med braided hår">
            <a:extLst>
              <a:ext uri="{FF2B5EF4-FFF2-40B4-BE49-F238E27FC236}">
                <a16:creationId xmlns:a16="http://schemas.microsoft.com/office/drawing/2014/main" id="{AC74BFD1-38F3-4D6F-229F-23E403D2740B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-5428982" y="2912702"/>
            <a:ext cx="704850" cy="923925"/>
          </a:xfrm>
          <a:prstGeom prst="rect">
            <a:avLst/>
          </a:prstGeom>
        </p:spPr>
      </p:pic>
      <p:pic>
        <p:nvPicPr>
          <p:cNvPr id="117" name="Grafikk 116" descr="Et øye bilde som ruller">
            <a:extLst>
              <a:ext uri="{FF2B5EF4-FFF2-40B4-BE49-F238E27FC236}">
                <a16:creationId xmlns:a16="http://schemas.microsoft.com/office/drawing/2014/main" id="{5AC29447-7D81-867B-466F-6B6EF035A994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-5111308" y="3229364"/>
            <a:ext cx="304800" cy="314325"/>
          </a:xfrm>
          <a:prstGeom prst="rect">
            <a:avLst/>
          </a:prstGeom>
        </p:spPr>
      </p:pic>
      <p:sp>
        <p:nvSpPr>
          <p:cNvPr id="132" name="Bildeforklaring: pil ned 131">
            <a:extLst>
              <a:ext uri="{FF2B5EF4-FFF2-40B4-BE49-F238E27FC236}">
                <a16:creationId xmlns:a16="http://schemas.microsoft.com/office/drawing/2014/main" id="{6F101161-DBBF-0A7D-36D7-AD59A0E93A01}"/>
              </a:ext>
            </a:extLst>
          </p:cNvPr>
          <p:cNvSpPr/>
          <p:nvPr/>
        </p:nvSpPr>
        <p:spPr>
          <a:xfrm>
            <a:off x="-3451297" y="2495400"/>
            <a:ext cx="98249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3" name="TekstSylinder 132">
            <a:extLst>
              <a:ext uri="{FF2B5EF4-FFF2-40B4-BE49-F238E27FC236}">
                <a16:creationId xmlns:a16="http://schemas.microsoft.com/office/drawing/2014/main" id="{D00E9B78-B48F-D96C-F665-FAF2E8B4F264}"/>
              </a:ext>
            </a:extLst>
          </p:cNvPr>
          <p:cNvSpPr txBox="1"/>
          <p:nvPr/>
        </p:nvSpPr>
        <p:spPr>
          <a:xfrm>
            <a:off x="-3508808" y="2495400"/>
            <a:ext cx="10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Elifas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25" name="Grafikk 124" descr="Mann med flat topp">
            <a:extLst>
              <a:ext uri="{FF2B5EF4-FFF2-40B4-BE49-F238E27FC236}">
                <a16:creationId xmlns:a16="http://schemas.microsoft.com/office/drawing/2014/main" id="{DE2335F1-765C-089E-D9D7-97F51C991C70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-3148996" y="3041551"/>
            <a:ext cx="351886" cy="483098"/>
          </a:xfrm>
          <a:prstGeom prst="rect">
            <a:avLst/>
          </a:prstGeom>
        </p:spPr>
      </p:pic>
      <p:sp>
        <p:nvSpPr>
          <p:cNvPr id="134" name="Bildeforklaring: pil ned 133">
            <a:extLst>
              <a:ext uri="{FF2B5EF4-FFF2-40B4-BE49-F238E27FC236}">
                <a16:creationId xmlns:a16="http://schemas.microsoft.com/office/drawing/2014/main" id="{950376DC-A9CC-E05B-95ED-4045588AC9E8}"/>
              </a:ext>
            </a:extLst>
          </p:cNvPr>
          <p:cNvSpPr/>
          <p:nvPr/>
        </p:nvSpPr>
        <p:spPr>
          <a:xfrm>
            <a:off x="-2487916" y="2376839"/>
            <a:ext cx="1113886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5" name="TekstSylinder 134">
            <a:extLst>
              <a:ext uri="{FF2B5EF4-FFF2-40B4-BE49-F238E27FC236}">
                <a16:creationId xmlns:a16="http://schemas.microsoft.com/office/drawing/2014/main" id="{06E10F27-E501-1764-14C1-B249C9D12A2D}"/>
              </a:ext>
            </a:extLst>
          </p:cNvPr>
          <p:cNvSpPr txBox="1"/>
          <p:nvPr/>
        </p:nvSpPr>
        <p:spPr>
          <a:xfrm>
            <a:off x="-2545428" y="2376839"/>
            <a:ext cx="116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Bildad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36" name="Bildeforklaring: pil ned 135">
            <a:extLst>
              <a:ext uri="{FF2B5EF4-FFF2-40B4-BE49-F238E27FC236}">
                <a16:creationId xmlns:a16="http://schemas.microsoft.com/office/drawing/2014/main" id="{AA2B3565-2E38-9C14-1C88-A2BD20096D03}"/>
              </a:ext>
            </a:extLst>
          </p:cNvPr>
          <p:cNvSpPr/>
          <p:nvPr/>
        </p:nvSpPr>
        <p:spPr>
          <a:xfrm>
            <a:off x="-1443742" y="2697671"/>
            <a:ext cx="94007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7" name="TekstSylinder 136">
            <a:extLst>
              <a:ext uri="{FF2B5EF4-FFF2-40B4-BE49-F238E27FC236}">
                <a16:creationId xmlns:a16="http://schemas.microsoft.com/office/drawing/2014/main" id="{B712AC0E-EEFC-466F-2250-4B16B876E3A8}"/>
              </a:ext>
            </a:extLst>
          </p:cNvPr>
          <p:cNvSpPr txBox="1"/>
          <p:nvPr/>
        </p:nvSpPr>
        <p:spPr>
          <a:xfrm>
            <a:off x="-1578517" y="2697671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Sofar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14" name="Grafikk 113" descr="Mann som har tradisjonell klær">
            <a:extLst>
              <a:ext uri="{FF2B5EF4-FFF2-40B4-BE49-F238E27FC236}">
                <a16:creationId xmlns:a16="http://schemas.microsoft.com/office/drawing/2014/main" id="{1ABEC12C-FBBA-7CBC-45A2-905A6DD1C87F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2283060" y="3271923"/>
            <a:ext cx="895790" cy="1901268"/>
          </a:xfrm>
          <a:prstGeom prst="rect">
            <a:avLst/>
          </a:prstGeom>
        </p:spPr>
      </p:pic>
      <p:pic>
        <p:nvPicPr>
          <p:cNvPr id="121" name="Grafikk 120" descr="Skallet dame hode">
            <a:extLst>
              <a:ext uri="{FF2B5EF4-FFF2-40B4-BE49-F238E27FC236}">
                <a16:creationId xmlns:a16="http://schemas.microsoft.com/office/drawing/2014/main" id="{CF18D55E-DE61-4372-04AE-5FAB55136ECC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-2125542" y="2920843"/>
            <a:ext cx="372076" cy="440290"/>
          </a:xfrm>
          <a:prstGeom prst="rect">
            <a:avLst/>
          </a:prstGeom>
        </p:spPr>
      </p:pic>
      <p:pic>
        <p:nvPicPr>
          <p:cNvPr id="112" name="Grafikk 111" descr="Mann med tradisjonell klær">
            <a:extLst>
              <a:ext uri="{FF2B5EF4-FFF2-40B4-BE49-F238E27FC236}">
                <a16:creationId xmlns:a16="http://schemas.microsoft.com/office/drawing/2014/main" id="{E391B9E5-0E2A-23B5-C64C-3220C632B5EF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-1410525" y="3716184"/>
            <a:ext cx="841032" cy="1665644"/>
          </a:xfrm>
          <a:prstGeom prst="rect">
            <a:avLst/>
          </a:prstGeom>
        </p:spPr>
      </p:pic>
      <p:pic>
        <p:nvPicPr>
          <p:cNvPr id="123" name="Grafikk 122" descr="Bære hode uten ansikt">
            <a:extLst>
              <a:ext uri="{FF2B5EF4-FFF2-40B4-BE49-F238E27FC236}">
                <a16:creationId xmlns:a16="http://schemas.microsoft.com/office/drawing/2014/main" id="{C4DD010B-62C4-D1D5-7DF1-5BE8E81BBD61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-1235665" y="3261303"/>
            <a:ext cx="483413" cy="509901"/>
          </a:xfrm>
          <a:prstGeom prst="rect">
            <a:avLst/>
          </a:prstGeom>
        </p:spPr>
      </p:pic>
      <p:pic>
        <p:nvPicPr>
          <p:cNvPr id="149" name="Grafikk 148" descr="Gråtende ansikt med Gledestårer">
            <a:extLst>
              <a:ext uri="{FF2B5EF4-FFF2-40B4-BE49-F238E27FC236}">
                <a16:creationId xmlns:a16="http://schemas.microsoft.com/office/drawing/2014/main" id="{0E119ECA-84B1-2CC6-7A58-11736C5BF804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 rot="345954">
            <a:off x="-3641520" y="4064587"/>
            <a:ext cx="353885" cy="337033"/>
          </a:xfrm>
          <a:prstGeom prst="rect">
            <a:avLst/>
          </a:prstGeom>
        </p:spPr>
      </p:pic>
      <p:pic>
        <p:nvPicPr>
          <p:cNvPr id="34" name="Grafikk 33" descr="Gammelt manne ansikt">
            <a:extLst>
              <a:ext uri="{FF2B5EF4-FFF2-40B4-BE49-F238E27FC236}">
                <a16:creationId xmlns:a16="http://schemas.microsoft.com/office/drawing/2014/main" id="{FA7A6178-B730-2D38-C5CD-49EA9A84580C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-1994217" y="3076764"/>
            <a:ext cx="235706" cy="228563"/>
          </a:xfrm>
          <a:prstGeom prst="rect">
            <a:avLst/>
          </a:prstGeom>
        </p:spPr>
      </p:pic>
      <p:pic>
        <p:nvPicPr>
          <p:cNvPr id="51" name="Grafikk 50" descr="Et gråtende ansikt">
            <a:extLst>
              <a:ext uri="{FF2B5EF4-FFF2-40B4-BE49-F238E27FC236}">
                <a16:creationId xmlns:a16="http://schemas.microsoft.com/office/drawing/2014/main" id="{226D5F17-B036-9BC9-B95F-25DF3C15B750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-3044431" y="3249846"/>
            <a:ext cx="236932" cy="236932"/>
          </a:xfrm>
          <a:prstGeom prst="rect">
            <a:avLst/>
          </a:prstGeom>
        </p:spPr>
      </p:pic>
      <p:pic>
        <p:nvPicPr>
          <p:cNvPr id="55" name="Grafikk 54" descr="En lei ansikt">
            <a:extLst>
              <a:ext uri="{FF2B5EF4-FFF2-40B4-BE49-F238E27FC236}">
                <a16:creationId xmlns:a16="http://schemas.microsoft.com/office/drawing/2014/main" id="{5A241D05-ECF0-540F-AEDE-BC52516AED86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-1118154" y="3425925"/>
            <a:ext cx="246266" cy="246266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33CC9FF2-B5D8-5B06-87E2-C25253F1E94C}"/>
              </a:ext>
            </a:extLst>
          </p:cNvPr>
          <p:cNvSpPr/>
          <p:nvPr/>
        </p:nvSpPr>
        <p:spPr>
          <a:xfrm>
            <a:off x="1737536" y="-7686868"/>
            <a:ext cx="9595826" cy="3396634"/>
          </a:xfrm>
          <a:prstGeom prst="ellipse">
            <a:avLst/>
          </a:prstGeom>
          <a:solidFill>
            <a:srgbClr val="FCECCC"/>
          </a:solidFill>
          <a:ln w="136525" cmpd="tri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1DB3D3B-1AA5-711F-8806-A28B60F32C9E}"/>
              </a:ext>
            </a:extLst>
          </p:cNvPr>
          <p:cNvSpPr txBox="1"/>
          <p:nvPr/>
        </p:nvSpPr>
        <p:spPr>
          <a:xfrm>
            <a:off x="451021" y="-4001563"/>
            <a:ext cx="1268693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Skal ikke undergang ramme den urettferdige, </a:t>
            </a:r>
          </a:p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 ulykke dem som gjør det onde? Job 31:3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50" name="Likebent trekant 49">
            <a:extLst>
              <a:ext uri="{FF2B5EF4-FFF2-40B4-BE49-F238E27FC236}">
                <a16:creationId xmlns:a16="http://schemas.microsoft.com/office/drawing/2014/main" id="{5E63E5BF-4FA3-42D6-F33B-EC37A8FDE8B5}"/>
              </a:ext>
            </a:extLst>
          </p:cNvPr>
          <p:cNvSpPr/>
          <p:nvPr/>
        </p:nvSpPr>
        <p:spPr>
          <a:xfrm>
            <a:off x="4112570" y="910153"/>
            <a:ext cx="5113841" cy="4059711"/>
          </a:xfrm>
          <a:prstGeom prst="triangle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7" name="Grafikk 56" descr="Kvinne som sitter på knær">
            <a:extLst>
              <a:ext uri="{FF2B5EF4-FFF2-40B4-BE49-F238E27FC236}">
                <a16:creationId xmlns:a16="http://schemas.microsoft.com/office/drawing/2014/main" id="{7987864C-7F93-D5D1-EEDD-7B61683DBD4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438630">
            <a:off x="2246707" y="2298348"/>
            <a:ext cx="1518227" cy="1778933"/>
          </a:xfrm>
          <a:prstGeom prst="rect">
            <a:avLst/>
          </a:prstGeom>
        </p:spPr>
      </p:pic>
      <p:pic>
        <p:nvPicPr>
          <p:cNvPr id="58" name="Grafikk 57" descr="Eldre mann med sideburns">
            <a:extLst>
              <a:ext uri="{FF2B5EF4-FFF2-40B4-BE49-F238E27FC236}">
                <a16:creationId xmlns:a16="http://schemas.microsoft.com/office/drawing/2014/main" id="{4EFA041C-6FD2-CD20-E9B6-6B59B1A50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2767351" y="1847041"/>
            <a:ext cx="664030" cy="664030"/>
          </a:xfrm>
          <a:prstGeom prst="rect">
            <a:avLst/>
          </a:prstGeom>
        </p:spPr>
      </p:pic>
      <p:pic>
        <p:nvPicPr>
          <p:cNvPr id="79" name="Grafikk 78" descr="Mann som har tradisjonell klær">
            <a:extLst>
              <a:ext uri="{FF2B5EF4-FFF2-40B4-BE49-F238E27FC236}">
                <a16:creationId xmlns:a16="http://schemas.microsoft.com/office/drawing/2014/main" id="{4BD63B52-1FB5-5FAE-508D-13A3F3B7EFF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9300911" y="1080566"/>
            <a:ext cx="1097683" cy="3032717"/>
          </a:xfrm>
          <a:prstGeom prst="rect">
            <a:avLst/>
          </a:prstGeom>
        </p:spPr>
      </p:pic>
      <p:pic>
        <p:nvPicPr>
          <p:cNvPr id="81" name="Grafikk 80" descr="Mann med flat topp">
            <a:extLst>
              <a:ext uri="{FF2B5EF4-FFF2-40B4-BE49-F238E27FC236}">
                <a16:creationId xmlns:a16="http://schemas.microsoft.com/office/drawing/2014/main" id="{5EE7538E-7AC2-D69A-D56D-D6C85A02928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599515" y="595359"/>
            <a:ext cx="466474" cy="640414"/>
          </a:xfrm>
          <a:prstGeom prst="rect">
            <a:avLst/>
          </a:prstGeom>
        </p:spPr>
      </p:pic>
      <p:pic>
        <p:nvPicPr>
          <p:cNvPr id="91" name="Grafikk 90" descr="Mann som har tradisjonell klær">
            <a:extLst>
              <a:ext uri="{FF2B5EF4-FFF2-40B4-BE49-F238E27FC236}">
                <a16:creationId xmlns:a16="http://schemas.microsoft.com/office/drawing/2014/main" id="{EDE7835A-E0F4-7A23-72AD-9B7552B4C1D4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0191228" y="1218945"/>
            <a:ext cx="1373856" cy="2915938"/>
          </a:xfrm>
          <a:prstGeom prst="rect">
            <a:avLst/>
          </a:prstGeom>
        </p:spPr>
      </p:pic>
      <p:pic>
        <p:nvPicPr>
          <p:cNvPr id="95" name="Grafikk 94" descr="Skallet dame hode">
            <a:extLst>
              <a:ext uri="{FF2B5EF4-FFF2-40B4-BE49-F238E27FC236}">
                <a16:creationId xmlns:a16="http://schemas.microsoft.com/office/drawing/2014/main" id="{729D7084-194C-222C-2E93-2C6173061743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0497019" y="702627"/>
            <a:ext cx="541195" cy="640413"/>
          </a:xfrm>
          <a:prstGeom prst="rect">
            <a:avLst/>
          </a:prstGeom>
        </p:spPr>
      </p:pic>
      <p:pic>
        <p:nvPicPr>
          <p:cNvPr id="100" name="Grafikk 99" descr="Bære hode uten ansikt">
            <a:extLst>
              <a:ext uri="{FF2B5EF4-FFF2-40B4-BE49-F238E27FC236}">
                <a16:creationId xmlns:a16="http://schemas.microsoft.com/office/drawing/2014/main" id="{A6E94968-6BF2-A91B-6617-0C4F33AB231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1246218" y="1315488"/>
            <a:ext cx="711413" cy="750394"/>
          </a:xfrm>
          <a:prstGeom prst="rect">
            <a:avLst/>
          </a:prstGeom>
        </p:spPr>
      </p:pic>
      <p:pic>
        <p:nvPicPr>
          <p:cNvPr id="101" name="Grafikk 100" descr="Gammelt manne ansikt">
            <a:extLst>
              <a:ext uri="{FF2B5EF4-FFF2-40B4-BE49-F238E27FC236}">
                <a16:creationId xmlns:a16="http://schemas.microsoft.com/office/drawing/2014/main" id="{8483D368-232B-ADD6-F6A8-CFD134AB86C8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0622370" y="912794"/>
            <a:ext cx="357389" cy="346558"/>
          </a:xfrm>
          <a:prstGeom prst="rect">
            <a:avLst/>
          </a:prstGeom>
        </p:spPr>
      </p:pic>
      <p:pic>
        <p:nvPicPr>
          <p:cNvPr id="108" name="Grafikk 107" descr="En lei ansikt">
            <a:extLst>
              <a:ext uri="{FF2B5EF4-FFF2-40B4-BE49-F238E27FC236}">
                <a16:creationId xmlns:a16="http://schemas.microsoft.com/office/drawing/2014/main" id="{091CFA04-EC78-0229-695D-E62E51421538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1381270" y="1542388"/>
            <a:ext cx="391818" cy="391818"/>
          </a:xfrm>
          <a:prstGeom prst="rect">
            <a:avLst/>
          </a:prstGeom>
        </p:spPr>
      </p:pic>
      <p:pic>
        <p:nvPicPr>
          <p:cNvPr id="122" name="Grafikk 121" descr="Et deprimerende ansikt">
            <a:extLst>
              <a:ext uri="{FF2B5EF4-FFF2-40B4-BE49-F238E27FC236}">
                <a16:creationId xmlns:a16="http://schemas.microsoft.com/office/drawing/2014/main" id="{1FC00DD3-0E2A-1B62-C42C-053A670B9622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 rot="649093">
            <a:off x="3008490" y="2125578"/>
            <a:ext cx="347267" cy="336743"/>
          </a:xfrm>
          <a:prstGeom prst="rect">
            <a:avLst/>
          </a:prstGeom>
        </p:spPr>
      </p:pic>
      <p:pic>
        <p:nvPicPr>
          <p:cNvPr id="126" name="Grafikk 125" descr="En forvirret ansikt">
            <a:extLst>
              <a:ext uri="{FF2B5EF4-FFF2-40B4-BE49-F238E27FC236}">
                <a16:creationId xmlns:a16="http://schemas.microsoft.com/office/drawing/2014/main" id="{0CB6A4F4-BA6F-A8FF-7DC5-274E17F074C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715179" y="788904"/>
            <a:ext cx="304800" cy="381000"/>
          </a:xfrm>
          <a:prstGeom prst="rect">
            <a:avLst/>
          </a:prstGeom>
        </p:spPr>
      </p:pic>
      <p:sp>
        <p:nvSpPr>
          <p:cNvPr id="127" name="TekstSylinder 126">
            <a:extLst>
              <a:ext uri="{FF2B5EF4-FFF2-40B4-BE49-F238E27FC236}">
                <a16:creationId xmlns:a16="http://schemas.microsoft.com/office/drawing/2014/main" id="{C2144504-5F70-E926-BF59-641E890D75C0}"/>
              </a:ext>
            </a:extLst>
          </p:cNvPr>
          <p:cNvSpPr txBox="1"/>
          <p:nvPr/>
        </p:nvSpPr>
        <p:spPr>
          <a:xfrm>
            <a:off x="2341781" y="4631978"/>
            <a:ext cx="293589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Job er uskyldig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TekstSylinder 127">
            <a:extLst>
              <a:ext uri="{FF2B5EF4-FFF2-40B4-BE49-F238E27FC236}">
                <a16:creationId xmlns:a16="http://schemas.microsoft.com/office/drawing/2014/main" id="{23084D23-3236-42E7-06A0-663E832CDA4B}"/>
              </a:ext>
            </a:extLst>
          </p:cNvPr>
          <p:cNvSpPr txBox="1"/>
          <p:nvPr/>
        </p:nvSpPr>
        <p:spPr>
          <a:xfrm>
            <a:off x="7518384" y="4403708"/>
            <a:ext cx="459891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Rettferdig kompensasjon</a:t>
            </a:r>
          </a:p>
          <a:p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Rettferdige prinsipper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9" name="Grafikk 98" descr="Mann med tradisjonell klær">
            <a:extLst>
              <a:ext uri="{FF2B5EF4-FFF2-40B4-BE49-F238E27FC236}">
                <a16:creationId xmlns:a16="http://schemas.microsoft.com/office/drawing/2014/main" id="{C23A22A2-E743-16FA-777A-D7ED4BA5E219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0955567" y="1938956"/>
            <a:ext cx="1192237" cy="2361197"/>
          </a:xfrm>
          <a:prstGeom prst="rect">
            <a:avLst/>
          </a:prstGeom>
        </p:spPr>
      </p:pic>
      <p:sp>
        <p:nvSpPr>
          <p:cNvPr id="129" name="TekstSylinder 128">
            <a:extLst>
              <a:ext uri="{FF2B5EF4-FFF2-40B4-BE49-F238E27FC236}">
                <a16:creationId xmlns:a16="http://schemas.microsoft.com/office/drawing/2014/main" id="{AEBC8293-F790-203C-9B66-B13E66666BF4}"/>
              </a:ext>
            </a:extLst>
          </p:cNvPr>
          <p:cNvSpPr txBox="1"/>
          <p:nvPr/>
        </p:nvSpPr>
        <p:spPr>
          <a:xfrm>
            <a:off x="4879917" y="582737"/>
            <a:ext cx="357663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Guds rettferdighet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4" name="Rett linje 143">
            <a:extLst>
              <a:ext uri="{FF2B5EF4-FFF2-40B4-BE49-F238E27FC236}">
                <a16:creationId xmlns:a16="http://schemas.microsoft.com/office/drawing/2014/main" id="{778F3522-83FF-ACD3-B1D9-D10C6B5AD54C}"/>
              </a:ext>
            </a:extLst>
          </p:cNvPr>
          <p:cNvCxnSpPr>
            <a:cxnSpLocks/>
          </p:cNvCxnSpPr>
          <p:nvPr/>
        </p:nvCxnSpPr>
        <p:spPr>
          <a:xfrm>
            <a:off x="2636274" y="-8289885"/>
            <a:ext cx="7626151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Rett linje 144">
            <a:extLst>
              <a:ext uri="{FF2B5EF4-FFF2-40B4-BE49-F238E27FC236}">
                <a16:creationId xmlns:a16="http://schemas.microsoft.com/office/drawing/2014/main" id="{BF9A7CD3-6FF5-B853-874C-2E709DFCCD67}"/>
              </a:ext>
            </a:extLst>
          </p:cNvPr>
          <p:cNvCxnSpPr>
            <a:cxnSpLocks/>
          </p:cNvCxnSpPr>
          <p:nvPr/>
        </p:nvCxnSpPr>
        <p:spPr>
          <a:xfrm flipH="1">
            <a:off x="6509941" y="-7204914"/>
            <a:ext cx="21458" cy="2764031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kstSylinder 147">
            <a:extLst>
              <a:ext uri="{FF2B5EF4-FFF2-40B4-BE49-F238E27FC236}">
                <a16:creationId xmlns:a16="http://schemas.microsoft.com/office/drawing/2014/main" id="{4D52785B-8FBA-304E-413B-97C00763B087}"/>
              </a:ext>
            </a:extLst>
          </p:cNvPr>
          <p:cNvSpPr txBox="1"/>
          <p:nvPr/>
        </p:nvSpPr>
        <p:spPr>
          <a:xfrm>
            <a:off x="6813636" y="-6691930"/>
            <a:ext cx="366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Guds rettferdighet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0" name="TekstSylinder 149">
            <a:extLst>
              <a:ext uri="{FF2B5EF4-FFF2-40B4-BE49-F238E27FC236}">
                <a16:creationId xmlns:a16="http://schemas.microsoft.com/office/drawing/2014/main" id="{E57DBF9A-C2FD-FCCF-2A9A-7B74E747105A}"/>
              </a:ext>
            </a:extLst>
          </p:cNvPr>
          <p:cNvSpPr txBox="1"/>
          <p:nvPr/>
        </p:nvSpPr>
        <p:spPr>
          <a:xfrm>
            <a:off x="2752580" y="-6690158"/>
            <a:ext cx="370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menneskelig atferd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1" name="TekstSylinder 150">
            <a:extLst>
              <a:ext uri="{FF2B5EF4-FFF2-40B4-BE49-F238E27FC236}">
                <a16:creationId xmlns:a16="http://schemas.microsoft.com/office/drawing/2014/main" id="{4CA4B6CB-78F6-96C4-3511-7B5EED6538CC}"/>
              </a:ext>
            </a:extLst>
          </p:cNvPr>
          <p:cNvSpPr txBox="1"/>
          <p:nvPr/>
        </p:nvSpPr>
        <p:spPr>
          <a:xfrm>
            <a:off x="7031260" y="-5478119"/>
            <a:ext cx="285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ulykke og straff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2" name="TekstSylinder 151">
            <a:extLst>
              <a:ext uri="{FF2B5EF4-FFF2-40B4-BE49-F238E27FC236}">
                <a16:creationId xmlns:a16="http://schemas.microsoft.com/office/drawing/2014/main" id="{7A6E45C9-0E5E-CD02-B2B3-5C7F09D2BE70}"/>
              </a:ext>
            </a:extLst>
          </p:cNvPr>
          <p:cNvSpPr txBox="1"/>
          <p:nvPr/>
        </p:nvSpPr>
        <p:spPr>
          <a:xfrm>
            <a:off x="7001316" y="-6109860"/>
            <a:ext cx="4332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suksess og belønning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" name="TekstSylinder 152">
            <a:extLst>
              <a:ext uri="{FF2B5EF4-FFF2-40B4-BE49-F238E27FC236}">
                <a16:creationId xmlns:a16="http://schemas.microsoft.com/office/drawing/2014/main" id="{0A113AC0-F07C-794F-D7B5-8F3176FA4D44}"/>
              </a:ext>
            </a:extLst>
          </p:cNvPr>
          <p:cNvSpPr txBox="1"/>
          <p:nvPr/>
        </p:nvSpPr>
        <p:spPr>
          <a:xfrm>
            <a:off x="3749174" y="-5523319"/>
            <a:ext cx="285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ond og dum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TekstSylinder 153">
            <a:extLst>
              <a:ext uri="{FF2B5EF4-FFF2-40B4-BE49-F238E27FC236}">
                <a16:creationId xmlns:a16="http://schemas.microsoft.com/office/drawing/2014/main" id="{492B8D87-217D-0D8A-88C8-6BBFA69170CF}"/>
              </a:ext>
            </a:extLst>
          </p:cNvPr>
          <p:cNvSpPr txBox="1"/>
          <p:nvPr/>
        </p:nvSpPr>
        <p:spPr>
          <a:xfrm>
            <a:off x="3895223" y="-6078729"/>
            <a:ext cx="285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nb-NO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lok og god</a:t>
            </a:r>
          </a:p>
        </p:txBody>
      </p:sp>
      <p:cxnSp>
        <p:nvCxnSpPr>
          <p:cNvPr id="158" name="Rett linje 157">
            <a:extLst>
              <a:ext uri="{FF2B5EF4-FFF2-40B4-BE49-F238E27FC236}">
                <a16:creationId xmlns:a16="http://schemas.microsoft.com/office/drawing/2014/main" id="{44886481-783A-8D10-848B-78C8FC329046}"/>
              </a:ext>
            </a:extLst>
          </p:cNvPr>
          <p:cNvCxnSpPr>
            <a:cxnSpLocks/>
          </p:cNvCxnSpPr>
          <p:nvPr/>
        </p:nvCxnSpPr>
        <p:spPr>
          <a:xfrm>
            <a:off x="2680854" y="-6177550"/>
            <a:ext cx="7626151" cy="0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Grafikk 55" descr="Et bånd banner">
            <a:extLst>
              <a:ext uri="{FF2B5EF4-FFF2-40B4-BE49-F238E27FC236}">
                <a16:creationId xmlns:a16="http://schemas.microsoft.com/office/drawing/2014/main" id="{4F02B0EF-25AE-98BA-BCBE-DAF2B2332AD2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3679507" y="-7997007"/>
            <a:ext cx="6192036" cy="1412026"/>
          </a:xfrm>
          <a:prstGeom prst="rect">
            <a:avLst/>
          </a:prstGeom>
        </p:spPr>
      </p:pic>
      <p:sp>
        <p:nvSpPr>
          <p:cNvPr id="142" name="TekstSylinder 141">
            <a:extLst>
              <a:ext uri="{FF2B5EF4-FFF2-40B4-BE49-F238E27FC236}">
                <a16:creationId xmlns:a16="http://schemas.microsoft.com/office/drawing/2014/main" id="{40DF3350-9469-8912-38FF-0D9F570FBEEF}"/>
              </a:ext>
            </a:extLst>
          </p:cNvPr>
          <p:cNvSpPr txBox="1"/>
          <p:nvPr/>
        </p:nvSpPr>
        <p:spPr>
          <a:xfrm>
            <a:off x="4378093" y="-7289217"/>
            <a:ext cx="4635067" cy="136742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54468"/>
              </a:avLst>
            </a:prstTxWarp>
            <a:spAutoFit/>
          </a:bodyPr>
          <a:lstStyle/>
          <a:p>
            <a:pPr algn="ctr"/>
            <a:r>
              <a:rPr lang="nb-NO" sz="4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ANTAKELSE</a:t>
            </a:r>
          </a:p>
        </p:txBody>
      </p:sp>
      <p:grpSp>
        <p:nvGrpSpPr>
          <p:cNvPr id="162" name="Grafikk 160" descr="En flygende pil">
            <a:extLst>
              <a:ext uri="{FF2B5EF4-FFF2-40B4-BE49-F238E27FC236}">
                <a16:creationId xmlns:a16="http://schemas.microsoft.com/office/drawing/2014/main" id="{499DFF36-4345-2A96-20A9-9124FEFE6E92}"/>
              </a:ext>
            </a:extLst>
          </p:cNvPr>
          <p:cNvGrpSpPr/>
          <p:nvPr/>
        </p:nvGrpSpPr>
        <p:grpSpPr>
          <a:xfrm rot="437568">
            <a:off x="5984482" y="-6103314"/>
            <a:ext cx="1050918" cy="598919"/>
            <a:chOff x="2072128" y="4936976"/>
            <a:chExt cx="1191132" cy="598919"/>
          </a:xfrm>
        </p:grpSpPr>
        <p:sp>
          <p:nvSpPr>
            <p:cNvPr id="163" name="Frihåndsform: figur 162">
              <a:extLst>
                <a:ext uri="{FF2B5EF4-FFF2-40B4-BE49-F238E27FC236}">
                  <a16:creationId xmlns:a16="http://schemas.microsoft.com/office/drawing/2014/main" id="{A4E62A19-B448-D3F6-5645-9A95E4619911}"/>
                </a:ext>
              </a:extLst>
            </p:cNvPr>
            <p:cNvSpPr/>
            <p:nvPr/>
          </p:nvSpPr>
          <p:spPr>
            <a:xfrm>
              <a:off x="2095160" y="4958795"/>
              <a:ext cx="1153294" cy="559104"/>
            </a:xfrm>
            <a:custGeom>
              <a:avLst/>
              <a:gdLst>
                <a:gd name="connsiteX0" fmla="*/ 932 w 1153294"/>
                <a:gd name="connsiteY0" fmla="*/ 170406 h 559104"/>
                <a:gd name="connsiteX1" fmla="*/ 106899 w 1153294"/>
                <a:gd name="connsiteY1" fmla="*/ 342986 h 559104"/>
                <a:gd name="connsiteX2" fmla="*/ 107639 w 1153294"/>
                <a:gd name="connsiteY2" fmla="*/ 347655 h 559104"/>
                <a:gd name="connsiteX3" fmla="*/ 55911 w 1153294"/>
                <a:gd name="connsiteY3" fmla="*/ 550740 h 559104"/>
                <a:gd name="connsiteX4" fmla="*/ 66202 w 1153294"/>
                <a:gd name="connsiteY4" fmla="*/ 558780 h 559104"/>
                <a:gd name="connsiteX5" fmla="*/ 753676 w 1153294"/>
                <a:gd name="connsiteY5" fmla="*/ 374915 h 559104"/>
                <a:gd name="connsiteX6" fmla="*/ 764049 w 1153294"/>
                <a:gd name="connsiteY6" fmla="*/ 380412 h 559104"/>
                <a:gd name="connsiteX7" fmla="*/ 788125 w 1153294"/>
                <a:gd name="connsiteY7" fmla="*/ 509708 h 559104"/>
                <a:gd name="connsiteX8" fmla="*/ 801718 w 1153294"/>
                <a:gd name="connsiteY8" fmla="*/ 513560 h 559104"/>
                <a:gd name="connsiteX9" fmla="*/ 1150860 w 1153294"/>
                <a:gd name="connsiteY9" fmla="*/ 222788 h 559104"/>
                <a:gd name="connsiteX10" fmla="*/ 1149364 w 1153294"/>
                <a:gd name="connsiteY10" fmla="*/ 211932 h 559104"/>
                <a:gd name="connsiteX11" fmla="*/ 735730 w 1153294"/>
                <a:gd name="connsiteY11" fmla="*/ 984 h 559104"/>
                <a:gd name="connsiteX12" fmla="*/ 723529 w 1153294"/>
                <a:gd name="connsiteY12" fmla="*/ 6810 h 559104"/>
                <a:gd name="connsiteX13" fmla="*/ 721597 w 1153294"/>
                <a:gd name="connsiteY13" fmla="*/ 130652 h 559104"/>
                <a:gd name="connsiteX14" fmla="*/ 713838 w 1153294"/>
                <a:gd name="connsiteY14" fmla="*/ 137447 h 559104"/>
                <a:gd name="connsiteX15" fmla="*/ 7766 w 1153294"/>
                <a:gd name="connsiteY15" fmla="*/ 160316 h 559104"/>
                <a:gd name="connsiteX16" fmla="*/ 932 w 1153294"/>
                <a:gd name="connsiteY16" fmla="*/ 170406 h 5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3294" h="559104">
                  <a:moveTo>
                    <a:pt x="932" y="170406"/>
                  </a:moveTo>
                  <a:lnTo>
                    <a:pt x="106899" y="342986"/>
                  </a:lnTo>
                  <a:cubicBezTo>
                    <a:pt x="107780" y="344422"/>
                    <a:pt x="108039" y="346073"/>
                    <a:pt x="107639" y="347655"/>
                  </a:cubicBezTo>
                  <a:lnTo>
                    <a:pt x="55911" y="550740"/>
                  </a:lnTo>
                  <a:cubicBezTo>
                    <a:pt x="54593" y="555908"/>
                    <a:pt x="60294" y="560362"/>
                    <a:pt x="66202" y="558780"/>
                  </a:cubicBezTo>
                  <a:lnTo>
                    <a:pt x="753676" y="374915"/>
                  </a:lnTo>
                  <a:cubicBezTo>
                    <a:pt x="758370" y="373656"/>
                    <a:pt x="763279" y="376256"/>
                    <a:pt x="764049" y="380412"/>
                  </a:cubicBezTo>
                  <a:lnTo>
                    <a:pt x="788125" y="509708"/>
                  </a:lnTo>
                  <a:cubicBezTo>
                    <a:pt x="789154" y="515224"/>
                    <a:pt x="797039" y="517464"/>
                    <a:pt x="801718" y="513560"/>
                  </a:cubicBezTo>
                  <a:lnTo>
                    <a:pt x="1150860" y="222788"/>
                  </a:lnTo>
                  <a:cubicBezTo>
                    <a:pt x="1154650" y="219631"/>
                    <a:pt x="1153910" y="214254"/>
                    <a:pt x="1149364" y="211932"/>
                  </a:cubicBezTo>
                  <a:lnTo>
                    <a:pt x="735730" y="984"/>
                  </a:lnTo>
                  <a:cubicBezTo>
                    <a:pt x="730392" y="-1737"/>
                    <a:pt x="723618" y="1502"/>
                    <a:pt x="723529" y="6810"/>
                  </a:cubicBezTo>
                  <a:lnTo>
                    <a:pt x="721597" y="130652"/>
                  </a:lnTo>
                  <a:cubicBezTo>
                    <a:pt x="721538" y="134322"/>
                    <a:pt x="718132" y="137308"/>
                    <a:pt x="713838" y="137447"/>
                  </a:cubicBezTo>
                  <a:lnTo>
                    <a:pt x="7766" y="160316"/>
                  </a:lnTo>
                  <a:cubicBezTo>
                    <a:pt x="1843" y="160512"/>
                    <a:pt x="-1822" y="165921"/>
                    <a:pt x="932" y="170406"/>
                  </a:cubicBezTo>
                  <a:close/>
                </a:path>
              </a:pathLst>
            </a:custGeom>
            <a:solidFill>
              <a:srgbClr val="FFFFFF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64" name="Frihåndsform: figur 163">
              <a:extLst>
                <a:ext uri="{FF2B5EF4-FFF2-40B4-BE49-F238E27FC236}">
                  <a16:creationId xmlns:a16="http://schemas.microsoft.com/office/drawing/2014/main" id="{8E171E22-2ACA-10AF-970B-0EFAA29D3830}"/>
                </a:ext>
              </a:extLst>
            </p:cNvPr>
            <p:cNvSpPr/>
            <p:nvPr/>
          </p:nvSpPr>
          <p:spPr>
            <a:xfrm>
              <a:off x="2072128" y="4936976"/>
              <a:ext cx="1191132" cy="598919"/>
            </a:xfrm>
            <a:custGeom>
              <a:avLst/>
              <a:gdLst>
                <a:gd name="connsiteX0" fmla="*/ 1184523 w 1191132"/>
                <a:gd name="connsiteY0" fmla="*/ 227260 h 598919"/>
                <a:gd name="connsiteX1" fmla="*/ 750959 w 1191132"/>
                <a:gd name="connsiteY1" fmla="*/ 1439 h 598919"/>
                <a:gd name="connsiteX2" fmla="*/ 732761 w 1191132"/>
                <a:gd name="connsiteY2" fmla="*/ 10359 h 598919"/>
                <a:gd name="connsiteX3" fmla="*/ 734538 w 1191132"/>
                <a:gd name="connsiteY3" fmla="*/ 147214 h 598919"/>
                <a:gd name="connsiteX4" fmla="*/ 27814 w 1191132"/>
                <a:gd name="connsiteY4" fmla="*/ 171146 h 598919"/>
                <a:gd name="connsiteX5" fmla="*/ 13437 w 1191132"/>
                <a:gd name="connsiteY5" fmla="*/ 171172 h 598919"/>
                <a:gd name="connsiteX6" fmla="*/ 2109 w 1191132"/>
                <a:gd name="connsiteY6" fmla="*/ 188037 h 598919"/>
                <a:gd name="connsiteX7" fmla="*/ 116242 w 1191132"/>
                <a:gd name="connsiteY7" fmla="*/ 370498 h 598919"/>
                <a:gd name="connsiteX8" fmla="*/ 61537 w 1191132"/>
                <a:gd name="connsiteY8" fmla="*/ 584559 h 598919"/>
                <a:gd name="connsiteX9" fmla="*/ 77766 w 1191132"/>
                <a:gd name="connsiteY9" fmla="*/ 598426 h 598919"/>
                <a:gd name="connsiteX10" fmla="*/ 776561 w 1191132"/>
                <a:gd name="connsiteY10" fmla="*/ 408576 h 598919"/>
                <a:gd name="connsiteX11" fmla="*/ 795099 w 1191132"/>
                <a:gd name="connsiteY11" fmla="*/ 523467 h 598919"/>
                <a:gd name="connsiteX12" fmla="*/ 805864 w 1191132"/>
                <a:gd name="connsiteY12" fmla="*/ 548974 h 598919"/>
                <a:gd name="connsiteX13" fmla="*/ 827082 w 1191132"/>
                <a:gd name="connsiteY13" fmla="*/ 551308 h 598919"/>
                <a:gd name="connsiteX14" fmla="*/ 995875 w 1191132"/>
                <a:gd name="connsiteY14" fmla="*/ 407595 h 598919"/>
                <a:gd name="connsiteX15" fmla="*/ 1187255 w 1191132"/>
                <a:gd name="connsiteY15" fmla="*/ 245372 h 598919"/>
                <a:gd name="connsiteX16" fmla="*/ 1184523 w 1191132"/>
                <a:gd name="connsiteY16" fmla="*/ 227260 h 598919"/>
                <a:gd name="connsiteX17" fmla="*/ 1075581 w 1191132"/>
                <a:gd name="connsiteY17" fmla="*/ 307160 h 598919"/>
                <a:gd name="connsiteX18" fmla="*/ 822610 w 1191132"/>
                <a:gd name="connsiteY18" fmla="*/ 522429 h 598919"/>
                <a:gd name="connsiteX19" fmla="*/ 800296 w 1191132"/>
                <a:gd name="connsiteY19" fmla="*/ 389774 h 598919"/>
                <a:gd name="connsiteX20" fmla="*/ 783675 w 1191132"/>
                <a:gd name="connsiteY20" fmla="*/ 381715 h 598919"/>
                <a:gd name="connsiteX21" fmla="*/ 94579 w 1191132"/>
                <a:gd name="connsiteY21" fmla="*/ 569832 h 598919"/>
                <a:gd name="connsiteX22" fmla="*/ 142169 w 1191132"/>
                <a:gd name="connsiteY22" fmla="*/ 372207 h 598919"/>
                <a:gd name="connsiteX23" fmla="*/ 136572 w 1191132"/>
                <a:gd name="connsiteY23" fmla="*/ 354702 h 598919"/>
                <a:gd name="connsiteX24" fmla="*/ 38683 w 1191132"/>
                <a:gd name="connsiteY24" fmla="*/ 193459 h 598919"/>
                <a:gd name="connsiteX25" fmla="*/ 737285 w 1191132"/>
                <a:gd name="connsiteY25" fmla="*/ 169128 h 598919"/>
                <a:gd name="connsiteX26" fmla="*/ 744170 w 1191132"/>
                <a:gd name="connsiteY26" fmla="*/ 168900 h 598919"/>
                <a:gd name="connsiteX27" fmla="*/ 753876 w 1191132"/>
                <a:gd name="connsiteY27" fmla="*/ 150440 h 598919"/>
                <a:gd name="connsiteX28" fmla="*/ 756549 w 1191132"/>
                <a:gd name="connsiteY28" fmla="*/ 29236 h 598919"/>
                <a:gd name="connsiteX29" fmla="*/ 1155864 w 1191132"/>
                <a:gd name="connsiteY29" fmla="*/ 239432 h 598919"/>
                <a:gd name="connsiteX30" fmla="*/ 1075581 w 1191132"/>
                <a:gd name="connsiteY30" fmla="*/ 307160 h 5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1132" h="598919">
                  <a:moveTo>
                    <a:pt x="1184523" y="227260"/>
                  </a:moveTo>
                  <a:cubicBezTo>
                    <a:pt x="1039274" y="153009"/>
                    <a:pt x="894373" y="78258"/>
                    <a:pt x="750959" y="1439"/>
                  </a:cubicBezTo>
                  <a:cubicBezTo>
                    <a:pt x="743163" y="-2705"/>
                    <a:pt x="732673" y="2666"/>
                    <a:pt x="732761" y="10359"/>
                  </a:cubicBezTo>
                  <a:cubicBezTo>
                    <a:pt x="733302" y="55984"/>
                    <a:pt x="734553" y="101583"/>
                    <a:pt x="734538" y="147214"/>
                  </a:cubicBezTo>
                  <a:cubicBezTo>
                    <a:pt x="499025" y="156096"/>
                    <a:pt x="263594" y="168843"/>
                    <a:pt x="27814" y="171146"/>
                  </a:cubicBezTo>
                  <a:cubicBezTo>
                    <a:pt x="23024" y="171165"/>
                    <a:pt x="18234" y="171178"/>
                    <a:pt x="13437" y="171172"/>
                  </a:cubicBezTo>
                  <a:cubicBezTo>
                    <a:pt x="4338" y="171165"/>
                    <a:pt x="-4043" y="180996"/>
                    <a:pt x="2109" y="188037"/>
                  </a:cubicBezTo>
                  <a:cubicBezTo>
                    <a:pt x="49581" y="244031"/>
                    <a:pt x="83555" y="307533"/>
                    <a:pt x="116242" y="370498"/>
                  </a:cubicBezTo>
                  <a:cubicBezTo>
                    <a:pt x="103982" y="442769"/>
                    <a:pt x="87960" y="515034"/>
                    <a:pt x="61537" y="584559"/>
                  </a:cubicBezTo>
                  <a:cubicBezTo>
                    <a:pt x="58406" y="592524"/>
                    <a:pt x="68460" y="601083"/>
                    <a:pt x="77766" y="598426"/>
                  </a:cubicBezTo>
                  <a:cubicBezTo>
                    <a:pt x="309222" y="531014"/>
                    <a:pt x="548451" y="484497"/>
                    <a:pt x="776561" y="408576"/>
                  </a:cubicBezTo>
                  <a:cubicBezTo>
                    <a:pt x="782513" y="446862"/>
                    <a:pt x="785200" y="485699"/>
                    <a:pt x="795099" y="523467"/>
                  </a:cubicBezTo>
                  <a:cubicBezTo>
                    <a:pt x="797424" y="532070"/>
                    <a:pt x="800148" y="541496"/>
                    <a:pt x="805864" y="548974"/>
                  </a:cubicBezTo>
                  <a:cubicBezTo>
                    <a:pt x="810565" y="555123"/>
                    <a:pt x="820700" y="556800"/>
                    <a:pt x="827082" y="551308"/>
                  </a:cubicBezTo>
                  <a:cubicBezTo>
                    <a:pt x="883038" y="503140"/>
                    <a:pt x="939460" y="455371"/>
                    <a:pt x="995875" y="407595"/>
                  </a:cubicBezTo>
                  <a:cubicBezTo>
                    <a:pt x="1059700" y="353544"/>
                    <a:pt x="1123437" y="299423"/>
                    <a:pt x="1187255" y="245372"/>
                  </a:cubicBezTo>
                  <a:cubicBezTo>
                    <a:pt x="1193482" y="240102"/>
                    <a:pt x="1191949" y="231049"/>
                    <a:pt x="1184523" y="227260"/>
                  </a:cubicBezTo>
                  <a:close/>
                  <a:moveTo>
                    <a:pt x="1075581" y="307160"/>
                  </a:moveTo>
                  <a:cubicBezTo>
                    <a:pt x="990951" y="378653"/>
                    <a:pt x="906640" y="450424"/>
                    <a:pt x="822610" y="522429"/>
                  </a:cubicBezTo>
                  <a:cubicBezTo>
                    <a:pt x="810261" y="479227"/>
                    <a:pt x="808995" y="433818"/>
                    <a:pt x="800296" y="389774"/>
                  </a:cubicBezTo>
                  <a:cubicBezTo>
                    <a:pt x="799045" y="384024"/>
                    <a:pt x="790094" y="379640"/>
                    <a:pt x="783675" y="381715"/>
                  </a:cubicBezTo>
                  <a:cubicBezTo>
                    <a:pt x="559016" y="457636"/>
                    <a:pt x="323044" y="503659"/>
                    <a:pt x="94579" y="569832"/>
                  </a:cubicBezTo>
                  <a:cubicBezTo>
                    <a:pt x="116294" y="505121"/>
                    <a:pt x="130508" y="438720"/>
                    <a:pt x="142169" y="372207"/>
                  </a:cubicBezTo>
                  <a:cubicBezTo>
                    <a:pt x="143235" y="365653"/>
                    <a:pt x="139548" y="360585"/>
                    <a:pt x="136572" y="354702"/>
                  </a:cubicBezTo>
                  <a:cubicBezTo>
                    <a:pt x="107928" y="299347"/>
                    <a:pt x="77869" y="244069"/>
                    <a:pt x="38683" y="193459"/>
                  </a:cubicBezTo>
                  <a:cubicBezTo>
                    <a:pt x="271738" y="190176"/>
                    <a:pt x="504467" y="177972"/>
                    <a:pt x="737285" y="169128"/>
                  </a:cubicBezTo>
                  <a:cubicBezTo>
                    <a:pt x="739580" y="169052"/>
                    <a:pt x="741875" y="168976"/>
                    <a:pt x="744170" y="168900"/>
                  </a:cubicBezTo>
                  <a:cubicBezTo>
                    <a:pt x="756305" y="168527"/>
                    <a:pt x="759562" y="156577"/>
                    <a:pt x="753876" y="150440"/>
                  </a:cubicBezTo>
                  <a:cubicBezTo>
                    <a:pt x="754431" y="110029"/>
                    <a:pt x="755697" y="69642"/>
                    <a:pt x="756549" y="29236"/>
                  </a:cubicBezTo>
                  <a:cubicBezTo>
                    <a:pt x="888013" y="101532"/>
                    <a:pt x="1022209" y="170153"/>
                    <a:pt x="1155864" y="239432"/>
                  </a:cubicBezTo>
                  <a:cubicBezTo>
                    <a:pt x="1129093" y="262004"/>
                    <a:pt x="1102337" y="284576"/>
                    <a:pt x="1075581" y="307160"/>
                  </a:cubicBezTo>
                  <a:close/>
                </a:path>
              </a:pathLst>
            </a:custGeom>
            <a:solidFill>
              <a:srgbClr val="000000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grpSp>
        <p:nvGrpSpPr>
          <p:cNvPr id="168" name="Grafikk 160" descr="En flygende pil">
            <a:extLst>
              <a:ext uri="{FF2B5EF4-FFF2-40B4-BE49-F238E27FC236}">
                <a16:creationId xmlns:a16="http://schemas.microsoft.com/office/drawing/2014/main" id="{3BCC50BC-6D75-E4CF-CB60-8BC82B90BACF}"/>
              </a:ext>
            </a:extLst>
          </p:cNvPr>
          <p:cNvGrpSpPr/>
          <p:nvPr/>
        </p:nvGrpSpPr>
        <p:grpSpPr>
          <a:xfrm rot="437568">
            <a:off x="5994286" y="-5532350"/>
            <a:ext cx="1050918" cy="598919"/>
            <a:chOff x="2072128" y="4936976"/>
            <a:chExt cx="1191132" cy="598919"/>
          </a:xfrm>
        </p:grpSpPr>
        <p:sp>
          <p:nvSpPr>
            <p:cNvPr id="169" name="Frihåndsform: figur 168">
              <a:extLst>
                <a:ext uri="{FF2B5EF4-FFF2-40B4-BE49-F238E27FC236}">
                  <a16:creationId xmlns:a16="http://schemas.microsoft.com/office/drawing/2014/main" id="{57E5F10C-5814-9286-9751-E1603CC78368}"/>
                </a:ext>
              </a:extLst>
            </p:cNvPr>
            <p:cNvSpPr/>
            <p:nvPr/>
          </p:nvSpPr>
          <p:spPr>
            <a:xfrm>
              <a:off x="2095160" y="4958795"/>
              <a:ext cx="1153294" cy="559104"/>
            </a:xfrm>
            <a:custGeom>
              <a:avLst/>
              <a:gdLst>
                <a:gd name="connsiteX0" fmla="*/ 932 w 1153294"/>
                <a:gd name="connsiteY0" fmla="*/ 170406 h 559104"/>
                <a:gd name="connsiteX1" fmla="*/ 106899 w 1153294"/>
                <a:gd name="connsiteY1" fmla="*/ 342986 h 559104"/>
                <a:gd name="connsiteX2" fmla="*/ 107639 w 1153294"/>
                <a:gd name="connsiteY2" fmla="*/ 347655 h 559104"/>
                <a:gd name="connsiteX3" fmla="*/ 55911 w 1153294"/>
                <a:gd name="connsiteY3" fmla="*/ 550740 h 559104"/>
                <a:gd name="connsiteX4" fmla="*/ 66202 w 1153294"/>
                <a:gd name="connsiteY4" fmla="*/ 558780 h 559104"/>
                <a:gd name="connsiteX5" fmla="*/ 753676 w 1153294"/>
                <a:gd name="connsiteY5" fmla="*/ 374915 h 559104"/>
                <a:gd name="connsiteX6" fmla="*/ 764049 w 1153294"/>
                <a:gd name="connsiteY6" fmla="*/ 380412 h 559104"/>
                <a:gd name="connsiteX7" fmla="*/ 788125 w 1153294"/>
                <a:gd name="connsiteY7" fmla="*/ 509708 h 559104"/>
                <a:gd name="connsiteX8" fmla="*/ 801718 w 1153294"/>
                <a:gd name="connsiteY8" fmla="*/ 513560 h 559104"/>
                <a:gd name="connsiteX9" fmla="*/ 1150860 w 1153294"/>
                <a:gd name="connsiteY9" fmla="*/ 222788 h 559104"/>
                <a:gd name="connsiteX10" fmla="*/ 1149364 w 1153294"/>
                <a:gd name="connsiteY10" fmla="*/ 211932 h 559104"/>
                <a:gd name="connsiteX11" fmla="*/ 735730 w 1153294"/>
                <a:gd name="connsiteY11" fmla="*/ 984 h 559104"/>
                <a:gd name="connsiteX12" fmla="*/ 723529 w 1153294"/>
                <a:gd name="connsiteY12" fmla="*/ 6810 h 559104"/>
                <a:gd name="connsiteX13" fmla="*/ 721597 w 1153294"/>
                <a:gd name="connsiteY13" fmla="*/ 130652 h 559104"/>
                <a:gd name="connsiteX14" fmla="*/ 713838 w 1153294"/>
                <a:gd name="connsiteY14" fmla="*/ 137447 h 559104"/>
                <a:gd name="connsiteX15" fmla="*/ 7766 w 1153294"/>
                <a:gd name="connsiteY15" fmla="*/ 160316 h 559104"/>
                <a:gd name="connsiteX16" fmla="*/ 932 w 1153294"/>
                <a:gd name="connsiteY16" fmla="*/ 170406 h 5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3294" h="559104">
                  <a:moveTo>
                    <a:pt x="932" y="170406"/>
                  </a:moveTo>
                  <a:lnTo>
                    <a:pt x="106899" y="342986"/>
                  </a:lnTo>
                  <a:cubicBezTo>
                    <a:pt x="107780" y="344422"/>
                    <a:pt x="108039" y="346073"/>
                    <a:pt x="107639" y="347655"/>
                  </a:cubicBezTo>
                  <a:lnTo>
                    <a:pt x="55911" y="550740"/>
                  </a:lnTo>
                  <a:cubicBezTo>
                    <a:pt x="54593" y="555908"/>
                    <a:pt x="60294" y="560362"/>
                    <a:pt x="66202" y="558780"/>
                  </a:cubicBezTo>
                  <a:lnTo>
                    <a:pt x="753676" y="374915"/>
                  </a:lnTo>
                  <a:cubicBezTo>
                    <a:pt x="758370" y="373656"/>
                    <a:pt x="763279" y="376256"/>
                    <a:pt x="764049" y="380412"/>
                  </a:cubicBezTo>
                  <a:lnTo>
                    <a:pt x="788125" y="509708"/>
                  </a:lnTo>
                  <a:cubicBezTo>
                    <a:pt x="789154" y="515224"/>
                    <a:pt x="797039" y="517464"/>
                    <a:pt x="801718" y="513560"/>
                  </a:cubicBezTo>
                  <a:lnTo>
                    <a:pt x="1150860" y="222788"/>
                  </a:lnTo>
                  <a:cubicBezTo>
                    <a:pt x="1154650" y="219631"/>
                    <a:pt x="1153910" y="214254"/>
                    <a:pt x="1149364" y="211932"/>
                  </a:cubicBezTo>
                  <a:lnTo>
                    <a:pt x="735730" y="984"/>
                  </a:lnTo>
                  <a:cubicBezTo>
                    <a:pt x="730392" y="-1737"/>
                    <a:pt x="723618" y="1502"/>
                    <a:pt x="723529" y="6810"/>
                  </a:cubicBezTo>
                  <a:lnTo>
                    <a:pt x="721597" y="130652"/>
                  </a:lnTo>
                  <a:cubicBezTo>
                    <a:pt x="721538" y="134322"/>
                    <a:pt x="718132" y="137308"/>
                    <a:pt x="713838" y="137447"/>
                  </a:cubicBezTo>
                  <a:lnTo>
                    <a:pt x="7766" y="160316"/>
                  </a:lnTo>
                  <a:cubicBezTo>
                    <a:pt x="1843" y="160512"/>
                    <a:pt x="-1822" y="165921"/>
                    <a:pt x="932" y="170406"/>
                  </a:cubicBezTo>
                  <a:close/>
                </a:path>
              </a:pathLst>
            </a:custGeom>
            <a:solidFill>
              <a:srgbClr val="FFFFFF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70" name="Frihåndsform: figur 169">
              <a:extLst>
                <a:ext uri="{FF2B5EF4-FFF2-40B4-BE49-F238E27FC236}">
                  <a16:creationId xmlns:a16="http://schemas.microsoft.com/office/drawing/2014/main" id="{F2B07DD4-62F4-1741-E1F6-02580B05AA1E}"/>
                </a:ext>
              </a:extLst>
            </p:cNvPr>
            <p:cNvSpPr/>
            <p:nvPr/>
          </p:nvSpPr>
          <p:spPr>
            <a:xfrm>
              <a:off x="2072128" y="4936976"/>
              <a:ext cx="1191132" cy="598919"/>
            </a:xfrm>
            <a:custGeom>
              <a:avLst/>
              <a:gdLst>
                <a:gd name="connsiteX0" fmla="*/ 1184523 w 1191132"/>
                <a:gd name="connsiteY0" fmla="*/ 227260 h 598919"/>
                <a:gd name="connsiteX1" fmla="*/ 750959 w 1191132"/>
                <a:gd name="connsiteY1" fmla="*/ 1439 h 598919"/>
                <a:gd name="connsiteX2" fmla="*/ 732761 w 1191132"/>
                <a:gd name="connsiteY2" fmla="*/ 10359 h 598919"/>
                <a:gd name="connsiteX3" fmla="*/ 734538 w 1191132"/>
                <a:gd name="connsiteY3" fmla="*/ 147214 h 598919"/>
                <a:gd name="connsiteX4" fmla="*/ 27814 w 1191132"/>
                <a:gd name="connsiteY4" fmla="*/ 171146 h 598919"/>
                <a:gd name="connsiteX5" fmla="*/ 13437 w 1191132"/>
                <a:gd name="connsiteY5" fmla="*/ 171172 h 598919"/>
                <a:gd name="connsiteX6" fmla="*/ 2109 w 1191132"/>
                <a:gd name="connsiteY6" fmla="*/ 188037 h 598919"/>
                <a:gd name="connsiteX7" fmla="*/ 116242 w 1191132"/>
                <a:gd name="connsiteY7" fmla="*/ 370498 h 598919"/>
                <a:gd name="connsiteX8" fmla="*/ 61537 w 1191132"/>
                <a:gd name="connsiteY8" fmla="*/ 584559 h 598919"/>
                <a:gd name="connsiteX9" fmla="*/ 77766 w 1191132"/>
                <a:gd name="connsiteY9" fmla="*/ 598426 h 598919"/>
                <a:gd name="connsiteX10" fmla="*/ 776561 w 1191132"/>
                <a:gd name="connsiteY10" fmla="*/ 408576 h 598919"/>
                <a:gd name="connsiteX11" fmla="*/ 795099 w 1191132"/>
                <a:gd name="connsiteY11" fmla="*/ 523467 h 598919"/>
                <a:gd name="connsiteX12" fmla="*/ 805864 w 1191132"/>
                <a:gd name="connsiteY12" fmla="*/ 548974 h 598919"/>
                <a:gd name="connsiteX13" fmla="*/ 827082 w 1191132"/>
                <a:gd name="connsiteY13" fmla="*/ 551308 h 598919"/>
                <a:gd name="connsiteX14" fmla="*/ 995875 w 1191132"/>
                <a:gd name="connsiteY14" fmla="*/ 407595 h 598919"/>
                <a:gd name="connsiteX15" fmla="*/ 1187255 w 1191132"/>
                <a:gd name="connsiteY15" fmla="*/ 245372 h 598919"/>
                <a:gd name="connsiteX16" fmla="*/ 1184523 w 1191132"/>
                <a:gd name="connsiteY16" fmla="*/ 227260 h 598919"/>
                <a:gd name="connsiteX17" fmla="*/ 1075581 w 1191132"/>
                <a:gd name="connsiteY17" fmla="*/ 307160 h 598919"/>
                <a:gd name="connsiteX18" fmla="*/ 822610 w 1191132"/>
                <a:gd name="connsiteY18" fmla="*/ 522429 h 598919"/>
                <a:gd name="connsiteX19" fmla="*/ 800296 w 1191132"/>
                <a:gd name="connsiteY19" fmla="*/ 389774 h 598919"/>
                <a:gd name="connsiteX20" fmla="*/ 783675 w 1191132"/>
                <a:gd name="connsiteY20" fmla="*/ 381715 h 598919"/>
                <a:gd name="connsiteX21" fmla="*/ 94579 w 1191132"/>
                <a:gd name="connsiteY21" fmla="*/ 569832 h 598919"/>
                <a:gd name="connsiteX22" fmla="*/ 142169 w 1191132"/>
                <a:gd name="connsiteY22" fmla="*/ 372207 h 598919"/>
                <a:gd name="connsiteX23" fmla="*/ 136572 w 1191132"/>
                <a:gd name="connsiteY23" fmla="*/ 354702 h 598919"/>
                <a:gd name="connsiteX24" fmla="*/ 38683 w 1191132"/>
                <a:gd name="connsiteY24" fmla="*/ 193459 h 598919"/>
                <a:gd name="connsiteX25" fmla="*/ 737285 w 1191132"/>
                <a:gd name="connsiteY25" fmla="*/ 169128 h 598919"/>
                <a:gd name="connsiteX26" fmla="*/ 744170 w 1191132"/>
                <a:gd name="connsiteY26" fmla="*/ 168900 h 598919"/>
                <a:gd name="connsiteX27" fmla="*/ 753876 w 1191132"/>
                <a:gd name="connsiteY27" fmla="*/ 150440 h 598919"/>
                <a:gd name="connsiteX28" fmla="*/ 756549 w 1191132"/>
                <a:gd name="connsiteY28" fmla="*/ 29236 h 598919"/>
                <a:gd name="connsiteX29" fmla="*/ 1155864 w 1191132"/>
                <a:gd name="connsiteY29" fmla="*/ 239432 h 598919"/>
                <a:gd name="connsiteX30" fmla="*/ 1075581 w 1191132"/>
                <a:gd name="connsiteY30" fmla="*/ 307160 h 5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1132" h="598919">
                  <a:moveTo>
                    <a:pt x="1184523" y="227260"/>
                  </a:moveTo>
                  <a:cubicBezTo>
                    <a:pt x="1039274" y="153009"/>
                    <a:pt x="894373" y="78258"/>
                    <a:pt x="750959" y="1439"/>
                  </a:cubicBezTo>
                  <a:cubicBezTo>
                    <a:pt x="743163" y="-2705"/>
                    <a:pt x="732673" y="2666"/>
                    <a:pt x="732761" y="10359"/>
                  </a:cubicBezTo>
                  <a:cubicBezTo>
                    <a:pt x="733302" y="55984"/>
                    <a:pt x="734553" y="101583"/>
                    <a:pt x="734538" y="147214"/>
                  </a:cubicBezTo>
                  <a:cubicBezTo>
                    <a:pt x="499025" y="156096"/>
                    <a:pt x="263594" y="168843"/>
                    <a:pt x="27814" y="171146"/>
                  </a:cubicBezTo>
                  <a:cubicBezTo>
                    <a:pt x="23024" y="171165"/>
                    <a:pt x="18234" y="171178"/>
                    <a:pt x="13437" y="171172"/>
                  </a:cubicBezTo>
                  <a:cubicBezTo>
                    <a:pt x="4338" y="171165"/>
                    <a:pt x="-4043" y="180996"/>
                    <a:pt x="2109" y="188037"/>
                  </a:cubicBezTo>
                  <a:cubicBezTo>
                    <a:pt x="49581" y="244031"/>
                    <a:pt x="83555" y="307533"/>
                    <a:pt x="116242" y="370498"/>
                  </a:cubicBezTo>
                  <a:cubicBezTo>
                    <a:pt x="103982" y="442769"/>
                    <a:pt x="87960" y="515034"/>
                    <a:pt x="61537" y="584559"/>
                  </a:cubicBezTo>
                  <a:cubicBezTo>
                    <a:pt x="58406" y="592524"/>
                    <a:pt x="68460" y="601083"/>
                    <a:pt x="77766" y="598426"/>
                  </a:cubicBezTo>
                  <a:cubicBezTo>
                    <a:pt x="309222" y="531014"/>
                    <a:pt x="548451" y="484497"/>
                    <a:pt x="776561" y="408576"/>
                  </a:cubicBezTo>
                  <a:cubicBezTo>
                    <a:pt x="782513" y="446862"/>
                    <a:pt x="785200" y="485699"/>
                    <a:pt x="795099" y="523467"/>
                  </a:cubicBezTo>
                  <a:cubicBezTo>
                    <a:pt x="797424" y="532070"/>
                    <a:pt x="800148" y="541496"/>
                    <a:pt x="805864" y="548974"/>
                  </a:cubicBezTo>
                  <a:cubicBezTo>
                    <a:pt x="810565" y="555123"/>
                    <a:pt x="820700" y="556800"/>
                    <a:pt x="827082" y="551308"/>
                  </a:cubicBezTo>
                  <a:cubicBezTo>
                    <a:pt x="883038" y="503140"/>
                    <a:pt x="939460" y="455371"/>
                    <a:pt x="995875" y="407595"/>
                  </a:cubicBezTo>
                  <a:cubicBezTo>
                    <a:pt x="1059700" y="353544"/>
                    <a:pt x="1123437" y="299423"/>
                    <a:pt x="1187255" y="245372"/>
                  </a:cubicBezTo>
                  <a:cubicBezTo>
                    <a:pt x="1193482" y="240102"/>
                    <a:pt x="1191949" y="231049"/>
                    <a:pt x="1184523" y="227260"/>
                  </a:cubicBezTo>
                  <a:close/>
                  <a:moveTo>
                    <a:pt x="1075581" y="307160"/>
                  </a:moveTo>
                  <a:cubicBezTo>
                    <a:pt x="990951" y="378653"/>
                    <a:pt x="906640" y="450424"/>
                    <a:pt x="822610" y="522429"/>
                  </a:cubicBezTo>
                  <a:cubicBezTo>
                    <a:pt x="810261" y="479227"/>
                    <a:pt x="808995" y="433818"/>
                    <a:pt x="800296" y="389774"/>
                  </a:cubicBezTo>
                  <a:cubicBezTo>
                    <a:pt x="799045" y="384024"/>
                    <a:pt x="790094" y="379640"/>
                    <a:pt x="783675" y="381715"/>
                  </a:cubicBezTo>
                  <a:cubicBezTo>
                    <a:pt x="559016" y="457636"/>
                    <a:pt x="323044" y="503659"/>
                    <a:pt x="94579" y="569832"/>
                  </a:cubicBezTo>
                  <a:cubicBezTo>
                    <a:pt x="116294" y="505121"/>
                    <a:pt x="130508" y="438720"/>
                    <a:pt x="142169" y="372207"/>
                  </a:cubicBezTo>
                  <a:cubicBezTo>
                    <a:pt x="143235" y="365653"/>
                    <a:pt x="139548" y="360585"/>
                    <a:pt x="136572" y="354702"/>
                  </a:cubicBezTo>
                  <a:cubicBezTo>
                    <a:pt x="107928" y="299347"/>
                    <a:pt x="77869" y="244069"/>
                    <a:pt x="38683" y="193459"/>
                  </a:cubicBezTo>
                  <a:cubicBezTo>
                    <a:pt x="271738" y="190176"/>
                    <a:pt x="504467" y="177972"/>
                    <a:pt x="737285" y="169128"/>
                  </a:cubicBezTo>
                  <a:cubicBezTo>
                    <a:pt x="739580" y="169052"/>
                    <a:pt x="741875" y="168976"/>
                    <a:pt x="744170" y="168900"/>
                  </a:cubicBezTo>
                  <a:cubicBezTo>
                    <a:pt x="756305" y="168527"/>
                    <a:pt x="759562" y="156577"/>
                    <a:pt x="753876" y="150440"/>
                  </a:cubicBezTo>
                  <a:cubicBezTo>
                    <a:pt x="754431" y="110029"/>
                    <a:pt x="755697" y="69642"/>
                    <a:pt x="756549" y="29236"/>
                  </a:cubicBezTo>
                  <a:cubicBezTo>
                    <a:pt x="888013" y="101532"/>
                    <a:pt x="1022209" y="170153"/>
                    <a:pt x="1155864" y="239432"/>
                  </a:cubicBezTo>
                  <a:cubicBezTo>
                    <a:pt x="1129093" y="262004"/>
                    <a:pt x="1102337" y="284576"/>
                    <a:pt x="1075581" y="307160"/>
                  </a:cubicBezTo>
                  <a:close/>
                </a:path>
              </a:pathLst>
            </a:custGeom>
            <a:solidFill>
              <a:srgbClr val="000000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139" name="Grafikk 114" descr="Avmerking med heldekkende fyll">
            <a:extLst>
              <a:ext uri="{FF2B5EF4-FFF2-40B4-BE49-F238E27FC236}">
                <a16:creationId xmlns:a16="http://schemas.microsoft.com/office/drawing/2014/main" id="{8F285258-64F2-6B85-543B-ECE56D000310}"/>
              </a:ext>
            </a:extLst>
          </p:cNvPr>
          <p:cNvSpPr/>
          <p:nvPr/>
        </p:nvSpPr>
        <p:spPr>
          <a:xfrm>
            <a:off x="11490709" y="4790973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  <p:sp>
        <p:nvSpPr>
          <p:cNvPr id="115" name="Grafikk 114" descr="Avmerking med heldekkende fyll">
            <a:extLst>
              <a:ext uri="{FF2B5EF4-FFF2-40B4-BE49-F238E27FC236}">
                <a16:creationId xmlns:a16="http://schemas.microsoft.com/office/drawing/2014/main" id="{8CCB2E81-4852-8776-B8BB-4741B10447CC}"/>
              </a:ext>
            </a:extLst>
          </p:cNvPr>
          <p:cNvSpPr/>
          <p:nvPr/>
        </p:nvSpPr>
        <p:spPr>
          <a:xfrm>
            <a:off x="4562944" y="351805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  <p:pic>
        <p:nvPicPr>
          <p:cNvPr id="120" name="Grafikk 119" descr="Gutt har klær med mønster">
            <a:extLst>
              <a:ext uri="{FF2B5EF4-FFF2-40B4-BE49-F238E27FC236}">
                <a16:creationId xmlns:a16="http://schemas.microsoft.com/office/drawing/2014/main" id="{32DB4DF7-57E4-B6BF-61C1-2FA70480C29D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8368702" y="1296941"/>
            <a:ext cx="1266825" cy="3276600"/>
          </a:xfrm>
          <a:prstGeom prst="rect">
            <a:avLst/>
          </a:prstGeom>
        </p:spPr>
      </p:pic>
      <p:pic>
        <p:nvPicPr>
          <p:cNvPr id="141" name="Grafikk 140" descr="Gutt med en flat topp">
            <a:extLst>
              <a:ext uri="{FF2B5EF4-FFF2-40B4-BE49-F238E27FC236}">
                <a16:creationId xmlns:a16="http://schemas.microsoft.com/office/drawing/2014/main" id="{E914DB92-7454-1BAA-B62E-38880636E63E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8573882" y="700136"/>
            <a:ext cx="666750" cy="752475"/>
          </a:xfrm>
          <a:prstGeom prst="rect">
            <a:avLst/>
          </a:prstGeom>
        </p:spPr>
      </p:pic>
      <p:pic>
        <p:nvPicPr>
          <p:cNvPr id="146" name="Grafikk 145" descr="Ansikt med ett eyebrow">
            <a:extLst>
              <a:ext uri="{FF2B5EF4-FFF2-40B4-BE49-F238E27FC236}">
                <a16:creationId xmlns:a16="http://schemas.microsoft.com/office/drawing/2014/main" id="{5457B66A-3E4E-3038-C2BB-EEF4C0D3C905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8900094" y="1073974"/>
            <a:ext cx="314325" cy="304800"/>
          </a:xfrm>
          <a:prstGeom prst="rect">
            <a:avLst/>
          </a:prstGeom>
        </p:spPr>
      </p:pic>
      <p:sp>
        <p:nvSpPr>
          <p:cNvPr id="147" name="Bildeforklaring: pil ned 146">
            <a:extLst>
              <a:ext uri="{FF2B5EF4-FFF2-40B4-BE49-F238E27FC236}">
                <a16:creationId xmlns:a16="http://schemas.microsoft.com/office/drawing/2014/main" id="{CB7E3615-9E33-4262-D812-D984080BC575}"/>
              </a:ext>
            </a:extLst>
          </p:cNvPr>
          <p:cNvSpPr/>
          <p:nvPr/>
        </p:nvSpPr>
        <p:spPr>
          <a:xfrm>
            <a:off x="8496758" y="146666"/>
            <a:ext cx="94007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5" name="TekstSylinder 154">
            <a:extLst>
              <a:ext uri="{FF2B5EF4-FFF2-40B4-BE49-F238E27FC236}">
                <a16:creationId xmlns:a16="http://schemas.microsoft.com/office/drawing/2014/main" id="{1A25035A-15F8-7468-3F33-D74177CB09D2}"/>
              </a:ext>
            </a:extLst>
          </p:cNvPr>
          <p:cNvSpPr txBox="1"/>
          <p:nvPr/>
        </p:nvSpPr>
        <p:spPr>
          <a:xfrm>
            <a:off x="8361983" y="146666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Elihu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60" name="Frihåndsform: figur 159">
            <a:extLst>
              <a:ext uri="{FF2B5EF4-FFF2-40B4-BE49-F238E27FC236}">
                <a16:creationId xmlns:a16="http://schemas.microsoft.com/office/drawing/2014/main" id="{F4588E09-8C37-6EAB-3F0C-38F64407A01E}"/>
              </a:ext>
            </a:extLst>
          </p:cNvPr>
          <p:cNvSpPr/>
          <p:nvPr/>
        </p:nvSpPr>
        <p:spPr>
          <a:xfrm>
            <a:off x="3773629" y="4047663"/>
            <a:ext cx="674588" cy="778438"/>
          </a:xfrm>
          <a:custGeom>
            <a:avLst/>
            <a:gdLst>
              <a:gd name="connsiteX0" fmla="*/ 484127 w 485747"/>
              <a:gd name="connsiteY0" fmla="*/ 214678 h 573065"/>
              <a:gd name="connsiteX1" fmla="*/ 214654 w 485747"/>
              <a:gd name="connsiteY1" fmla="*/ 1670 h 573065"/>
              <a:gd name="connsiteX2" fmla="*/ 0 w 485747"/>
              <a:gd name="connsiteY2" fmla="*/ 242082 h 573065"/>
              <a:gd name="connsiteX3" fmla="*/ 114300 w 485747"/>
              <a:gd name="connsiteY3" fmla="*/ 242082 h 573065"/>
              <a:gd name="connsiteX4" fmla="*/ 242834 w 485747"/>
              <a:gd name="connsiteY4" fmla="*/ 113536 h 573065"/>
              <a:gd name="connsiteX5" fmla="*/ 371380 w 485747"/>
              <a:gd name="connsiteY5" fmla="*/ 242071 h 573065"/>
              <a:gd name="connsiteX6" fmla="*/ 311106 w 485747"/>
              <a:gd name="connsiteY6" fmla="*/ 350991 h 573065"/>
              <a:gd name="connsiteX7" fmla="*/ 185661 w 485747"/>
              <a:gd name="connsiteY7" fmla="*/ 573066 h 573065"/>
              <a:gd name="connsiteX8" fmla="*/ 299961 w 485747"/>
              <a:gd name="connsiteY8" fmla="*/ 573066 h 573065"/>
              <a:gd name="connsiteX9" fmla="*/ 371951 w 485747"/>
              <a:gd name="connsiteY9" fmla="*/ 447745 h 573065"/>
              <a:gd name="connsiteX10" fmla="*/ 484127 w 485747"/>
              <a:gd name="connsiteY10" fmla="*/ 214678 h 57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747" h="573065">
                <a:moveTo>
                  <a:pt x="484127" y="214678"/>
                </a:moveTo>
                <a:cubicBezTo>
                  <a:pt x="468535" y="81444"/>
                  <a:pt x="347887" y="-13923"/>
                  <a:pt x="214654" y="1670"/>
                </a:cubicBezTo>
                <a:cubicBezTo>
                  <a:pt x="92582" y="15956"/>
                  <a:pt x="419" y="119178"/>
                  <a:pt x="0" y="242082"/>
                </a:cubicBezTo>
                <a:lnTo>
                  <a:pt x="114300" y="242082"/>
                </a:lnTo>
                <a:cubicBezTo>
                  <a:pt x="114297" y="171091"/>
                  <a:pt x="171844" y="113539"/>
                  <a:pt x="242834" y="113536"/>
                </a:cubicBezTo>
                <a:cubicBezTo>
                  <a:pt x="313825" y="113533"/>
                  <a:pt x="371377" y="171080"/>
                  <a:pt x="371380" y="242071"/>
                </a:cubicBezTo>
                <a:cubicBezTo>
                  <a:pt x="371382" y="286334"/>
                  <a:pt x="348610" y="327484"/>
                  <a:pt x="311106" y="350991"/>
                </a:cubicBezTo>
                <a:cubicBezTo>
                  <a:pt x="233706" y="398347"/>
                  <a:pt x="186266" y="482331"/>
                  <a:pt x="185661" y="573066"/>
                </a:cubicBezTo>
                <a:lnTo>
                  <a:pt x="299961" y="573066"/>
                </a:lnTo>
                <a:cubicBezTo>
                  <a:pt x="300690" y="521659"/>
                  <a:pt x="327911" y="474273"/>
                  <a:pt x="371951" y="447745"/>
                </a:cubicBezTo>
                <a:cubicBezTo>
                  <a:pt x="451238" y="398259"/>
                  <a:pt x="494912" y="307516"/>
                  <a:pt x="484127" y="214678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61" name="Frihåndsform: figur 160">
            <a:extLst>
              <a:ext uri="{FF2B5EF4-FFF2-40B4-BE49-F238E27FC236}">
                <a16:creationId xmlns:a16="http://schemas.microsoft.com/office/drawing/2014/main" id="{25916B3A-E004-F11C-A135-03FFA7C19036}"/>
              </a:ext>
            </a:extLst>
          </p:cNvPr>
          <p:cNvSpPr/>
          <p:nvPr/>
        </p:nvSpPr>
        <p:spPr>
          <a:xfrm>
            <a:off x="3948402" y="4843469"/>
            <a:ext cx="194018" cy="189916"/>
          </a:xfrm>
          <a:custGeom>
            <a:avLst/>
            <a:gdLst>
              <a:gd name="connsiteX0" fmla="*/ 119273 w 139705"/>
              <a:gd name="connsiteY0" fmla="*/ 20501 h 139811"/>
              <a:gd name="connsiteX1" fmla="*/ 119273 w 139705"/>
              <a:gd name="connsiteY1" fmla="*/ 20501 h 139811"/>
              <a:gd name="connsiteX2" fmla="*/ 20535 w 139705"/>
              <a:gd name="connsiteY2" fmla="*/ 20398 h 139811"/>
              <a:gd name="connsiteX3" fmla="*/ 20432 w 139705"/>
              <a:gd name="connsiteY3" fmla="*/ 20501 h 139811"/>
              <a:gd name="connsiteX4" fmla="*/ 5459 w 139705"/>
              <a:gd name="connsiteY4" fmla="*/ 42846 h 139811"/>
              <a:gd name="connsiteX5" fmla="*/ 1 w 139705"/>
              <a:gd name="connsiteY5" fmla="*/ 70097 h 139811"/>
              <a:gd name="connsiteX6" fmla="*/ 5478 w 139705"/>
              <a:gd name="connsiteY6" fmla="*/ 97225 h 139811"/>
              <a:gd name="connsiteX7" fmla="*/ 42778 w 139705"/>
              <a:gd name="connsiteY7" fmla="*/ 134325 h 139811"/>
              <a:gd name="connsiteX8" fmla="*/ 70019 w 139705"/>
              <a:gd name="connsiteY8" fmla="*/ 139811 h 139811"/>
              <a:gd name="connsiteX9" fmla="*/ 97147 w 139705"/>
              <a:gd name="connsiteY9" fmla="*/ 134334 h 139811"/>
              <a:gd name="connsiteX10" fmla="*/ 134218 w 139705"/>
              <a:gd name="connsiteY10" fmla="*/ 97253 h 139811"/>
              <a:gd name="connsiteX11" fmla="*/ 139704 w 139705"/>
              <a:gd name="connsiteY11" fmla="*/ 70126 h 139811"/>
              <a:gd name="connsiteX12" fmla="*/ 134237 w 139705"/>
              <a:gd name="connsiteY12" fmla="*/ 42875 h 139811"/>
              <a:gd name="connsiteX13" fmla="*/ 119273 w 139705"/>
              <a:gd name="connsiteY13" fmla="*/ 20501 h 13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705" h="139811">
                <a:moveTo>
                  <a:pt x="119273" y="20501"/>
                </a:moveTo>
                <a:lnTo>
                  <a:pt x="119273" y="20501"/>
                </a:lnTo>
                <a:cubicBezTo>
                  <a:pt x="92035" y="-6793"/>
                  <a:pt x="47830" y="-6840"/>
                  <a:pt x="20535" y="20398"/>
                </a:cubicBezTo>
                <a:cubicBezTo>
                  <a:pt x="20501" y="20432"/>
                  <a:pt x="20467" y="20467"/>
                  <a:pt x="20432" y="20501"/>
                </a:cubicBezTo>
                <a:cubicBezTo>
                  <a:pt x="14045" y="26912"/>
                  <a:pt x="8959" y="34501"/>
                  <a:pt x="5459" y="42846"/>
                </a:cubicBezTo>
                <a:cubicBezTo>
                  <a:pt x="1815" y="51468"/>
                  <a:pt x="-42" y="60738"/>
                  <a:pt x="1" y="70097"/>
                </a:cubicBezTo>
                <a:cubicBezTo>
                  <a:pt x="-51" y="79420"/>
                  <a:pt x="1813" y="88653"/>
                  <a:pt x="5478" y="97225"/>
                </a:cubicBezTo>
                <a:cubicBezTo>
                  <a:pt x="12601" y="113980"/>
                  <a:pt x="25984" y="127292"/>
                  <a:pt x="42778" y="134325"/>
                </a:cubicBezTo>
                <a:cubicBezTo>
                  <a:pt x="51397" y="137968"/>
                  <a:pt x="60662" y="139834"/>
                  <a:pt x="70019" y="139811"/>
                </a:cubicBezTo>
                <a:cubicBezTo>
                  <a:pt x="79341" y="139857"/>
                  <a:pt x="88573" y="137994"/>
                  <a:pt x="97147" y="134334"/>
                </a:cubicBezTo>
                <a:cubicBezTo>
                  <a:pt x="113821" y="127213"/>
                  <a:pt x="127102" y="113930"/>
                  <a:pt x="134218" y="97253"/>
                </a:cubicBezTo>
                <a:cubicBezTo>
                  <a:pt x="137881" y="88681"/>
                  <a:pt x="139748" y="79448"/>
                  <a:pt x="139704" y="70126"/>
                </a:cubicBezTo>
                <a:cubicBezTo>
                  <a:pt x="139739" y="60767"/>
                  <a:pt x="137879" y="51497"/>
                  <a:pt x="134237" y="42875"/>
                </a:cubicBezTo>
                <a:cubicBezTo>
                  <a:pt x="130739" y="34522"/>
                  <a:pt x="125658" y="26924"/>
                  <a:pt x="119273" y="20501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0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15" grpId="0" animBg="1"/>
      <p:bldP spid="147" grpId="0" animBg="1"/>
      <p:bldP spid="155" grpId="0"/>
      <p:bldP spid="160" grpId="0" animBg="1"/>
      <p:bldP spid="1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1C34B-66B4-73A0-A81F-7D4BFF37D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92ED2E51-B4B1-9F1B-E0EB-A166D938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720288" y="-17225447"/>
            <a:ext cx="19102714" cy="48724462"/>
          </a:xfrm>
          <a:prstGeom prst="rect">
            <a:avLst/>
          </a:prstGeom>
        </p:spPr>
      </p:pic>
      <p:sp>
        <p:nvSpPr>
          <p:cNvPr id="47" name="Sky 46">
            <a:extLst>
              <a:ext uri="{FF2B5EF4-FFF2-40B4-BE49-F238E27FC236}">
                <a16:creationId xmlns:a16="http://schemas.microsoft.com/office/drawing/2014/main" id="{A4E8DDA5-6998-5306-4E07-2B504BE48BFF}"/>
              </a:ext>
            </a:extLst>
          </p:cNvPr>
          <p:cNvSpPr/>
          <p:nvPr/>
        </p:nvSpPr>
        <p:spPr>
          <a:xfrm rot="8782212">
            <a:off x="-18382914" y="2918784"/>
            <a:ext cx="7174818" cy="562303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944 w 43256"/>
              <a:gd name="connsiteY1" fmla="*/ 26073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4969 w 42285"/>
              <a:gd name="connsiteY20" fmla="*/ 14385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4969 w 42285"/>
              <a:gd name="connsiteY20" fmla="*/ 14385 h 43219"/>
              <a:gd name="connsiteX21" fmla="*/ 6229 w 42285"/>
              <a:gd name="connsiteY21" fmla="*/ 16848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4349 w 42285"/>
              <a:gd name="connsiteY20" fmla="*/ 2104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4349 w 42285"/>
              <a:gd name="connsiteY20" fmla="*/ 2104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444 w 42285"/>
              <a:gd name="connsiteY1" fmla="*/ 9689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444 w 42285"/>
              <a:gd name="connsiteY1" fmla="*/ 9689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25 w 42238"/>
              <a:gd name="connsiteY0" fmla="*/ 19869 h 43219"/>
              <a:gd name="connsiteX1" fmla="*/ 10397 w 42238"/>
              <a:gd name="connsiteY1" fmla="*/ 9689 h 43219"/>
              <a:gd name="connsiteX2" fmla="*/ 13023 w 42238"/>
              <a:gd name="connsiteY2" fmla="*/ 5061 h 43219"/>
              <a:gd name="connsiteX3" fmla="*/ 21474 w 42238"/>
              <a:gd name="connsiteY3" fmla="*/ 3291 h 43219"/>
              <a:gd name="connsiteX4" fmla="*/ 24767 w 42238"/>
              <a:gd name="connsiteY4" fmla="*/ 59 h 43219"/>
              <a:gd name="connsiteX5" fmla="*/ 28851 w 42238"/>
              <a:gd name="connsiteY5" fmla="*/ 2340 h 43219"/>
              <a:gd name="connsiteX6" fmla="*/ 34481 w 42238"/>
              <a:gd name="connsiteY6" fmla="*/ 549 h 43219"/>
              <a:gd name="connsiteX7" fmla="*/ 37336 w 42238"/>
              <a:gd name="connsiteY7" fmla="*/ 5435 h 43219"/>
              <a:gd name="connsiteX8" fmla="*/ 41000 w 42238"/>
              <a:gd name="connsiteY8" fmla="*/ 10177 h 43219"/>
              <a:gd name="connsiteX9" fmla="*/ 40836 w 42238"/>
              <a:gd name="connsiteY9" fmla="*/ 15319 h 43219"/>
              <a:gd name="connsiteX10" fmla="*/ 42034 w 42238"/>
              <a:gd name="connsiteY10" fmla="*/ 23181 h 43219"/>
              <a:gd name="connsiteX11" fmla="*/ 36422 w 42238"/>
              <a:gd name="connsiteY11" fmla="*/ 30063 h 43219"/>
              <a:gd name="connsiteX12" fmla="*/ 34413 w 42238"/>
              <a:gd name="connsiteY12" fmla="*/ 35960 h 43219"/>
              <a:gd name="connsiteX13" fmla="*/ 27573 w 42238"/>
              <a:gd name="connsiteY13" fmla="*/ 36674 h 43219"/>
              <a:gd name="connsiteX14" fmla="*/ 22685 w 42238"/>
              <a:gd name="connsiteY14" fmla="*/ 42965 h 43219"/>
              <a:gd name="connsiteX15" fmla="*/ 15498 w 42238"/>
              <a:gd name="connsiteY15" fmla="*/ 39125 h 43219"/>
              <a:gd name="connsiteX16" fmla="*/ 4822 w 42238"/>
              <a:gd name="connsiteY16" fmla="*/ 35331 h 43219"/>
              <a:gd name="connsiteX17" fmla="*/ 128 w 42238"/>
              <a:gd name="connsiteY17" fmla="*/ 31109 h 43219"/>
              <a:gd name="connsiteX18" fmla="*/ 1777 w 42238"/>
              <a:gd name="connsiteY18" fmla="*/ 25966 h 43219"/>
              <a:gd name="connsiteX19" fmla="*/ 3274 w 42238"/>
              <a:gd name="connsiteY19" fmla="*/ 23294 h 43219"/>
              <a:gd name="connsiteX20" fmla="*/ 5172 w 42238"/>
              <a:gd name="connsiteY20" fmla="*/ 19067 h 43219"/>
              <a:gd name="connsiteX21" fmla="*/ 4825 w 42238"/>
              <a:gd name="connsiteY21" fmla="*/ 19869 h 43219"/>
              <a:gd name="connsiteX0" fmla="*/ 3711 w 42238"/>
              <a:gd name="connsiteY0" fmla="*/ 26036 h 43219"/>
              <a:gd name="connsiteX1" fmla="*/ 1926 w 42238"/>
              <a:gd name="connsiteY1" fmla="*/ 26073 h 43219"/>
              <a:gd name="connsiteX2" fmla="*/ 5946 w 42238"/>
              <a:gd name="connsiteY2" fmla="*/ 34758 h 43219"/>
              <a:gd name="connsiteX3" fmla="*/ 4838 w 42238"/>
              <a:gd name="connsiteY3" fmla="*/ 35139 h 43219"/>
              <a:gd name="connsiteX4" fmla="*/ 15496 w 42238"/>
              <a:gd name="connsiteY4" fmla="*/ 38949 h 43219"/>
              <a:gd name="connsiteX5" fmla="*/ 14828 w 42238"/>
              <a:gd name="connsiteY5" fmla="*/ 37209 h 43219"/>
              <a:gd name="connsiteX6" fmla="*/ 27845 w 42238"/>
              <a:gd name="connsiteY6" fmla="*/ 34610 h 43219"/>
              <a:gd name="connsiteX7" fmla="*/ 27578 w 42238"/>
              <a:gd name="connsiteY7" fmla="*/ 36519 h 43219"/>
              <a:gd name="connsiteX8" fmla="*/ 33147 w 42238"/>
              <a:gd name="connsiteY8" fmla="*/ 22813 h 43219"/>
              <a:gd name="connsiteX9" fmla="*/ 36398 w 42238"/>
              <a:gd name="connsiteY9" fmla="*/ 29949 h 43219"/>
              <a:gd name="connsiteX10" fmla="*/ 40816 w 42238"/>
              <a:gd name="connsiteY10" fmla="*/ 15213 h 43219"/>
              <a:gd name="connsiteX11" fmla="*/ 39368 w 42238"/>
              <a:gd name="connsiteY11" fmla="*/ 17889 h 43219"/>
              <a:gd name="connsiteX12" fmla="*/ 37342 w 42238"/>
              <a:gd name="connsiteY12" fmla="*/ 5285 h 43219"/>
              <a:gd name="connsiteX13" fmla="*/ 37418 w 42238"/>
              <a:gd name="connsiteY13" fmla="*/ 6549 h 43219"/>
              <a:gd name="connsiteX14" fmla="*/ 28096 w 42238"/>
              <a:gd name="connsiteY14" fmla="*/ 3811 h 43219"/>
              <a:gd name="connsiteX15" fmla="*/ 28838 w 42238"/>
              <a:gd name="connsiteY15" fmla="*/ 2199 h 43219"/>
              <a:gd name="connsiteX16" fmla="*/ 21159 w 42238"/>
              <a:gd name="connsiteY16" fmla="*/ 4579 h 43219"/>
              <a:gd name="connsiteX17" fmla="*/ 21518 w 42238"/>
              <a:gd name="connsiteY17" fmla="*/ 3189 h 43219"/>
              <a:gd name="connsiteX18" fmla="*/ 13018 w 42238"/>
              <a:gd name="connsiteY18" fmla="*/ 5051 h 43219"/>
              <a:gd name="connsiteX19" fmla="*/ 14318 w 42238"/>
              <a:gd name="connsiteY19" fmla="*/ 6399 h 43219"/>
              <a:gd name="connsiteX20" fmla="*/ 9608 w 42238"/>
              <a:gd name="connsiteY20" fmla="*/ 11374 h 43219"/>
              <a:gd name="connsiteX21" fmla="*/ 6284 w 42238"/>
              <a:gd name="connsiteY21" fmla="*/ 16936 h 43219"/>
              <a:gd name="connsiteX0" fmla="*/ 4825 w 42238"/>
              <a:gd name="connsiteY0" fmla="*/ 19869 h 43219"/>
              <a:gd name="connsiteX1" fmla="*/ 10397 w 42238"/>
              <a:gd name="connsiteY1" fmla="*/ 9689 h 43219"/>
              <a:gd name="connsiteX2" fmla="*/ 13023 w 42238"/>
              <a:gd name="connsiteY2" fmla="*/ 5061 h 43219"/>
              <a:gd name="connsiteX3" fmla="*/ 21474 w 42238"/>
              <a:gd name="connsiteY3" fmla="*/ 3291 h 43219"/>
              <a:gd name="connsiteX4" fmla="*/ 24767 w 42238"/>
              <a:gd name="connsiteY4" fmla="*/ 59 h 43219"/>
              <a:gd name="connsiteX5" fmla="*/ 28851 w 42238"/>
              <a:gd name="connsiteY5" fmla="*/ 2340 h 43219"/>
              <a:gd name="connsiteX6" fmla="*/ 34481 w 42238"/>
              <a:gd name="connsiteY6" fmla="*/ 549 h 43219"/>
              <a:gd name="connsiteX7" fmla="*/ 37336 w 42238"/>
              <a:gd name="connsiteY7" fmla="*/ 5435 h 43219"/>
              <a:gd name="connsiteX8" fmla="*/ 41000 w 42238"/>
              <a:gd name="connsiteY8" fmla="*/ 10177 h 43219"/>
              <a:gd name="connsiteX9" fmla="*/ 40836 w 42238"/>
              <a:gd name="connsiteY9" fmla="*/ 15319 h 43219"/>
              <a:gd name="connsiteX10" fmla="*/ 42034 w 42238"/>
              <a:gd name="connsiteY10" fmla="*/ 23181 h 43219"/>
              <a:gd name="connsiteX11" fmla="*/ 36422 w 42238"/>
              <a:gd name="connsiteY11" fmla="*/ 30063 h 43219"/>
              <a:gd name="connsiteX12" fmla="*/ 34413 w 42238"/>
              <a:gd name="connsiteY12" fmla="*/ 35960 h 43219"/>
              <a:gd name="connsiteX13" fmla="*/ 27573 w 42238"/>
              <a:gd name="connsiteY13" fmla="*/ 36674 h 43219"/>
              <a:gd name="connsiteX14" fmla="*/ 22685 w 42238"/>
              <a:gd name="connsiteY14" fmla="*/ 42965 h 43219"/>
              <a:gd name="connsiteX15" fmla="*/ 15498 w 42238"/>
              <a:gd name="connsiteY15" fmla="*/ 39125 h 43219"/>
              <a:gd name="connsiteX16" fmla="*/ 4822 w 42238"/>
              <a:gd name="connsiteY16" fmla="*/ 35331 h 43219"/>
              <a:gd name="connsiteX17" fmla="*/ 128 w 42238"/>
              <a:gd name="connsiteY17" fmla="*/ 31109 h 43219"/>
              <a:gd name="connsiteX18" fmla="*/ 1777 w 42238"/>
              <a:gd name="connsiteY18" fmla="*/ 25966 h 43219"/>
              <a:gd name="connsiteX19" fmla="*/ 3274 w 42238"/>
              <a:gd name="connsiteY19" fmla="*/ 23294 h 43219"/>
              <a:gd name="connsiteX20" fmla="*/ 5172 w 42238"/>
              <a:gd name="connsiteY20" fmla="*/ 19067 h 43219"/>
              <a:gd name="connsiteX21" fmla="*/ 4825 w 42238"/>
              <a:gd name="connsiteY21" fmla="*/ 19869 h 43219"/>
              <a:gd name="connsiteX0" fmla="*/ 3711 w 42238"/>
              <a:gd name="connsiteY0" fmla="*/ 26036 h 43219"/>
              <a:gd name="connsiteX1" fmla="*/ 1926 w 42238"/>
              <a:gd name="connsiteY1" fmla="*/ 26073 h 43219"/>
              <a:gd name="connsiteX2" fmla="*/ 5946 w 42238"/>
              <a:gd name="connsiteY2" fmla="*/ 34758 h 43219"/>
              <a:gd name="connsiteX3" fmla="*/ 4838 w 42238"/>
              <a:gd name="connsiteY3" fmla="*/ 35139 h 43219"/>
              <a:gd name="connsiteX4" fmla="*/ 15496 w 42238"/>
              <a:gd name="connsiteY4" fmla="*/ 38949 h 43219"/>
              <a:gd name="connsiteX5" fmla="*/ 14828 w 42238"/>
              <a:gd name="connsiteY5" fmla="*/ 37209 h 43219"/>
              <a:gd name="connsiteX6" fmla="*/ 27845 w 42238"/>
              <a:gd name="connsiteY6" fmla="*/ 34610 h 43219"/>
              <a:gd name="connsiteX7" fmla="*/ 27578 w 42238"/>
              <a:gd name="connsiteY7" fmla="*/ 36519 h 43219"/>
              <a:gd name="connsiteX8" fmla="*/ 33147 w 42238"/>
              <a:gd name="connsiteY8" fmla="*/ 22813 h 43219"/>
              <a:gd name="connsiteX9" fmla="*/ 36398 w 42238"/>
              <a:gd name="connsiteY9" fmla="*/ 29949 h 43219"/>
              <a:gd name="connsiteX10" fmla="*/ 40816 w 42238"/>
              <a:gd name="connsiteY10" fmla="*/ 15213 h 43219"/>
              <a:gd name="connsiteX11" fmla="*/ 39368 w 42238"/>
              <a:gd name="connsiteY11" fmla="*/ 17889 h 43219"/>
              <a:gd name="connsiteX12" fmla="*/ 37342 w 42238"/>
              <a:gd name="connsiteY12" fmla="*/ 5285 h 43219"/>
              <a:gd name="connsiteX13" fmla="*/ 37418 w 42238"/>
              <a:gd name="connsiteY13" fmla="*/ 6549 h 43219"/>
              <a:gd name="connsiteX14" fmla="*/ 28096 w 42238"/>
              <a:gd name="connsiteY14" fmla="*/ 3811 h 43219"/>
              <a:gd name="connsiteX15" fmla="*/ 28838 w 42238"/>
              <a:gd name="connsiteY15" fmla="*/ 2199 h 43219"/>
              <a:gd name="connsiteX16" fmla="*/ 21159 w 42238"/>
              <a:gd name="connsiteY16" fmla="*/ 4579 h 43219"/>
              <a:gd name="connsiteX17" fmla="*/ 21518 w 42238"/>
              <a:gd name="connsiteY17" fmla="*/ 3189 h 43219"/>
              <a:gd name="connsiteX18" fmla="*/ 13018 w 42238"/>
              <a:gd name="connsiteY18" fmla="*/ 5051 h 43219"/>
              <a:gd name="connsiteX19" fmla="*/ 14318 w 42238"/>
              <a:gd name="connsiteY19" fmla="*/ 6399 h 43219"/>
              <a:gd name="connsiteX20" fmla="*/ 9608 w 42238"/>
              <a:gd name="connsiteY20" fmla="*/ 11374 h 43219"/>
              <a:gd name="connsiteX21" fmla="*/ 6284 w 42238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6225 w 42610"/>
              <a:gd name="connsiteY20" fmla="*/ 17805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6050 w 42610"/>
              <a:gd name="connsiteY21" fmla="*/ 18430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610" h="43219">
                <a:moveTo>
                  <a:pt x="5197" y="19869"/>
                </a:moveTo>
                <a:cubicBezTo>
                  <a:pt x="6978" y="16193"/>
                  <a:pt x="10173" y="10716"/>
                  <a:pt x="11779" y="7535"/>
                </a:cubicBezTo>
                <a:cubicBezTo>
                  <a:pt x="13582" y="3964"/>
                  <a:pt x="10338" y="9995"/>
                  <a:pt x="13395" y="5061"/>
                </a:cubicBezTo>
                <a:cubicBezTo>
                  <a:pt x="15427" y="321"/>
                  <a:pt x="19304" y="-119"/>
                  <a:pt x="21846" y="3291"/>
                </a:cubicBezTo>
                <a:cubicBezTo>
                  <a:pt x="22487" y="1542"/>
                  <a:pt x="23718" y="333"/>
                  <a:pt x="25139" y="59"/>
                </a:cubicBezTo>
                <a:cubicBezTo>
                  <a:pt x="26703" y="-243"/>
                  <a:pt x="28265" y="629"/>
                  <a:pt x="29223" y="2340"/>
                </a:cubicBezTo>
                <a:cubicBezTo>
                  <a:pt x="30605" y="126"/>
                  <a:pt x="32891" y="-601"/>
                  <a:pt x="34853" y="549"/>
                </a:cubicBezTo>
                <a:cubicBezTo>
                  <a:pt x="36348" y="1425"/>
                  <a:pt x="37420" y="3259"/>
                  <a:pt x="37708" y="5435"/>
                </a:cubicBezTo>
                <a:cubicBezTo>
                  <a:pt x="39436" y="6077"/>
                  <a:pt x="40812" y="7857"/>
                  <a:pt x="41372" y="10177"/>
                </a:cubicBezTo>
                <a:cubicBezTo>
                  <a:pt x="41779" y="11861"/>
                  <a:pt x="41721" y="13690"/>
                  <a:pt x="41208" y="15319"/>
                </a:cubicBezTo>
                <a:cubicBezTo>
                  <a:pt x="42469" y="17553"/>
                  <a:pt x="42910" y="20449"/>
                  <a:pt x="42406" y="23181"/>
                </a:cubicBezTo>
                <a:cubicBezTo>
                  <a:pt x="41736" y="26813"/>
                  <a:pt x="39518" y="29533"/>
                  <a:pt x="36794" y="30063"/>
                </a:cubicBezTo>
                <a:cubicBezTo>
                  <a:pt x="36781" y="32330"/>
                  <a:pt x="36048" y="34480"/>
                  <a:pt x="34785" y="35960"/>
                </a:cubicBezTo>
                <a:cubicBezTo>
                  <a:pt x="32866" y="38209"/>
                  <a:pt x="30094" y="38498"/>
                  <a:pt x="27945" y="36674"/>
                </a:cubicBezTo>
                <a:cubicBezTo>
                  <a:pt x="27250" y="39807"/>
                  <a:pt x="25389" y="42202"/>
                  <a:pt x="23057" y="42965"/>
                </a:cubicBezTo>
                <a:cubicBezTo>
                  <a:pt x="20309" y="43864"/>
                  <a:pt x="17441" y="42332"/>
                  <a:pt x="15870" y="39125"/>
                </a:cubicBezTo>
                <a:cubicBezTo>
                  <a:pt x="12162" y="42169"/>
                  <a:pt x="7346" y="40458"/>
                  <a:pt x="5194" y="35331"/>
                </a:cubicBezTo>
                <a:cubicBezTo>
                  <a:pt x="3080" y="35668"/>
                  <a:pt x="1007" y="32670"/>
                  <a:pt x="500" y="31109"/>
                </a:cubicBezTo>
                <a:cubicBezTo>
                  <a:pt x="-7" y="29548"/>
                  <a:pt x="-826" y="31804"/>
                  <a:pt x="2149" y="25966"/>
                </a:cubicBezTo>
                <a:cubicBezTo>
                  <a:pt x="4480" y="21334"/>
                  <a:pt x="2611" y="25252"/>
                  <a:pt x="3646" y="23294"/>
                </a:cubicBezTo>
                <a:cubicBezTo>
                  <a:pt x="5339" y="19628"/>
                  <a:pt x="5492" y="19406"/>
                  <a:pt x="7153" y="16126"/>
                </a:cubicBezTo>
                <a:cubicBezTo>
                  <a:pt x="7165" y="16080"/>
                  <a:pt x="5185" y="19915"/>
                  <a:pt x="5197" y="19869"/>
                </a:cubicBezTo>
                <a:close/>
              </a:path>
              <a:path w="42610" h="43219" fill="none" extrusionOk="0">
                <a:moveTo>
                  <a:pt x="4083" y="26036"/>
                </a:moveTo>
                <a:cubicBezTo>
                  <a:pt x="3571" y="23785"/>
                  <a:pt x="1060" y="28198"/>
                  <a:pt x="2298" y="26073"/>
                </a:cubicBezTo>
                <a:moveTo>
                  <a:pt x="6318" y="34758"/>
                </a:moveTo>
                <a:cubicBezTo>
                  <a:pt x="5963" y="34951"/>
                  <a:pt x="5590" y="35079"/>
                  <a:pt x="5210" y="35139"/>
                </a:cubicBezTo>
                <a:moveTo>
                  <a:pt x="15868" y="38949"/>
                </a:moveTo>
                <a:cubicBezTo>
                  <a:pt x="15601" y="38403"/>
                  <a:pt x="15377" y="37820"/>
                  <a:pt x="15200" y="37209"/>
                </a:cubicBezTo>
                <a:moveTo>
                  <a:pt x="28217" y="34610"/>
                </a:moveTo>
                <a:cubicBezTo>
                  <a:pt x="28178" y="35257"/>
                  <a:pt x="28088" y="35897"/>
                  <a:pt x="27950" y="36519"/>
                </a:cubicBezTo>
                <a:moveTo>
                  <a:pt x="33519" y="22813"/>
                </a:moveTo>
                <a:cubicBezTo>
                  <a:pt x="35523" y="24141"/>
                  <a:pt x="36788" y="26917"/>
                  <a:pt x="36770" y="29949"/>
                </a:cubicBezTo>
                <a:moveTo>
                  <a:pt x="41188" y="15213"/>
                </a:moveTo>
                <a:cubicBezTo>
                  <a:pt x="40863" y="16245"/>
                  <a:pt x="40368" y="17161"/>
                  <a:pt x="39740" y="17889"/>
                </a:cubicBezTo>
                <a:moveTo>
                  <a:pt x="37714" y="5285"/>
                </a:moveTo>
                <a:cubicBezTo>
                  <a:pt x="37769" y="5702"/>
                  <a:pt x="37795" y="6125"/>
                  <a:pt x="37790" y="6549"/>
                </a:cubicBezTo>
                <a:moveTo>
                  <a:pt x="28468" y="3811"/>
                </a:moveTo>
                <a:cubicBezTo>
                  <a:pt x="28657" y="3228"/>
                  <a:pt x="28906" y="2685"/>
                  <a:pt x="29210" y="2199"/>
                </a:cubicBezTo>
                <a:moveTo>
                  <a:pt x="21531" y="4579"/>
                </a:moveTo>
                <a:cubicBezTo>
                  <a:pt x="21608" y="4097"/>
                  <a:pt x="21729" y="3630"/>
                  <a:pt x="21890" y="3189"/>
                </a:cubicBezTo>
                <a:moveTo>
                  <a:pt x="12791" y="5837"/>
                </a:moveTo>
                <a:cubicBezTo>
                  <a:pt x="10270" y="10253"/>
                  <a:pt x="14298" y="5880"/>
                  <a:pt x="14690" y="6399"/>
                </a:cubicBezTo>
                <a:moveTo>
                  <a:pt x="8813" y="13267"/>
                </a:moveTo>
                <a:cubicBezTo>
                  <a:pt x="11209" y="8608"/>
                  <a:pt x="3762" y="22762"/>
                  <a:pt x="6050" y="18430"/>
                </a:cubicBezTo>
              </a:path>
            </a:pathLst>
          </a:custGeom>
          <a:solidFill>
            <a:srgbClr val="FAE0AE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Pil: femkant 103">
            <a:extLst>
              <a:ext uri="{FF2B5EF4-FFF2-40B4-BE49-F238E27FC236}">
                <a16:creationId xmlns:a16="http://schemas.microsoft.com/office/drawing/2014/main" id="{9E9DB227-CE06-7D38-7570-1C33B8DE93B4}"/>
              </a:ext>
            </a:extLst>
          </p:cNvPr>
          <p:cNvSpPr/>
          <p:nvPr/>
        </p:nvSpPr>
        <p:spPr>
          <a:xfrm flipH="1">
            <a:off x="-16643440" y="1009367"/>
            <a:ext cx="2571750" cy="1708150"/>
          </a:xfrm>
          <a:prstGeom prst="homePlate">
            <a:avLst>
              <a:gd name="adj" fmla="val 22926"/>
            </a:avLst>
          </a:prstGeom>
          <a:solidFill>
            <a:srgbClr val="FAE0AE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Uskyldig</a:t>
            </a:r>
          </a:p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  Rettferdig</a:t>
            </a:r>
          </a:p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  Ærer Gud</a:t>
            </a:r>
          </a:p>
        </p:txBody>
      </p:sp>
      <p:sp>
        <p:nvSpPr>
          <p:cNvPr id="44" name="Grafikk 34" descr="Sky kontur">
            <a:extLst>
              <a:ext uri="{FF2B5EF4-FFF2-40B4-BE49-F238E27FC236}">
                <a16:creationId xmlns:a16="http://schemas.microsoft.com/office/drawing/2014/main" id="{C49561C8-E782-BB03-5E72-0882FEBC1065}"/>
              </a:ext>
            </a:extLst>
          </p:cNvPr>
          <p:cNvSpPr/>
          <p:nvPr/>
        </p:nvSpPr>
        <p:spPr>
          <a:xfrm>
            <a:off x="-15258536" y="4958444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3" name="Grafikk 35" descr="Sky kontur">
            <a:extLst>
              <a:ext uri="{FF2B5EF4-FFF2-40B4-BE49-F238E27FC236}">
                <a16:creationId xmlns:a16="http://schemas.microsoft.com/office/drawing/2014/main" id="{7A834684-53AF-375A-6D60-E2A278910DD2}"/>
              </a:ext>
            </a:extLst>
          </p:cNvPr>
          <p:cNvSpPr/>
          <p:nvPr/>
        </p:nvSpPr>
        <p:spPr>
          <a:xfrm>
            <a:off x="-14105118" y="4641900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04FFBAB-39CE-4E59-BCC5-174A3F8A3F58}"/>
              </a:ext>
            </a:extLst>
          </p:cNvPr>
          <p:cNvSpPr/>
          <p:nvPr/>
        </p:nvSpPr>
        <p:spPr>
          <a:xfrm>
            <a:off x="-18045739" y="422747"/>
            <a:ext cx="5602682" cy="15085289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C489C6D-E919-DCE9-10CF-5161295736FC}"/>
              </a:ext>
            </a:extLst>
          </p:cNvPr>
          <p:cNvSpPr/>
          <p:nvPr/>
        </p:nvSpPr>
        <p:spPr>
          <a:xfrm>
            <a:off x="-11648536" y="422749"/>
            <a:ext cx="22534879" cy="15085287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921E3F2-4BAB-C7A9-C96A-D1FF41841B84}"/>
              </a:ext>
            </a:extLst>
          </p:cNvPr>
          <p:cNvSpPr/>
          <p:nvPr/>
        </p:nvSpPr>
        <p:spPr>
          <a:xfrm>
            <a:off x="11718237" y="422747"/>
            <a:ext cx="5602679" cy="15126313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4B6AB6C-B5CA-361C-C64C-2755ED92F267}"/>
              </a:ext>
            </a:extLst>
          </p:cNvPr>
          <p:cNvSpPr txBox="1"/>
          <p:nvPr/>
        </p:nvSpPr>
        <p:spPr>
          <a:xfrm>
            <a:off x="-13055926" y="-3188561"/>
            <a:ext cx="415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effectLst>
                  <a:outerShdw blurRad="50800" dist="88900" dir="18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Jobs Bok</a:t>
            </a:r>
          </a:p>
        </p:txBody>
      </p:sp>
      <p:sp>
        <p:nvSpPr>
          <p:cNvPr id="13" name="Pil: vinkeltegn 12">
            <a:extLst>
              <a:ext uri="{FF2B5EF4-FFF2-40B4-BE49-F238E27FC236}">
                <a16:creationId xmlns:a16="http://schemas.microsoft.com/office/drawing/2014/main" id="{2732B3B3-FC3F-8611-78C6-7B162475345B}"/>
              </a:ext>
            </a:extLst>
          </p:cNvPr>
          <p:cNvSpPr/>
          <p:nvPr/>
        </p:nvSpPr>
        <p:spPr>
          <a:xfrm rot="16200000">
            <a:off x="-15538124" y="14707944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ED2E4D7-3F47-E10B-945E-E4A9F8964508}"/>
              </a:ext>
            </a:extLst>
          </p:cNvPr>
          <p:cNvSpPr txBox="1"/>
          <p:nvPr/>
        </p:nvSpPr>
        <p:spPr>
          <a:xfrm>
            <a:off x="-16025042" y="15025840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735BC0EF-09E9-67D2-4614-858E4466E456}"/>
              </a:ext>
            </a:extLst>
          </p:cNvPr>
          <p:cNvSpPr/>
          <p:nvPr/>
        </p:nvSpPr>
        <p:spPr>
          <a:xfrm rot="16200000">
            <a:off x="-5666958" y="14230711"/>
            <a:ext cx="525782" cy="254407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274C842F-FBA1-C71B-10C2-B4DD544E5506}"/>
              </a:ext>
            </a:extLst>
          </p:cNvPr>
          <p:cNvSpPr txBox="1"/>
          <p:nvPr/>
        </p:nvSpPr>
        <p:spPr>
          <a:xfrm>
            <a:off x="-6809722" y="15234078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Job og vennene</a:t>
            </a:r>
          </a:p>
        </p:txBody>
      </p:sp>
      <p:sp>
        <p:nvSpPr>
          <p:cNvPr id="16" name="Pil: vinkeltegn 15">
            <a:extLst>
              <a:ext uri="{FF2B5EF4-FFF2-40B4-BE49-F238E27FC236}">
                <a16:creationId xmlns:a16="http://schemas.microsoft.com/office/drawing/2014/main" id="{DA1557B9-598A-3A49-4A38-E6B6874A15FA}"/>
              </a:ext>
            </a:extLst>
          </p:cNvPr>
          <p:cNvSpPr/>
          <p:nvPr/>
        </p:nvSpPr>
        <p:spPr>
          <a:xfrm rot="16200000">
            <a:off x="14256686" y="14926230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B5512261-FF0B-37EC-52BA-27DA85E9032C}"/>
              </a:ext>
            </a:extLst>
          </p:cNvPr>
          <p:cNvSpPr txBox="1"/>
          <p:nvPr/>
        </p:nvSpPr>
        <p:spPr>
          <a:xfrm>
            <a:off x="13769768" y="15218175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epilog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94EA13D-BB2B-2AAF-E6F7-CA8388A2F629}"/>
              </a:ext>
            </a:extLst>
          </p:cNvPr>
          <p:cNvSpPr/>
          <p:nvPr/>
        </p:nvSpPr>
        <p:spPr>
          <a:xfrm>
            <a:off x="5512951" y="175860"/>
            <a:ext cx="1024128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3-37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66B9069-B191-25FE-DF75-188E06E98A12}"/>
              </a:ext>
            </a:extLst>
          </p:cNvPr>
          <p:cNvSpPr/>
          <p:nvPr/>
        </p:nvSpPr>
        <p:spPr>
          <a:xfrm>
            <a:off x="-15646735" y="175860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1-2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B609D2E-FEF5-D17E-8F1B-C0DDE68C48F7}"/>
              </a:ext>
            </a:extLst>
          </p:cNvPr>
          <p:cNvSpPr/>
          <p:nvPr/>
        </p:nvSpPr>
        <p:spPr>
          <a:xfrm>
            <a:off x="14920366" y="175860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327F829-DEBE-6E04-A2A3-0944BA02ED56}"/>
              </a:ext>
            </a:extLst>
          </p:cNvPr>
          <p:cNvSpPr/>
          <p:nvPr/>
        </p:nvSpPr>
        <p:spPr>
          <a:xfrm>
            <a:off x="-6190786" y="175860"/>
            <a:ext cx="1221674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38-41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C50CFFC0-6215-C7CA-DD7C-7C19C0DA13C8}"/>
              </a:ext>
            </a:extLst>
          </p:cNvPr>
          <p:cNvSpPr txBox="1"/>
          <p:nvPr/>
        </p:nvSpPr>
        <p:spPr>
          <a:xfrm>
            <a:off x="-8739493" y="-3278938"/>
            <a:ext cx="3010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Lagt til landet </a:t>
            </a:r>
            <a:r>
              <a:rPr lang="nb-NO" sz="1400" dirty="0">
                <a:latin typeface="Kristen ITC" panose="03050502040202030202" pitchFamily="66" charset="0"/>
              </a:rPr>
              <a:t>US</a:t>
            </a:r>
            <a:r>
              <a:rPr lang="nb-NO" sz="1400" dirty="0"/>
              <a:t> langt borte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israelske karakterer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klar historisk kontekst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3656DF5-ABFD-2EC5-34AA-8ACFA972B13F}"/>
              </a:ext>
            </a:extLst>
          </p:cNvPr>
          <p:cNvSpPr/>
          <p:nvPr/>
        </p:nvSpPr>
        <p:spPr>
          <a:xfrm>
            <a:off x="-8616715" y="-3286157"/>
            <a:ext cx="3010951" cy="759574"/>
          </a:xfrm>
          <a:prstGeom prst="rect">
            <a:avLst/>
          </a:prstGeom>
          <a:noFill/>
          <a:ln w="88900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Rulle: vannrett 27">
            <a:extLst>
              <a:ext uri="{FF2B5EF4-FFF2-40B4-BE49-F238E27FC236}">
                <a16:creationId xmlns:a16="http://schemas.microsoft.com/office/drawing/2014/main" id="{F9C07470-CF3D-8840-59DC-ED5E17D5142F}"/>
              </a:ext>
            </a:extLst>
          </p:cNvPr>
          <p:cNvSpPr/>
          <p:nvPr/>
        </p:nvSpPr>
        <p:spPr>
          <a:xfrm>
            <a:off x="-8755862" y="-2683274"/>
            <a:ext cx="3201139" cy="738664"/>
          </a:xfrm>
          <a:prstGeom prst="horizontalScroll">
            <a:avLst>
              <a:gd name="adj" fmla="val 11558"/>
            </a:avLst>
          </a:prstGeom>
          <a:solidFill>
            <a:schemeClr val="tx1"/>
          </a:solidFill>
          <a:ln>
            <a:solidFill>
              <a:srgbClr val="EBCE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CCB0929A-A115-575A-197C-F9602167BFF1}"/>
              </a:ext>
            </a:extLst>
          </p:cNvPr>
          <p:cNvSpPr txBox="1"/>
          <p:nvPr/>
        </p:nvSpPr>
        <p:spPr>
          <a:xfrm>
            <a:off x="-8781694" y="-2575552"/>
            <a:ext cx="32528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Forfatteren vil fokusere på de </a:t>
            </a:r>
            <a:r>
              <a:rPr lang="nb-NO" sz="1400" b="1" dirty="0">
                <a:solidFill>
                  <a:schemeClr val="bg1"/>
                </a:solidFill>
                <a:latin typeface="+mj-lt"/>
              </a:rPr>
              <a:t>SPØRSMÅLENE</a:t>
            </a:r>
            <a:r>
              <a:rPr lang="nb-NO" sz="1400" dirty="0">
                <a:solidFill>
                  <a:schemeClr val="bg1"/>
                </a:solidFill>
              </a:rPr>
              <a:t> Jobs lidelse reiser</a:t>
            </a:r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43A3A307-6090-63E6-7049-1A9629BC5842}"/>
              </a:ext>
            </a:extLst>
          </p:cNvPr>
          <p:cNvCxnSpPr>
            <a:cxnSpLocks/>
          </p:cNvCxnSpPr>
          <p:nvPr/>
        </p:nvCxnSpPr>
        <p:spPr>
          <a:xfrm>
            <a:off x="1038259" y="422748"/>
            <a:ext cx="0" cy="14964693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il: vinkeltegn 31">
            <a:extLst>
              <a:ext uri="{FF2B5EF4-FFF2-40B4-BE49-F238E27FC236}">
                <a16:creationId xmlns:a16="http://schemas.microsoft.com/office/drawing/2014/main" id="{95A910C9-B58D-D5B8-8902-5CE3CBD6043E}"/>
              </a:ext>
            </a:extLst>
          </p:cNvPr>
          <p:cNvSpPr/>
          <p:nvPr/>
        </p:nvSpPr>
        <p:spPr>
          <a:xfrm rot="16200000">
            <a:off x="5956525" y="14299156"/>
            <a:ext cx="525782" cy="237405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53859B7D-385C-3926-972E-A8C57766A07F}"/>
              </a:ext>
            </a:extLst>
          </p:cNvPr>
          <p:cNvSpPr txBox="1"/>
          <p:nvPr/>
        </p:nvSpPr>
        <p:spPr>
          <a:xfrm>
            <a:off x="4841152" y="15224576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Guds respons</a:t>
            </a:r>
          </a:p>
        </p:txBody>
      </p:sp>
      <p:sp>
        <p:nvSpPr>
          <p:cNvPr id="10" name="Bildeforklaring: pil ned 9">
            <a:extLst>
              <a:ext uri="{FF2B5EF4-FFF2-40B4-BE49-F238E27FC236}">
                <a16:creationId xmlns:a16="http://schemas.microsoft.com/office/drawing/2014/main" id="{9F9F548D-847D-7455-2E0B-2C9F9FBE23AB}"/>
              </a:ext>
            </a:extLst>
          </p:cNvPr>
          <p:cNvSpPr/>
          <p:nvPr/>
        </p:nvSpPr>
        <p:spPr>
          <a:xfrm>
            <a:off x="-17589747" y="572846"/>
            <a:ext cx="68580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D0113795-3A56-4B10-59C3-836474A496A1}"/>
              </a:ext>
            </a:extLst>
          </p:cNvPr>
          <p:cNvSpPr txBox="1"/>
          <p:nvPr/>
        </p:nvSpPr>
        <p:spPr>
          <a:xfrm>
            <a:off x="-17647258" y="572846"/>
            <a:ext cx="80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</a:t>
            </a:r>
          </a:p>
        </p:txBody>
      </p:sp>
      <p:pic>
        <p:nvPicPr>
          <p:cNvPr id="25" name="Grafikk 24" descr="Eldre mann med sideburns">
            <a:extLst>
              <a:ext uri="{FF2B5EF4-FFF2-40B4-BE49-F238E27FC236}">
                <a16:creationId xmlns:a16="http://schemas.microsoft.com/office/drawing/2014/main" id="{2A75AF36-E571-B2C7-1773-EF476A761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47735" y="1163052"/>
            <a:ext cx="523220" cy="523220"/>
          </a:xfrm>
          <a:prstGeom prst="rect">
            <a:avLst/>
          </a:prstGeom>
        </p:spPr>
      </p:pic>
      <p:pic>
        <p:nvPicPr>
          <p:cNvPr id="26" name="Grafikk 25" descr="Et smilefjes">
            <a:extLst>
              <a:ext uri="{FF2B5EF4-FFF2-40B4-BE49-F238E27FC236}">
                <a16:creationId xmlns:a16="http://schemas.microsoft.com/office/drawing/2014/main" id="{32DC38A3-4820-D15D-8469-5CFCD720D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7244729" y="1338693"/>
            <a:ext cx="220214" cy="227096"/>
          </a:xfrm>
          <a:prstGeom prst="rect">
            <a:avLst/>
          </a:prstGeom>
        </p:spPr>
      </p:pic>
      <p:sp>
        <p:nvSpPr>
          <p:cNvPr id="40" name="Grafikk 33" descr="Sky kontur">
            <a:extLst>
              <a:ext uri="{FF2B5EF4-FFF2-40B4-BE49-F238E27FC236}">
                <a16:creationId xmlns:a16="http://schemas.microsoft.com/office/drawing/2014/main" id="{10D86EE9-23CE-911A-9B1A-E1450B640549}"/>
              </a:ext>
            </a:extLst>
          </p:cNvPr>
          <p:cNvSpPr/>
          <p:nvPr/>
        </p:nvSpPr>
        <p:spPr>
          <a:xfrm>
            <a:off x="-14439121" y="3822874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5" name="Grafikk 37" descr="Sky kontur">
            <a:extLst>
              <a:ext uri="{FF2B5EF4-FFF2-40B4-BE49-F238E27FC236}">
                <a16:creationId xmlns:a16="http://schemas.microsoft.com/office/drawing/2014/main" id="{EC55A8EB-F605-C403-0435-108535CAB83D}"/>
              </a:ext>
            </a:extLst>
          </p:cNvPr>
          <p:cNvSpPr/>
          <p:nvPr/>
        </p:nvSpPr>
        <p:spPr>
          <a:xfrm>
            <a:off x="-16714279" y="5408932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1" name="Grafikk 36" descr="Sky kontur">
            <a:extLst>
              <a:ext uri="{FF2B5EF4-FFF2-40B4-BE49-F238E27FC236}">
                <a16:creationId xmlns:a16="http://schemas.microsoft.com/office/drawing/2014/main" id="{E21A7DF3-573C-5528-C200-5357A7A2C121}"/>
              </a:ext>
            </a:extLst>
          </p:cNvPr>
          <p:cNvSpPr/>
          <p:nvPr/>
        </p:nvSpPr>
        <p:spPr>
          <a:xfrm>
            <a:off x="-14687558" y="5717230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2" name="Grafikk 38" descr="Sky kontur">
            <a:extLst>
              <a:ext uri="{FF2B5EF4-FFF2-40B4-BE49-F238E27FC236}">
                <a16:creationId xmlns:a16="http://schemas.microsoft.com/office/drawing/2014/main" id="{1C47A7D7-7D20-0497-9072-32B2D7B19BE5}"/>
              </a:ext>
            </a:extLst>
          </p:cNvPr>
          <p:cNvSpPr/>
          <p:nvPr/>
        </p:nvSpPr>
        <p:spPr>
          <a:xfrm>
            <a:off x="-16172816" y="6167718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8" name="Bildeforklaring: pil ned 47">
            <a:extLst>
              <a:ext uri="{FF2B5EF4-FFF2-40B4-BE49-F238E27FC236}">
                <a16:creationId xmlns:a16="http://schemas.microsoft.com/office/drawing/2014/main" id="{C261F5CC-1B36-5D8B-828B-4572B4B5A955}"/>
              </a:ext>
            </a:extLst>
          </p:cNvPr>
          <p:cNvSpPr/>
          <p:nvPr/>
        </p:nvSpPr>
        <p:spPr>
          <a:xfrm rot="10800000">
            <a:off x="-16246586" y="6291947"/>
            <a:ext cx="184341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13E610CE-6B15-FC81-F3C8-98454D5350C6}"/>
              </a:ext>
            </a:extLst>
          </p:cNvPr>
          <p:cNvSpPr txBox="1"/>
          <p:nvPr/>
        </p:nvSpPr>
        <p:spPr>
          <a:xfrm>
            <a:off x="-16418997" y="6587560"/>
            <a:ext cx="216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Anklageren</a:t>
            </a:r>
          </a:p>
        </p:txBody>
      </p:sp>
      <p:pic>
        <p:nvPicPr>
          <p:cNvPr id="38" name="Grafikk 37" descr="Jente har lange strutteskjørt">
            <a:extLst>
              <a:ext uri="{FF2B5EF4-FFF2-40B4-BE49-F238E27FC236}">
                <a16:creationId xmlns:a16="http://schemas.microsoft.com/office/drawing/2014/main" id="{BA223393-DDCA-F822-0FC6-496FFC0636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6246586" y="4173940"/>
            <a:ext cx="626095" cy="1992121"/>
          </a:xfrm>
          <a:prstGeom prst="rect">
            <a:avLst/>
          </a:prstGeom>
        </p:spPr>
      </p:pic>
      <p:pic>
        <p:nvPicPr>
          <p:cNvPr id="35" name="Grafikk 34" descr="Kvinne som peker med fingre">
            <a:extLst>
              <a:ext uri="{FF2B5EF4-FFF2-40B4-BE49-F238E27FC236}">
                <a16:creationId xmlns:a16="http://schemas.microsoft.com/office/drawing/2014/main" id="{FE6EC431-B04B-E53E-6F61-B4ACD47318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5824317" y="4160951"/>
            <a:ext cx="1321938" cy="2412067"/>
          </a:xfrm>
          <a:prstGeom prst="rect">
            <a:avLst/>
          </a:prstGeom>
        </p:spPr>
      </p:pic>
      <p:pic>
        <p:nvPicPr>
          <p:cNvPr id="37" name="Grafikk 36" descr="Jente har lange strutteskjørt">
            <a:extLst>
              <a:ext uri="{FF2B5EF4-FFF2-40B4-BE49-F238E27FC236}">
                <a16:creationId xmlns:a16="http://schemas.microsoft.com/office/drawing/2014/main" id="{8C99CC68-4D1F-DD77-DDD1-8A2CC3232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7186724" y="4398419"/>
            <a:ext cx="578198" cy="1839721"/>
          </a:xfrm>
          <a:prstGeom prst="rect">
            <a:avLst/>
          </a:prstGeom>
        </p:spPr>
      </p:pic>
      <p:pic>
        <p:nvPicPr>
          <p:cNvPr id="36" name="Grafikk 35" descr="Jente har lange strutteskjørt">
            <a:extLst>
              <a:ext uri="{FF2B5EF4-FFF2-40B4-BE49-F238E27FC236}">
                <a16:creationId xmlns:a16="http://schemas.microsoft.com/office/drawing/2014/main" id="{DCC9BEF1-6150-AAD1-80CC-09487E3C54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7186724" y="4744471"/>
            <a:ext cx="660587" cy="2101867"/>
          </a:xfrm>
          <a:prstGeom prst="rect">
            <a:avLst/>
          </a:prstGeom>
        </p:spPr>
      </p:pic>
      <p:pic>
        <p:nvPicPr>
          <p:cNvPr id="39" name="Grafikk 38" descr="Jente har lange strutteskjørt">
            <a:extLst>
              <a:ext uri="{FF2B5EF4-FFF2-40B4-BE49-F238E27FC236}">
                <a16:creationId xmlns:a16="http://schemas.microsoft.com/office/drawing/2014/main" id="{2CBF4A95-4851-B64C-FFB0-8D117584A5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7577461" y="4737261"/>
            <a:ext cx="729026" cy="2101867"/>
          </a:xfrm>
          <a:prstGeom prst="rect">
            <a:avLst/>
          </a:prstGeom>
        </p:spPr>
      </p:pic>
      <p:sp>
        <p:nvSpPr>
          <p:cNvPr id="59" name="Frihåndsform: figur 58">
            <a:extLst>
              <a:ext uri="{FF2B5EF4-FFF2-40B4-BE49-F238E27FC236}">
                <a16:creationId xmlns:a16="http://schemas.microsoft.com/office/drawing/2014/main" id="{04301EFC-8CB9-9F3C-48E9-1BCCAE736375}"/>
              </a:ext>
            </a:extLst>
          </p:cNvPr>
          <p:cNvSpPr/>
          <p:nvPr/>
        </p:nvSpPr>
        <p:spPr>
          <a:xfrm rot="1706509">
            <a:off x="-13432436" y="4217972"/>
            <a:ext cx="95674" cy="99403"/>
          </a:xfrm>
          <a:custGeom>
            <a:avLst/>
            <a:gdLst>
              <a:gd name="connsiteX0" fmla="*/ 54062 w 95674"/>
              <a:gd name="connsiteY0" fmla="*/ 99403 h 99403"/>
              <a:gd name="connsiteX1" fmla="*/ 21276 w 95674"/>
              <a:gd name="connsiteY1" fmla="*/ 83218 h 99403"/>
              <a:gd name="connsiteX2" fmla="*/ 8617 w 95674"/>
              <a:gd name="connsiteY2" fmla="*/ 66824 h 99403"/>
              <a:gd name="connsiteX3" fmla="*/ 16192 w 95674"/>
              <a:gd name="connsiteY3" fmla="*/ 8617 h 99403"/>
              <a:gd name="connsiteX4" fmla="*/ 74398 w 95674"/>
              <a:gd name="connsiteY4" fmla="*/ 16191 h 99403"/>
              <a:gd name="connsiteX5" fmla="*/ 87057 w 95674"/>
              <a:gd name="connsiteY5" fmla="*/ 32585 h 99403"/>
              <a:gd name="connsiteX6" fmla="*/ 79487 w 95674"/>
              <a:gd name="connsiteY6" fmla="*/ 90788 h 99403"/>
              <a:gd name="connsiteX7" fmla="*/ 54062 w 95674"/>
              <a:gd name="connsiteY7" fmla="*/ 99403 h 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74" h="99403">
                <a:moveTo>
                  <a:pt x="54062" y="99403"/>
                </a:moveTo>
                <a:cubicBezTo>
                  <a:pt x="41217" y="99372"/>
                  <a:pt x="29111" y="93396"/>
                  <a:pt x="21276" y="83218"/>
                </a:cubicBezTo>
                <a:lnTo>
                  <a:pt x="8617" y="66824"/>
                </a:lnTo>
                <a:cubicBezTo>
                  <a:pt x="-5365" y="48659"/>
                  <a:pt x="-1974" y="22599"/>
                  <a:pt x="16192" y="8617"/>
                </a:cubicBezTo>
                <a:cubicBezTo>
                  <a:pt x="34357" y="-5365"/>
                  <a:pt x="60416" y="-1974"/>
                  <a:pt x="74398" y="16191"/>
                </a:cubicBezTo>
                <a:lnTo>
                  <a:pt x="87057" y="32585"/>
                </a:lnTo>
                <a:cubicBezTo>
                  <a:pt x="101039" y="50748"/>
                  <a:pt x="97650" y="76805"/>
                  <a:pt x="79487" y="90788"/>
                </a:cubicBezTo>
                <a:cubicBezTo>
                  <a:pt x="72201" y="96397"/>
                  <a:pt x="63257" y="99428"/>
                  <a:pt x="54062" y="994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DE171438-E7C3-6A7B-FBE5-07A55CDD6088}"/>
              </a:ext>
            </a:extLst>
          </p:cNvPr>
          <p:cNvSpPr/>
          <p:nvPr/>
        </p:nvSpPr>
        <p:spPr>
          <a:xfrm>
            <a:off x="-18041884" y="9135021"/>
            <a:ext cx="5637538" cy="2359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Frihåndsform: figur 60">
            <a:extLst>
              <a:ext uri="{FF2B5EF4-FFF2-40B4-BE49-F238E27FC236}">
                <a16:creationId xmlns:a16="http://schemas.microsoft.com/office/drawing/2014/main" id="{11E7E5DA-9A8F-4D5B-19B6-8F6463061BD2}"/>
              </a:ext>
            </a:extLst>
          </p:cNvPr>
          <p:cNvSpPr/>
          <p:nvPr/>
        </p:nvSpPr>
        <p:spPr>
          <a:xfrm rot="1706509">
            <a:off x="-13671822" y="4288508"/>
            <a:ext cx="100801" cy="95997"/>
          </a:xfrm>
          <a:custGeom>
            <a:avLst/>
            <a:gdLst>
              <a:gd name="connsiteX0" fmla="*/ 59432 w 100801"/>
              <a:gd name="connsiteY0" fmla="*/ 95997 h 95997"/>
              <a:gd name="connsiteX1" fmla="*/ 34946 w 100801"/>
              <a:gd name="connsiteY1" fmla="*/ 87904 h 95997"/>
              <a:gd name="connsiteX2" fmla="*/ 17930 w 100801"/>
              <a:gd name="connsiteY2" fmla="*/ 75661 h 95997"/>
              <a:gd name="connsiteX3" fmla="*/ 7351 w 100801"/>
              <a:gd name="connsiteY3" fmla="*/ 17930 h 95997"/>
              <a:gd name="connsiteX4" fmla="*/ 65085 w 100801"/>
              <a:gd name="connsiteY4" fmla="*/ 7351 h 95997"/>
              <a:gd name="connsiteX5" fmla="*/ 67110 w 100801"/>
              <a:gd name="connsiteY5" fmla="*/ 8843 h 95997"/>
              <a:gd name="connsiteX6" fmla="*/ 83918 w 100801"/>
              <a:gd name="connsiteY6" fmla="*/ 21086 h 95997"/>
              <a:gd name="connsiteX7" fmla="*/ 92706 w 100801"/>
              <a:gd name="connsiteY7" fmla="*/ 79116 h 95997"/>
              <a:gd name="connsiteX8" fmla="*/ 59432 w 100801"/>
              <a:gd name="connsiteY8" fmla="*/ 95997 h 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1" h="95997">
                <a:moveTo>
                  <a:pt x="59432" y="95997"/>
                </a:moveTo>
                <a:cubicBezTo>
                  <a:pt x="50617" y="95968"/>
                  <a:pt x="42040" y="93134"/>
                  <a:pt x="34946" y="87904"/>
                </a:cubicBezTo>
                <a:lnTo>
                  <a:pt x="17930" y="75661"/>
                </a:lnTo>
                <a:cubicBezTo>
                  <a:pt x="-933" y="62640"/>
                  <a:pt x="-5671" y="36792"/>
                  <a:pt x="7351" y="17930"/>
                </a:cubicBezTo>
                <a:cubicBezTo>
                  <a:pt x="20372" y="-933"/>
                  <a:pt x="46220" y="-5671"/>
                  <a:pt x="65085" y="7351"/>
                </a:cubicBezTo>
                <a:cubicBezTo>
                  <a:pt x="65773" y="7828"/>
                  <a:pt x="66450" y="8326"/>
                  <a:pt x="67110" y="8843"/>
                </a:cubicBezTo>
                <a:lnTo>
                  <a:pt x="83918" y="21086"/>
                </a:lnTo>
                <a:cubicBezTo>
                  <a:pt x="102370" y="34684"/>
                  <a:pt x="106305" y="60666"/>
                  <a:pt x="92706" y="79116"/>
                </a:cubicBezTo>
                <a:cubicBezTo>
                  <a:pt x="84912" y="89693"/>
                  <a:pt x="72569" y="95954"/>
                  <a:pt x="59432" y="95997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3" name="Frihåndsform: figur 62">
            <a:extLst>
              <a:ext uri="{FF2B5EF4-FFF2-40B4-BE49-F238E27FC236}">
                <a16:creationId xmlns:a16="http://schemas.microsoft.com/office/drawing/2014/main" id="{9418621E-0258-DF70-AF42-3A67147011A9}"/>
              </a:ext>
            </a:extLst>
          </p:cNvPr>
          <p:cNvSpPr/>
          <p:nvPr/>
        </p:nvSpPr>
        <p:spPr>
          <a:xfrm rot="1706509">
            <a:off x="-12731720" y="4398628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4" name="Frihåndsform: figur 63">
            <a:extLst>
              <a:ext uri="{FF2B5EF4-FFF2-40B4-BE49-F238E27FC236}">
                <a16:creationId xmlns:a16="http://schemas.microsoft.com/office/drawing/2014/main" id="{12E8636F-4170-BD20-F20C-5C1DADE98DDE}"/>
              </a:ext>
            </a:extLst>
          </p:cNvPr>
          <p:cNvSpPr/>
          <p:nvPr/>
        </p:nvSpPr>
        <p:spPr>
          <a:xfrm rot="1706509">
            <a:off x="-14035341" y="4611493"/>
            <a:ext cx="105205" cy="84539"/>
          </a:xfrm>
          <a:custGeom>
            <a:avLst/>
            <a:gdLst>
              <a:gd name="connsiteX0" fmla="*/ 62232 w 105205"/>
              <a:gd name="connsiteY0" fmla="*/ 84539 h 84539"/>
              <a:gd name="connsiteX1" fmla="*/ 59742 w 105205"/>
              <a:gd name="connsiteY1" fmla="*/ 84539 h 84539"/>
              <a:gd name="connsiteX2" fmla="*/ 38991 w 105205"/>
              <a:gd name="connsiteY2" fmla="*/ 83087 h 84539"/>
              <a:gd name="connsiteX3" fmla="*/ 82 w 105205"/>
              <a:gd name="connsiteY3" fmla="*/ 38991 h 84539"/>
              <a:gd name="connsiteX4" fmla="*/ 44179 w 105205"/>
              <a:gd name="connsiteY4" fmla="*/ 82 h 84539"/>
              <a:gd name="connsiteX5" fmla="*/ 64930 w 105205"/>
              <a:gd name="connsiteY5" fmla="*/ 1327 h 84539"/>
              <a:gd name="connsiteX6" fmla="*/ 105187 w 105205"/>
              <a:gd name="connsiteY6" fmla="*/ 44075 h 84539"/>
              <a:gd name="connsiteX7" fmla="*/ 62440 w 105205"/>
              <a:gd name="connsiteY7" fmla="*/ 84332 h 8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05" h="84539">
                <a:moveTo>
                  <a:pt x="62232" y="84539"/>
                </a:moveTo>
                <a:lnTo>
                  <a:pt x="59742" y="84539"/>
                </a:lnTo>
                <a:lnTo>
                  <a:pt x="38991" y="83087"/>
                </a:lnTo>
                <a:cubicBezTo>
                  <a:pt x="16069" y="81655"/>
                  <a:pt x="-1350" y="61912"/>
                  <a:pt x="82" y="38991"/>
                </a:cubicBezTo>
                <a:cubicBezTo>
                  <a:pt x="1514" y="16069"/>
                  <a:pt x="21257" y="-1350"/>
                  <a:pt x="44179" y="82"/>
                </a:cubicBezTo>
                <a:lnTo>
                  <a:pt x="64930" y="1327"/>
                </a:lnTo>
                <a:cubicBezTo>
                  <a:pt x="87851" y="2014"/>
                  <a:pt x="105874" y="21153"/>
                  <a:pt x="105187" y="44075"/>
                </a:cubicBezTo>
                <a:cubicBezTo>
                  <a:pt x="104500" y="66996"/>
                  <a:pt x="85361" y="85019"/>
                  <a:pt x="62440" y="84332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5" name="Frihåndsform: figur 64">
            <a:extLst>
              <a:ext uri="{FF2B5EF4-FFF2-40B4-BE49-F238E27FC236}">
                <a16:creationId xmlns:a16="http://schemas.microsoft.com/office/drawing/2014/main" id="{6E8D03D8-4E3A-D729-7C7D-B65468525D60}"/>
              </a:ext>
            </a:extLst>
          </p:cNvPr>
          <p:cNvSpPr/>
          <p:nvPr/>
        </p:nvSpPr>
        <p:spPr>
          <a:xfrm rot="1706509">
            <a:off x="-13881116" y="4417797"/>
            <a:ext cx="104290" cy="90434"/>
          </a:xfrm>
          <a:custGeom>
            <a:avLst/>
            <a:gdLst>
              <a:gd name="connsiteX0" fmla="*/ 62444 w 104290"/>
              <a:gd name="connsiteY0" fmla="*/ 89395 h 90434"/>
              <a:gd name="connsiteX1" fmla="*/ 48541 w 104290"/>
              <a:gd name="connsiteY1" fmla="*/ 86905 h 90434"/>
              <a:gd name="connsiteX2" fmla="*/ 29035 w 104290"/>
              <a:gd name="connsiteY2" fmla="*/ 81095 h 90434"/>
              <a:gd name="connsiteX3" fmla="*/ 1932 w 104290"/>
              <a:gd name="connsiteY3" fmla="*/ 29035 h 90434"/>
              <a:gd name="connsiteX4" fmla="*/ 53994 w 104290"/>
              <a:gd name="connsiteY4" fmla="*/ 1932 h 90434"/>
              <a:gd name="connsiteX5" fmla="*/ 56634 w 104290"/>
              <a:gd name="connsiteY5" fmla="*/ 2863 h 90434"/>
              <a:gd name="connsiteX6" fmla="*/ 76347 w 104290"/>
              <a:gd name="connsiteY6" fmla="*/ 9711 h 90434"/>
              <a:gd name="connsiteX7" fmla="*/ 101998 w 104290"/>
              <a:gd name="connsiteY7" fmla="*/ 62502 h 90434"/>
              <a:gd name="connsiteX8" fmla="*/ 62444 w 104290"/>
              <a:gd name="connsiteY8" fmla="*/ 90433 h 9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90" h="90434">
                <a:moveTo>
                  <a:pt x="62444" y="89395"/>
                </a:moveTo>
                <a:cubicBezTo>
                  <a:pt x="57698" y="89395"/>
                  <a:pt x="52992" y="88553"/>
                  <a:pt x="48541" y="86905"/>
                </a:cubicBezTo>
                <a:lnTo>
                  <a:pt x="29035" y="81095"/>
                </a:lnTo>
                <a:cubicBezTo>
                  <a:pt x="7173" y="74203"/>
                  <a:pt x="-4960" y="50894"/>
                  <a:pt x="1932" y="29035"/>
                </a:cubicBezTo>
                <a:cubicBezTo>
                  <a:pt x="8825" y="7173"/>
                  <a:pt x="32133" y="-4960"/>
                  <a:pt x="53994" y="1932"/>
                </a:cubicBezTo>
                <a:cubicBezTo>
                  <a:pt x="54884" y="2212"/>
                  <a:pt x="55764" y="2523"/>
                  <a:pt x="56634" y="2863"/>
                </a:cubicBezTo>
                <a:lnTo>
                  <a:pt x="76347" y="9711"/>
                </a:lnTo>
                <a:cubicBezTo>
                  <a:pt x="98009" y="17206"/>
                  <a:pt x="109493" y="40842"/>
                  <a:pt x="101998" y="62502"/>
                </a:cubicBezTo>
                <a:cubicBezTo>
                  <a:pt x="96173" y="79335"/>
                  <a:pt x="80257" y="90576"/>
                  <a:pt x="62444" y="9043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6" name="Frihåndsform: figur 65">
            <a:extLst>
              <a:ext uri="{FF2B5EF4-FFF2-40B4-BE49-F238E27FC236}">
                <a16:creationId xmlns:a16="http://schemas.microsoft.com/office/drawing/2014/main" id="{C8EB9174-5A2A-6E89-B80E-7B2213385007}"/>
              </a:ext>
            </a:extLst>
          </p:cNvPr>
          <p:cNvSpPr/>
          <p:nvPr/>
        </p:nvSpPr>
        <p:spPr>
          <a:xfrm rot="1706509">
            <a:off x="-14142437" y="4831857"/>
            <a:ext cx="110324" cy="89075"/>
          </a:xfrm>
          <a:custGeom>
            <a:avLst/>
            <a:gdLst>
              <a:gd name="connsiteX0" fmla="*/ 46322 w 110324"/>
              <a:gd name="connsiteY0" fmla="*/ 88821 h 89075"/>
              <a:gd name="connsiteX1" fmla="*/ 254 w 110324"/>
              <a:gd name="connsiteY1" fmla="*/ 51884 h 89075"/>
              <a:gd name="connsiteX2" fmla="*/ 37191 w 110324"/>
              <a:gd name="connsiteY2" fmla="*/ 5817 h 89075"/>
              <a:gd name="connsiteX3" fmla="*/ 57942 w 110324"/>
              <a:gd name="connsiteY3" fmla="*/ 1459 h 89075"/>
              <a:gd name="connsiteX4" fmla="*/ 108865 w 110324"/>
              <a:gd name="connsiteY4" fmla="*/ 30643 h 89075"/>
              <a:gd name="connsiteX5" fmla="*/ 79681 w 110324"/>
              <a:gd name="connsiteY5" fmla="*/ 81567 h 89075"/>
              <a:gd name="connsiteX6" fmla="*/ 75996 w 110324"/>
              <a:gd name="connsiteY6" fmla="*/ 82388 h 89075"/>
              <a:gd name="connsiteX7" fmla="*/ 55245 w 110324"/>
              <a:gd name="connsiteY7" fmla="*/ 86954 h 89075"/>
              <a:gd name="connsiteX8" fmla="*/ 46322 w 110324"/>
              <a:gd name="connsiteY8" fmla="*/ 88821 h 8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24" h="89075">
                <a:moveTo>
                  <a:pt x="46322" y="88821"/>
                </a:moveTo>
                <a:cubicBezTo>
                  <a:pt x="23400" y="91342"/>
                  <a:pt x="2775" y="74806"/>
                  <a:pt x="254" y="51884"/>
                </a:cubicBezTo>
                <a:cubicBezTo>
                  <a:pt x="-2267" y="28963"/>
                  <a:pt x="14269" y="8338"/>
                  <a:pt x="37191" y="5817"/>
                </a:cubicBezTo>
                <a:lnTo>
                  <a:pt x="57942" y="1459"/>
                </a:lnTo>
                <a:cubicBezTo>
                  <a:pt x="80063" y="-4544"/>
                  <a:pt x="102862" y="8523"/>
                  <a:pt x="108865" y="30643"/>
                </a:cubicBezTo>
                <a:cubicBezTo>
                  <a:pt x="114869" y="52764"/>
                  <a:pt x="101802" y="75563"/>
                  <a:pt x="79681" y="81567"/>
                </a:cubicBezTo>
                <a:cubicBezTo>
                  <a:pt x="78465" y="81897"/>
                  <a:pt x="77237" y="82171"/>
                  <a:pt x="75996" y="82388"/>
                </a:cubicBezTo>
                <a:lnTo>
                  <a:pt x="55245" y="86954"/>
                </a:lnTo>
                <a:cubicBezTo>
                  <a:pt x="52337" y="87863"/>
                  <a:pt x="49349" y="88487"/>
                  <a:pt x="46322" y="88821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7" name="Frihåndsform: figur 66">
            <a:extLst>
              <a:ext uri="{FF2B5EF4-FFF2-40B4-BE49-F238E27FC236}">
                <a16:creationId xmlns:a16="http://schemas.microsoft.com/office/drawing/2014/main" id="{38940145-CA6C-7D6B-779B-0680AD419D5E}"/>
              </a:ext>
            </a:extLst>
          </p:cNvPr>
          <p:cNvSpPr/>
          <p:nvPr/>
        </p:nvSpPr>
        <p:spPr>
          <a:xfrm rot="978598">
            <a:off x="-13845228" y="4207835"/>
            <a:ext cx="1023927" cy="1571863"/>
          </a:xfrm>
          <a:custGeom>
            <a:avLst/>
            <a:gdLst>
              <a:gd name="connsiteX0" fmla="*/ 1700992 w 1877168"/>
              <a:gd name="connsiteY0" fmla="*/ 474809 h 1892970"/>
              <a:gd name="connsiteX1" fmla="*/ 1776318 w 1877168"/>
              <a:gd name="connsiteY1" fmla="*/ 437249 h 1892970"/>
              <a:gd name="connsiteX2" fmla="*/ 1877169 w 1877168"/>
              <a:gd name="connsiteY2" fmla="*/ 437249 h 1892970"/>
              <a:gd name="connsiteX3" fmla="*/ 1807238 w 1877168"/>
              <a:gd name="connsiteY3" fmla="*/ 359848 h 1892970"/>
              <a:gd name="connsiteX4" fmla="*/ 1807238 w 1877168"/>
              <a:gd name="connsiteY4" fmla="*/ 357980 h 1892970"/>
              <a:gd name="connsiteX5" fmla="*/ 1704727 w 1877168"/>
              <a:gd name="connsiteY5" fmla="*/ 241774 h 1892970"/>
              <a:gd name="connsiteX6" fmla="*/ 1765528 w 1877168"/>
              <a:gd name="connsiteY6" fmla="*/ 180766 h 1892970"/>
              <a:gd name="connsiteX7" fmla="*/ 1816613 w 1877168"/>
              <a:gd name="connsiteY7" fmla="*/ 151864 h 1892970"/>
              <a:gd name="connsiteX8" fmla="*/ 1787711 w 1877168"/>
              <a:gd name="connsiteY8" fmla="*/ 100780 h 1892970"/>
              <a:gd name="connsiteX9" fmla="*/ 1746437 w 1877168"/>
              <a:gd name="connsiteY9" fmla="*/ 112287 h 1892970"/>
              <a:gd name="connsiteX10" fmla="*/ 1735854 w 1877168"/>
              <a:gd name="connsiteY10" fmla="*/ 152337 h 1892970"/>
              <a:gd name="connsiteX11" fmla="*/ 1690201 w 1877168"/>
              <a:gd name="connsiteY11" fmla="*/ 197989 h 1892970"/>
              <a:gd name="connsiteX12" fmla="*/ 1690201 w 1877168"/>
              <a:gd name="connsiteY12" fmla="*/ 116852 h 1892970"/>
              <a:gd name="connsiteX13" fmla="*/ 1710952 w 1877168"/>
              <a:gd name="connsiteY13" fmla="*/ 81160 h 1892970"/>
              <a:gd name="connsiteX14" fmla="*/ 1669450 w 1877168"/>
              <a:gd name="connsiteY14" fmla="*/ 39658 h 1892970"/>
              <a:gd name="connsiteX15" fmla="*/ 1627948 w 1877168"/>
              <a:gd name="connsiteY15" fmla="*/ 81160 h 1892970"/>
              <a:gd name="connsiteX16" fmla="*/ 1648699 w 1877168"/>
              <a:gd name="connsiteY16" fmla="*/ 116852 h 1892970"/>
              <a:gd name="connsiteX17" fmla="*/ 1648699 w 1877168"/>
              <a:gd name="connsiteY17" fmla="*/ 197159 h 1892970"/>
              <a:gd name="connsiteX18" fmla="*/ 1605536 w 1877168"/>
              <a:gd name="connsiteY18" fmla="*/ 153789 h 1892970"/>
              <a:gd name="connsiteX19" fmla="*/ 1594953 w 1877168"/>
              <a:gd name="connsiteY19" fmla="*/ 113947 h 1892970"/>
              <a:gd name="connsiteX20" fmla="*/ 1536261 w 1877168"/>
              <a:gd name="connsiteY20" fmla="*/ 113719 h 1892970"/>
              <a:gd name="connsiteX21" fmla="*/ 1536032 w 1877168"/>
              <a:gd name="connsiteY21" fmla="*/ 172411 h 1892970"/>
              <a:gd name="connsiteX22" fmla="*/ 1576277 w 1877168"/>
              <a:gd name="connsiteY22" fmla="*/ 183256 h 1892970"/>
              <a:gd name="connsiteX23" fmla="*/ 1643096 w 1877168"/>
              <a:gd name="connsiteY23" fmla="*/ 250074 h 1892970"/>
              <a:gd name="connsiteX24" fmla="*/ 1572127 w 1877168"/>
              <a:gd name="connsiteY24" fmla="*/ 357772 h 1892970"/>
              <a:gd name="connsiteX25" fmla="*/ 1576485 w 1877168"/>
              <a:gd name="connsiteY25" fmla="*/ 387447 h 1892970"/>
              <a:gd name="connsiteX26" fmla="*/ 1576485 w 1877168"/>
              <a:gd name="connsiteY26" fmla="*/ 703071 h 1892970"/>
              <a:gd name="connsiteX27" fmla="*/ 1576485 w 1877168"/>
              <a:gd name="connsiteY27" fmla="*/ 703071 h 1892970"/>
              <a:gd name="connsiteX28" fmla="*/ 1530417 w 1877168"/>
              <a:gd name="connsiteY28" fmla="*/ 760759 h 1892970"/>
              <a:gd name="connsiteX29" fmla="*/ 1272896 w 1877168"/>
              <a:gd name="connsiteY29" fmla="*/ 753288 h 1892970"/>
              <a:gd name="connsiteX30" fmla="*/ 1254635 w 1877168"/>
              <a:gd name="connsiteY30" fmla="*/ 757024 h 1892970"/>
              <a:gd name="connsiteX31" fmla="*/ 1375199 w 1877168"/>
              <a:gd name="connsiteY31" fmla="*/ 160845 h 1892970"/>
              <a:gd name="connsiteX32" fmla="*/ 1283271 w 1877168"/>
              <a:gd name="connsiteY32" fmla="*/ 10667 h 1892970"/>
              <a:gd name="connsiteX33" fmla="*/ 1133093 w 1877168"/>
              <a:gd name="connsiteY33" fmla="*/ 102595 h 1892970"/>
              <a:gd name="connsiteX34" fmla="*/ 1131165 w 1877168"/>
              <a:gd name="connsiteY34" fmla="*/ 112287 h 1892970"/>
              <a:gd name="connsiteX35" fmla="*/ 1116639 w 1877168"/>
              <a:gd name="connsiteY35" fmla="*/ 184086 h 1892970"/>
              <a:gd name="connsiteX36" fmla="*/ 1111037 w 1877168"/>
              <a:gd name="connsiteY36" fmla="*/ 114570 h 1892970"/>
              <a:gd name="connsiteX37" fmla="*/ 976154 w 1877168"/>
              <a:gd name="connsiteY37" fmla="*/ 439 h 1892970"/>
              <a:gd name="connsiteX38" fmla="*/ 862023 w 1877168"/>
              <a:gd name="connsiteY38" fmla="*/ 135321 h 1892970"/>
              <a:gd name="connsiteX39" fmla="*/ 868248 w 1877168"/>
              <a:gd name="connsiteY39" fmla="*/ 213137 h 1892970"/>
              <a:gd name="connsiteX40" fmla="*/ 841064 w 1877168"/>
              <a:gd name="connsiteY40" fmla="*/ 140093 h 1892970"/>
              <a:gd name="connsiteX41" fmla="*/ 679517 w 1877168"/>
              <a:gd name="connsiteY41" fmla="*/ 69851 h 1892970"/>
              <a:gd name="connsiteX42" fmla="*/ 609274 w 1877168"/>
              <a:gd name="connsiteY42" fmla="*/ 231398 h 1892970"/>
              <a:gd name="connsiteX43" fmla="*/ 636043 w 1877168"/>
              <a:gd name="connsiteY43" fmla="*/ 299047 h 1892970"/>
              <a:gd name="connsiteX44" fmla="*/ 594541 w 1877168"/>
              <a:gd name="connsiteY44" fmla="*/ 244056 h 1892970"/>
              <a:gd name="connsiteX45" fmla="*/ 419920 w 1877168"/>
              <a:gd name="connsiteY45" fmla="*/ 221334 h 1892970"/>
              <a:gd name="connsiteX46" fmla="*/ 397197 w 1877168"/>
              <a:gd name="connsiteY46" fmla="*/ 395955 h 1892970"/>
              <a:gd name="connsiteX47" fmla="*/ 439945 w 1877168"/>
              <a:gd name="connsiteY47" fmla="*/ 451567 h 1892970"/>
              <a:gd name="connsiteX48" fmla="*/ 380596 w 1877168"/>
              <a:gd name="connsiteY48" fmla="*/ 407990 h 1892970"/>
              <a:gd name="connsiteX49" fmla="*/ 205965 w 1877168"/>
              <a:gd name="connsiteY49" fmla="*/ 430526 h 1892970"/>
              <a:gd name="connsiteX50" fmla="*/ 228501 w 1877168"/>
              <a:gd name="connsiteY50" fmla="*/ 605157 h 1892970"/>
              <a:gd name="connsiteX51" fmla="*/ 233263 w 1877168"/>
              <a:gd name="connsiteY51" fmla="*/ 608653 h 1892970"/>
              <a:gd name="connsiteX52" fmla="*/ 274765 w 1877168"/>
              <a:gd name="connsiteY52" fmla="*/ 639365 h 1892970"/>
              <a:gd name="connsiteX53" fmla="*/ 215832 w 1877168"/>
              <a:gd name="connsiteY53" fmla="*/ 618614 h 1892970"/>
              <a:gd name="connsiteX54" fmla="*/ 58814 w 1877168"/>
              <a:gd name="connsiteY54" fmla="*/ 698294 h 1892970"/>
              <a:gd name="connsiteX55" fmla="*/ 132828 w 1877168"/>
              <a:gd name="connsiteY55" fmla="*/ 853309 h 1892970"/>
              <a:gd name="connsiteX56" fmla="*/ 201721 w 1877168"/>
              <a:gd name="connsiteY56" fmla="*/ 877795 h 1892970"/>
              <a:gd name="connsiteX57" fmla="*/ 132205 w 1877168"/>
              <a:gd name="connsiteY57" fmla="*/ 873645 h 1892970"/>
              <a:gd name="connsiteX58" fmla="*/ 228 w 1877168"/>
              <a:gd name="connsiteY58" fmla="*/ 990681 h 1892970"/>
              <a:gd name="connsiteX59" fmla="*/ 117264 w 1877168"/>
              <a:gd name="connsiteY59" fmla="*/ 1122658 h 1892970"/>
              <a:gd name="connsiteX60" fmla="*/ 187196 w 1877168"/>
              <a:gd name="connsiteY60" fmla="*/ 1126808 h 1892970"/>
              <a:gd name="connsiteX61" fmla="*/ 115397 w 1877168"/>
              <a:gd name="connsiteY61" fmla="*/ 1142994 h 1892970"/>
              <a:gd name="connsiteX62" fmla="*/ 23645 w 1877168"/>
              <a:gd name="connsiteY62" fmla="*/ 1293278 h 1892970"/>
              <a:gd name="connsiteX63" fmla="*/ 141543 w 1877168"/>
              <a:gd name="connsiteY63" fmla="*/ 1388480 h 1892970"/>
              <a:gd name="connsiteX64" fmla="*/ 168935 w 1877168"/>
              <a:gd name="connsiteY64" fmla="*/ 1385575 h 1892970"/>
              <a:gd name="connsiteX65" fmla="*/ 250072 w 1877168"/>
              <a:gd name="connsiteY65" fmla="*/ 1367314 h 1892970"/>
              <a:gd name="connsiteX66" fmla="*/ 183460 w 1877168"/>
              <a:gd name="connsiteY66" fmla="*/ 1404251 h 1892970"/>
              <a:gd name="connsiteX67" fmla="*/ 135110 w 1877168"/>
              <a:gd name="connsiteY67" fmla="*/ 1573580 h 1892970"/>
              <a:gd name="connsiteX68" fmla="*/ 304440 w 1877168"/>
              <a:gd name="connsiteY68" fmla="*/ 1621930 h 1892970"/>
              <a:gd name="connsiteX69" fmla="*/ 915976 w 1877168"/>
              <a:gd name="connsiteY69" fmla="*/ 1282027 h 1892970"/>
              <a:gd name="connsiteX70" fmla="*/ 1056254 w 1877168"/>
              <a:gd name="connsiteY70" fmla="*/ 1370634 h 1892970"/>
              <a:gd name="connsiteX71" fmla="*/ 1056254 w 1877168"/>
              <a:gd name="connsiteY71" fmla="*/ 1726930 h 1892970"/>
              <a:gd name="connsiteX72" fmla="*/ 1014751 w 1877168"/>
              <a:gd name="connsiteY72" fmla="*/ 1768432 h 1892970"/>
              <a:gd name="connsiteX73" fmla="*/ 1056254 w 1877168"/>
              <a:gd name="connsiteY73" fmla="*/ 1809935 h 1892970"/>
              <a:gd name="connsiteX74" fmla="*/ 1081155 w 1877168"/>
              <a:gd name="connsiteY74" fmla="*/ 1809935 h 1892970"/>
              <a:gd name="connsiteX75" fmla="*/ 1151709 w 1877168"/>
              <a:gd name="connsiteY75" fmla="*/ 1880488 h 1892970"/>
              <a:gd name="connsiteX76" fmla="*/ 1208328 w 1877168"/>
              <a:gd name="connsiteY76" fmla="*/ 1881972 h 1892970"/>
              <a:gd name="connsiteX77" fmla="*/ 1209812 w 1877168"/>
              <a:gd name="connsiteY77" fmla="*/ 1880488 h 1892970"/>
              <a:gd name="connsiteX78" fmla="*/ 1211296 w 1877168"/>
              <a:gd name="connsiteY78" fmla="*/ 1823869 h 1892970"/>
              <a:gd name="connsiteX79" fmla="*/ 1209812 w 1877168"/>
              <a:gd name="connsiteY79" fmla="*/ 1822385 h 1892970"/>
              <a:gd name="connsiteX80" fmla="*/ 1197361 w 1877168"/>
              <a:gd name="connsiteY80" fmla="*/ 1809935 h 1892970"/>
              <a:gd name="connsiteX81" fmla="*/ 1243221 w 1877168"/>
              <a:gd name="connsiteY81" fmla="*/ 1809935 h 1892970"/>
              <a:gd name="connsiteX82" fmla="*/ 1284724 w 1877168"/>
              <a:gd name="connsiteY82" fmla="*/ 1768432 h 1892970"/>
              <a:gd name="connsiteX83" fmla="*/ 1243221 w 1877168"/>
              <a:gd name="connsiteY83" fmla="*/ 1726930 h 1892970"/>
              <a:gd name="connsiteX84" fmla="*/ 1139466 w 1877168"/>
              <a:gd name="connsiteY84" fmla="*/ 1726930 h 1892970"/>
              <a:gd name="connsiteX85" fmla="*/ 1139466 w 1877168"/>
              <a:gd name="connsiteY85" fmla="*/ 1390970 h 1892970"/>
              <a:gd name="connsiteX86" fmla="*/ 1160217 w 1877168"/>
              <a:gd name="connsiteY86" fmla="*/ 1390970 h 1892970"/>
              <a:gd name="connsiteX87" fmla="*/ 1222470 w 1877168"/>
              <a:gd name="connsiteY87" fmla="*/ 1385782 h 1892970"/>
              <a:gd name="connsiteX88" fmla="*/ 1222470 w 1877168"/>
              <a:gd name="connsiteY88" fmla="*/ 1643303 h 1892970"/>
              <a:gd name="connsiteX89" fmla="*/ 1180968 w 1877168"/>
              <a:gd name="connsiteY89" fmla="*/ 1684805 h 1892970"/>
              <a:gd name="connsiteX90" fmla="*/ 1243221 w 1877168"/>
              <a:gd name="connsiteY90" fmla="*/ 1684805 h 1892970"/>
              <a:gd name="connsiteX91" fmla="*/ 1326058 w 1877168"/>
              <a:gd name="connsiteY91" fmla="*/ 1767978 h 1892970"/>
              <a:gd name="connsiteX92" fmla="*/ 1320001 w 1877168"/>
              <a:gd name="connsiteY92" fmla="*/ 1798937 h 1892970"/>
              <a:gd name="connsiteX93" fmla="*/ 1346977 w 1877168"/>
              <a:gd name="connsiteY93" fmla="*/ 1809312 h 1892970"/>
              <a:gd name="connsiteX94" fmla="*/ 1376029 w 1877168"/>
              <a:gd name="connsiteY94" fmla="*/ 1796861 h 1892970"/>
              <a:gd name="connsiteX95" fmla="*/ 1377512 w 1877168"/>
              <a:gd name="connsiteY95" fmla="*/ 1740242 h 1892970"/>
              <a:gd name="connsiteX96" fmla="*/ 1376029 w 1877168"/>
              <a:gd name="connsiteY96" fmla="*/ 1738758 h 1892970"/>
              <a:gd name="connsiteX97" fmla="*/ 1363578 w 1877168"/>
              <a:gd name="connsiteY97" fmla="*/ 1726308 h 1892970"/>
              <a:gd name="connsiteX98" fmla="*/ 1409853 w 1877168"/>
              <a:gd name="connsiteY98" fmla="*/ 1726308 h 1892970"/>
              <a:gd name="connsiteX99" fmla="*/ 1451355 w 1877168"/>
              <a:gd name="connsiteY99" fmla="*/ 1684805 h 1892970"/>
              <a:gd name="connsiteX100" fmla="*/ 1409853 w 1877168"/>
              <a:gd name="connsiteY100" fmla="*/ 1643303 h 1892970"/>
              <a:gd name="connsiteX101" fmla="*/ 1306097 w 1877168"/>
              <a:gd name="connsiteY101" fmla="*/ 1643303 h 1892970"/>
              <a:gd name="connsiteX102" fmla="*/ 1306097 w 1877168"/>
              <a:gd name="connsiteY102" fmla="*/ 1365861 h 1892970"/>
              <a:gd name="connsiteX103" fmla="*/ 1421059 w 1877168"/>
              <a:gd name="connsiteY103" fmla="*/ 1297797 h 1892970"/>
              <a:gd name="connsiteX104" fmla="*/ 1543905 w 1877168"/>
              <a:gd name="connsiteY104" fmla="*/ 1217283 h 1892970"/>
              <a:gd name="connsiteX105" fmla="*/ 1799352 w 1877168"/>
              <a:gd name="connsiteY105" fmla="*/ 885266 h 1892970"/>
              <a:gd name="connsiteX106" fmla="*/ 1700992 w 1877168"/>
              <a:gd name="connsiteY106" fmla="*/ 621519 h 1892970"/>
              <a:gd name="connsiteX107" fmla="*/ 152749 w 1877168"/>
              <a:gd name="connsiteY107" fmla="*/ 794583 h 1892970"/>
              <a:gd name="connsiteX108" fmla="*/ 111191 w 1877168"/>
              <a:gd name="connsiteY108" fmla="*/ 716970 h 1892970"/>
              <a:gd name="connsiteX109" fmla="*/ 188806 w 1877168"/>
              <a:gd name="connsiteY109" fmla="*/ 675412 h 1892970"/>
              <a:gd name="connsiteX110" fmla="*/ 194251 w 1877168"/>
              <a:gd name="connsiteY110" fmla="*/ 677339 h 1892970"/>
              <a:gd name="connsiteX111" fmla="*/ 272483 w 1877168"/>
              <a:gd name="connsiteY111" fmla="*/ 705146 h 1892970"/>
              <a:gd name="connsiteX112" fmla="*/ 310551 w 1877168"/>
              <a:gd name="connsiteY112" fmla="*/ 784529 h 1892970"/>
              <a:gd name="connsiteX113" fmla="*/ 251732 w 1877168"/>
              <a:gd name="connsiteY113" fmla="*/ 826125 h 1892970"/>
              <a:gd name="connsiteX114" fmla="*/ 230981 w 1877168"/>
              <a:gd name="connsiteY114" fmla="*/ 822390 h 1892970"/>
              <a:gd name="connsiteX115" fmla="*/ 120169 w 1877168"/>
              <a:gd name="connsiteY115" fmla="*/ 1059990 h 1892970"/>
              <a:gd name="connsiteX116" fmla="*/ 61651 w 1877168"/>
              <a:gd name="connsiteY116" fmla="*/ 994001 h 1892970"/>
              <a:gd name="connsiteX117" fmla="*/ 127640 w 1877168"/>
              <a:gd name="connsiteY117" fmla="*/ 935483 h 1892970"/>
              <a:gd name="connsiteX118" fmla="*/ 210644 w 1877168"/>
              <a:gd name="connsiteY118" fmla="*/ 940463 h 1892970"/>
              <a:gd name="connsiteX119" fmla="*/ 271134 w 1877168"/>
              <a:gd name="connsiteY119" fmla="*/ 1004481 h 1892970"/>
              <a:gd name="connsiteX120" fmla="*/ 207117 w 1877168"/>
              <a:gd name="connsiteY120" fmla="*/ 1064970 h 1892970"/>
              <a:gd name="connsiteX121" fmla="*/ 203174 w 1877168"/>
              <a:gd name="connsiteY121" fmla="*/ 1064970 h 1892970"/>
              <a:gd name="connsiteX122" fmla="*/ 236376 w 1877168"/>
              <a:gd name="connsiteY122" fmla="*/ 1306513 h 1892970"/>
              <a:gd name="connsiteX123" fmla="*/ 155446 w 1877168"/>
              <a:gd name="connsiteY123" fmla="*/ 1324774 h 1892970"/>
              <a:gd name="connsiteX124" fmla="*/ 141751 w 1877168"/>
              <a:gd name="connsiteY124" fmla="*/ 1326226 h 1892970"/>
              <a:gd name="connsiteX125" fmla="*/ 80073 w 1877168"/>
              <a:gd name="connsiteY125" fmla="*/ 1263402 h 1892970"/>
              <a:gd name="connsiteX126" fmla="*/ 128055 w 1877168"/>
              <a:gd name="connsiteY126" fmla="*/ 1203380 h 1892970"/>
              <a:gd name="connsiteX127" fmla="*/ 209192 w 1877168"/>
              <a:gd name="connsiteY127" fmla="*/ 1185119 h 1892970"/>
              <a:gd name="connsiteX128" fmla="*/ 281535 w 1877168"/>
              <a:gd name="connsiteY128" fmla="*/ 1235295 h 1892970"/>
              <a:gd name="connsiteX129" fmla="*/ 236376 w 1877168"/>
              <a:gd name="connsiteY129" fmla="*/ 1306513 h 1892970"/>
              <a:gd name="connsiteX130" fmla="*/ 346772 w 1877168"/>
              <a:gd name="connsiteY130" fmla="*/ 1527097 h 1892970"/>
              <a:gd name="connsiteX131" fmla="*/ 274350 w 1877168"/>
              <a:gd name="connsiteY131" fmla="*/ 1567562 h 1892970"/>
              <a:gd name="connsiteX132" fmla="*/ 244054 w 1877168"/>
              <a:gd name="connsiteY132" fmla="*/ 1575447 h 1892970"/>
              <a:gd name="connsiteX133" fmla="*/ 181454 w 1877168"/>
              <a:gd name="connsiteY133" fmla="*/ 1513543 h 1892970"/>
              <a:gd name="connsiteX134" fmla="*/ 213757 w 1877168"/>
              <a:gd name="connsiteY134" fmla="*/ 1458618 h 1892970"/>
              <a:gd name="connsiteX135" fmla="*/ 286386 w 1877168"/>
              <a:gd name="connsiteY135" fmla="*/ 1418361 h 1892970"/>
              <a:gd name="connsiteX136" fmla="*/ 372047 w 1877168"/>
              <a:gd name="connsiteY136" fmla="*/ 1438691 h 1892970"/>
              <a:gd name="connsiteX137" fmla="*/ 351717 w 1877168"/>
              <a:gd name="connsiteY137" fmla="*/ 1524352 h 1892970"/>
              <a:gd name="connsiteX138" fmla="*/ 346772 w 1877168"/>
              <a:gd name="connsiteY138" fmla="*/ 1527097 h 1892970"/>
              <a:gd name="connsiteX139" fmla="*/ 423136 w 1877168"/>
              <a:gd name="connsiteY139" fmla="*/ 594543 h 1892970"/>
              <a:gd name="connsiteX140" fmla="*/ 336189 w 1877168"/>
              <a:gd name="connsiteY140" fmla="*/ 607823 h 1892970"/>
              <a:gd name="connsiteX141" fmla="*/ 269163 w 1877168"/>
              <a:gd name="connsiteY141" fmla="*/ 558643 h 1892970"/>
              <a:gd name="connsiteX142" fmla="*/ 252082 w 1877168"/>
              <a:gd name="connsiteY142" fmla="*/ 472277 h 1892970"/>
              <a:gd name="connsiteX143" fmla="*/ 338451 w 1877168"/>
              <a:gd name="connsiteY143" fmla="*/ 455197 h 1892970"/>
              <a:gd name="connsiteX144" fmla="*/ 342829 w 1877168"/>
              <a:gd name="connsiteY144" fmla="*/ 458415 h 1892970"/>
              <a:gd name="connsiteX145" fmla="*/ 409855 w 1877168"/>
              <a:gd name="connsiteY145" fmla="*/ 506558 h 1892970"/>
              <a:gd name="connsiteX146" fmla="*/ 423931 w 1877168"/>
              <a:gd name="connsiteY146" fmla="*/ 593466 h 1892970"/>
              <a:gd name="connsiteX147" fmla="*/ 423136 w 1877168"/>
              <a:gd name="connsiteY147" fmla="*/ 594543 h 1892970"/>
              <a:gd name="connsiteX148" fmla="*/ 583543 w 1877168"/>
              <a:gd name="connsiteY148" fmla="*/ 435382 h 1892970"/>
              <a:gd name="connsiteX149" fmla="*/ 497425 w 1877168"/>
              <a:gd name="connsiteY149" fmla="*/ 423553 h 1892970"/>
              <a:gd name="connsiteX150" fmla="*/ 446792 w 1877168"/>
              <a:gd name="connsiteY150" fmla="*/ 357772 h 1892970"/>
              <a:gd name="connsiteX151" fmla="*/ 455124 w 1877168"/>
              <a:gd name="connsiteY151" fmla="*/ 270128 h 1892970"/>
              <a:gd name="connsiteX152" fmla="*/ 542769 w 1877168"/>
              <a:gd name="connsiteY152" fmla="*/ 278460 h 1892970"/>
              <a:gd name="connsiteX153" fmla="*/ 545360 w 1877168"/>
              <a:gd name="connsiteY153" fmla="*/ 281823 h 1892970"/>
              <a:gd name="connsiteX154" fmla="*/ 595993 w 1877168"/>
              <a:gd name="connsiteY154" fmla="*/ 347604 h 1892970"/>
              <a:gd name="connsiteX155" fmla="*/ 584242 w 1877168"/>
              <a:gd name="connsiteY155" fmla="*/ 434857 h 1892970"/>
              <a:gd name="connsiteX156" fmla="*/ 583543 w 1877168"/>
              <a:gd name="connsiteY156" fmla="*/ 435382 h 1892970"/>
              <a:gd name="connsiteX157" fmla="*/ 1175573 w 1877168"/>
              <a:gd name="connsiteY157" fmla="*/ 205044 h 1892970"/>
              <a:gd name="connsiteX158" fmla="*/ 1192174 w 1877168"/>
              <a:gd name="connsiteY158" fmla="*/ 123700 h 1892970"/>
              <a:gd name="connsiteX159" fmla="*/ 1264738 w 1877168"/>
              <a:gd name="connsiteY159" fmla="*/ 73847 h 1892970"/>
              <a:gd name="connsiteX160" fmla="*/ 1314591 w 1877168"/>
              <a:gd name="connsiteY160" fmla="*/ 146412 h 1892970"/>
              <a:gd name="connsiteX161" fmla="*/ 1314190 w 1877168"/>
              <a:gd name="connsiteY161" fmla="*/ 148394 h 1892970"/>
              <a:gd name="connsiteX162" fmla="*/ 1297797 w 1877168"/>
              <a:gd name="connsiteY162" fmla="*/ 229738 h 1892970"/>
              <a:gd name="connsiteX163" fmla="*/ 1236789 w 1877168"/>
              <a:gd name="connsiteY163" fmla="*/ 279748 h 1892970"/>
              <a:gd name="connsiteX164" fmla="*/ 1223715 w 1877168"/>
              <a:gd name="connsiteY164" fmla="*/ 278296 h 1892970"/>
              <a:gd name="connsiteX165" fmla="*/ 1175573 w 1877168"/>
              <a:gd name="connsiteY165" fmla="*/ 205044 h 1892970"/>
              <a:gd name="connsiteX166" fmla="*/ 981964 w 1877168"/>
              <a:gd name="connsiteY166" fmla="*/ 61654 h 1892970"/>
              <a:gd name="connsiteX167" fmla="*/ 1048991 w 1877168"/>
              <a:gd name="connsiteY167" fmla="*/ 118512 h 1892970"/>
              <a:gd name="connsiteX168" fmla="*/ 1055631 w 1877168"/>
              <a:gd name="connsiteY168" fmla="*/ 201517 h 1892970"/>
              <a:gd name="connsiteX169" fmla="*/ 998773 w 1877168"/>
              <a:gd name="connsiteY169" fmla="*/ 268543 h 1892970"/>
              <a:gd name="connsiteX170" fmla="*/ 993585 w 1877168"/>
              <a:gd name="connsiteY170" fmla="*/ 268543 h 1892970"/>
              <a:gd name="connsiteX171" fmla="*/ 931332 w 1877168"/>
              <a:gd name="connsiteY171" fmla="*/ 211477 h 1892970"/>
              <a:gd name="connsiteX172" fmla="*/ 924691 w 1877168"/>
              <a:gd name="connsiteY172" fmla="*/ 128473 h 1892970"/>
              <a:gd name="connsiteX173" fmla="*/ 981964 w 1877168"/>
              <a:gd name="connsiteY173" fmla="*/ 61654 h 1892970"/>
              <a:gd name="connsiteX174" fmla="*/ 697674 w 1877168"/>
              <a:gd name="connsiteY174" fmla="*/ 285766 h 1892970"/>
              <a:gd name="connsiteX175" fmla="*/ 667170 w 1877168"/>
              <a:gd name="connsiteY175" fmla="*/ 208572 h 1892970"/>
              <a:gd name="connsiteX176" fmla="*/ 702343 w 1877168"/>
              <a:gd name="connsiteY176" fmla="*/ 127747 h 1892970"/>
              <a:gd name="connsiteX177" fmla="*/ 783169 w 1877168"/>
              <a:gd name="connsiteY177" fmla="*/ 162920 h 1892970"/>
              <a:gd name="connsiteX178" fmla="*/ 813465 w 1877168"/>
              <a:gd name="connsiteY178" fmla="*/ 240114 h 1892970"/>
              <a:gd name="connsiteX179" fmla="*/ 780463 w 1877168"/>
              <a:gd name="connsiteY179" fmla="*/ 321734 h 1892970"/>
              <a:gd name="connsiteX180" fmla="*/ 698842 w 1877168"/>
              <a:gd name="connsiteY180" fmla="*/ 288731 h 1892970"/>
              <a:gd name="connsiteX181" fmla="*/ 697674 w 1877168"/>
              <a:gd name="connsiteY181" fmla="*/ 285766 h 189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877168" h="1892970">
                <a:moveTo>
                  <a:pt x="1700992" y="474809"/>
                </a:moveTo>
                <a:cubicBezTo>
                  <a:pt x="1729917" y="472161"/>
                  <a:pt x="1756798" y="458758"/>
                  <a:pt x="1776318" y="437249"/>
                </a:cubicBezTo>
                <a:lnTo>
                  <a:pt x="1877169" y="437249"/>
                </a:lnTo>
                <a:cubicBezTo>
                  <a:pt x="1857686" y="408233"/>
                  <a:pt x="1834135" y="382165"/>
                  <a:pt x="1807238" y="359848"/>
                </a:cubicBezTo>
                <a:lnTo>
                  <a:pt x="1807238" y="357980"/>
                </a:lnTo>
                <a:cubicBezTo>
                  <a:pt x="1807184" y="298966"/>
                  <a:pt x="1763274" y="249190"/>
                  <a:pt x="1704727" y="241774"/>
                </a:cubicBezTo>
                <a:lnTo>
                  <a:pt x="1765528" y="180766"/>
                </a:lnTo>
                <a:cubicBezTo>
                  <a:pt x="1787615" y="186891"/>
                  <a:pt x="1810487" y="173951"/>
                  <a:pt x="1816613" y="151864"/>
                </a:cubicBezTo>
                <a:cubicBezTo>
                  <a:pt x="1822738" y="129777"/>
                  <a:pt x="1809798" y="106906"/>
                  <a:pt x="1787711" y="100780"/>
                </a:cubicBezTo>
                <a:cubicBezTo>
                  <a:pt x="1772884" y="96668"/>
                  <a:pt x="1756997" y="101097"/>
                  <a:pt x="1746437" y="112287"/>
                </a:cubicBezTo>
                <a:cubicBezTo>
                  <a:pt x="1736022" y="122796"/>
                  <a:pt x="1731990" y="138055"/>
                  <a:pt x="1735854" y="152337"/>
                </a:cubicBezTo>
                <a:lnTo>
                  <a:pt x="1690201" y="197989"/>
                </a:lnTo>
                <a:lnTo>
                  <a:pt x="1690201" y="116852"/>
                </a:lnTo>
                <a:cubicBezTo>
                  <a:pt x="1702965" y="109483"/>
                  <a:pt x="1710863" y="95898"/>
                  <a:pt x="1710952" y="81160"/>
                </a:cubicBezTo>
                <a:cubicBezTo>
                  <a:pt x="1710952" y="58239"/>
                  <a:pt x="1692372" y="39658"/>
                  <a:pt x="1669450" y="39658"/>
                </a:cubicBezTo>
                <a:cubicBezTo>
                  <a:pt x="1646528" y="39658"/>
                  <a:pt x="1627948" y="58239"/>
                  <a:pt x="1627948" y="81160"/>
                </a:cubicBezTo>
                <a:cubicBezTo>
                  <a:pt x="1628037" y="95898"/>
                  <a:pt x="1635935" y="109483"/>
                  <a:pt x="1648699" y="116852"/>
                </a:cubicBezTo>
                <a:lnTo>
                  <a:pt x="1648699" y="197159"/>
                </a:lnTo>
                <a:lnTo>
                  <a:pt x="1605536" y="153789"/>
                </a:lnTo>
                <a:cubicBezTo>
                  <a:pt x="1609319" y="139571"/>
                  <a:pt x="1605294" y="124413"/>
                  <a:pt x="1594953" y="113947"/>
                </a:cubicBezTo>
                <a:cubicBezTo>
                  <a:pt x="1578809" y="97677"/>
                  <a:pt x="1552532" y="97574"/>
                  <a:pt x="1536261" y="113719"/>
                </a:cubicBezTo>
                <a:cubicBezTo>
                  <a:pt x="1519990" y="129863"/>
                  <a:pt x="1519888" y="156140"/>
                  <a:pt x="1536032" y="172411"/>
                </a:cubicBezTo>
                <a:cubicBezTo>
                  <a:pt x="1546528" y="182988"/>
                  <a:pt x="1561888" y="187128"/>
                  <a:pt x="1576277" y="183256"/>
                </a:cubicBezTo>
                <a:lnTo>
                  <a:pt x="1643096" y="250074"/>
                </a:lnTo>
                <a:cubicBezTo>
                  <a:pt x="1600046" y="268568"/>
                  <a:pt x="1572137" y="310917"/>
                  <a:pt x="1572127" y="357772"/>
                </a:cubicBezTo>
                <a:cubicBezTo>
                  <a:pt x="1572260" y="367814"/>
                  <a:pt x="1573727" y="377791"/>
                  <a:pt x="1576485" y="387447"/>
                </a:cubicBezTo>
                <a:lnTo>
                  <a:pt x="1576485" y="703071"/>
                </a:lnTo>
                <a:lnTo>
                  <a:pt x="1576485" y="703071"/>
                </a:lnTo>
                <a:cubicBezTo>
                  <a:pt x="1576489" y="730701"/>
                  <a:pt x="1557363" y="754652"/>
                  <a:pt x="1530417" y="760759"/>
                </a:cubicBezTo>
                <a:cubicBezTo>
                  <a:pt x="1445977" y="740786"/>
                  <a:pt x="1358351" y="738244"/>
                  <a:pt x="1272896" y="753288"/>
                </a:cubicBezTo>
                <a:cubicBezTo>
                  <a:pt x="1266670" y="753288"/>
                  <a:pt x="1260860" y="755779"/>
                  <a:pt x="1254635" y="757024"/>
                </a:cubicBezTo>
                <a:lnTo>
                  <a:pt x="1375199" y="160845"/>
                </a:lnTo>
                <a:cubicBezTo>
                  <a:pt x="1391285" y="93989"/>
                  <a:pt x="1350127" y="26753"/>
                  <a:pt x="1283271" y="10667"/>
                </a:cubicBezTo>
                <a:cubicBezTo>
                  <a:pt x="1216415" y="-5418"/>
                  <a:pt x="1149179" y="35739"/>
                  <a:pt x="1133093" y="102595"/>
                </a:cubicBezTo>
                <a:cubicBezTo>
                  <a:pt x="1132323" y="105798"/>
                  <a:pt x="1131680" y="109032"/>
                  <a:pt x="1131165" y="112287"/>
                </a:cubicBezTo>
                <a:lnTo>
                  <a:pt x="1116639" y="184086"/>
                </a:lnTo>
                <a:lnTo>
                  <a:pt x="1111037" y="114570"/>
                </a:lnTo>
                <a:cubicBezTo>
                  <a:pt x="1105307" y="45806"/>
                  <a:pt x="1044917" y="-5292"/>
                  <a:pt x="976154" y="439"/>
                </a:cubicBezTo>
                <a:cubicBezTo>
                  <a:pt x="907391" y="6169"/>
                  <a:pt x="856293" y="66558"/>
                  <a:pt x="862023" y="135321"/>
                </a:cubicBezTo>
                <a:lnTo>
                  <a:pt x="868248" y="213137"/>
                </a:lnTo>
                <a:lnTo>
                  <a:pt x="841064" y="140093"/>
                </a:lnTo>
                <a:cubicBezTo>
                  <a:pt x="815852" y="76086"/>
                  <a:pt x="743523" y="44638"/>
                  <a:pt x="679517" y="69851"/>
                </a:cubicBezTo>
                <a:cubicBezTo>
                  <a:pt x="615510" y="95064"/>
                  <a:pt x="584061" y="167392"/>
                  <a:pt x="609274" y="231398"/>
                </a:cubicBezTo>
                <a:lnTo>
                  <a:pt x="636043" y="299047"/>
                </a:lnTo>
                <a:lnTo>
                  <a:pt x="594541" y="244056"/>
                </a:lnTo>
                <a:cubicBezTo>
                  <a:pt x="552594" y="189562"/>
                  <a:pt x="474414" y="179388"/>
                  <a:pt x="419920" y="221334"/>
                </a:cubicBezTo>
                <a:cubicBezTo>
                  <a:pt x="365425" y="263280"/>
                  <a:pt x="355251" y="341460"/>
                  <a:pt x="397197" y="395955"/>
                </a:cubicBezTo>
                <a:lnTo>
                  <a:pt x="439945" y="451567"/>
                </a:lnTo>
                <a:lnTo>
                  <a:pt x="380596" y="407990"/>
                </a:lnTo>
                <a:cubicBezTo>
                  <a:pt x="326149" y="365990"/>
                  <a:pt x="247965" y="376079"/>
                  <a:pt x="205965" y="430526"/>
                </a:cubicBezTo>
                <a:cubicBezTo>
                  <a:pt x="163965" y="484971"/>
                  <a:pt x="174054" y="563157"/>
                  <a:pt x="228501" y="605157"/>
                </a:cubicBezTo>
                <a:cubicBezTo>
                  <a:pt x="230059" y="606358"/>
                  <a:pt x="231649" y="607524"/>
                  <a:pt x="233263" y="608653"/>
                </a:cubicBezTo>
                <a:lnTo>
                  <a:pt x="274765" y="639365"/>
                </a:lnTo>
                <a:lnTo>
                  <a:pt x="215832" y="618614"/>
                </a:lnTo>
                <a:cubicBezTo>
                  <a:pt x="150470" y="597257"/>
                  <a:pt x="80170" y="632932"/>
                  <a:pt x="58814" y="698294"/>
                </a:cubicBezTo>
                <a:cubicBezTo>
                  <a:pt x="38183" y="761437"/>
                  <a:pt x="70755" y="829655"/>
                  <a:pt x="132828" y="853309"/>
                </a:cubicBezTo>
                <a:lnTo>
                  <a:pt x="201721" y="877795"/>
                </a:lnTo>
                <a:lnTo>
                  <a:pt x="132205" y="873645"/>
                </a:lnTo>
                <a:cubicBezTo>
                  <a:pt x="63442" y="869520"/>
                  <a:pt x="4354" y="921918"/>
                  <a:pt x="228" y="990681"/>
                </a:cubicBezTo>
                <a:cubicBezTo>
                  <a:pt x="-3898" y="1059444"/>
                  <a:pt x="48501" y="1118533"/>
                  <a:pt x="117264" y="1122658"/>
                </a:cubicBezTo>
                <a:lnTo>
                  <a:pt x="187196" y="1126808"/>
                </a:lnTo>
                <a:lnTo>
                  <a:pt x="115397" y="1142994"/>
                </a:lnTo>
                <a:cubicBezTo>
                  <a:pt x="48560" y="1159157"/>
                  <a:pt x="7482" y="1226443"/>
                  <a:pt x="23645" y="1293278"/>
                </a:cubicBezTo>
                <a:cubicBezTo>
                  <a:pt x="36885" y="1348028"/>
                  <a:pt x="85233" y="1387069"/>
                  <a:pt x="141543" y="1388480"/>
                </a:cubicBezTo>
                <a:cubicBezTo>
                  <a:pt x="150755" y="1388542"/>
                  <a:pt x="159941" y="1387567"/>
                  <a:pt x="168935" y="1385575"/>
                </a:cubicBezTo>
                <a:lnTo>
                  <a:pt x="250072" y="1367314"/>
                </a:lnTo>
                <a:lnTo>
                  <a:pt x="183460" y="1404251"/>
                </a:lnTo>
                <a:cubicBezTo>
                  <a:pt x="123350" y="1437658"/>
                  <a:pt x="101703" y="1513470"/>
                  <a:pt x="135110" y="1573580"/>
                </a:cubicBezTo>
                <a:cubicBezTo>
                  <a:pt x="168518" y="1633689"/>
                  <a:pt x="244330" y="1655337"/>
                  <a:pt x="304440" y="1621930"/>
                </a:cubicBezTo>
                <a:lnTo>
                  <a:pt x="915976" y="1282027"/>
                </a:lnTo>
                <a:cubicBezTo>
                  <a:pt x="957171" y="1319567"/>
                  <a:pt x="1004656" y="1349561"/>
                  <a:pt x="1056254" y="1370634"/>
                </a:cubicBezTo>
                <a:lnTo>
                  <a:pt x="1056254" y="1726930"/>
                </a:lnTo>
                <a:cubicBezTo>
                  <a:pt x="1033332" y="1726930"/>
                  <a:pt x="1014751" y="1745511"/>
                  <a:pt x="1014751" y="1768432"/>
                </a:cubicBezTo>
                <a:cubicBezTo>
                  <a:pt x="1014751" y="1791354"/>
                  <a:pt x="1033332" y="1809935"/>
                  <a:pt x="1056254" y="1809935"/>
                </a:cubicBezTo>
                <a:lnTo>
                  <a:pt x="1081155" y="1809935"/>
                </a:lnTo>
                <a:lnTo>
                  <a:pt x="1151709" y="1880488"/>
                </a:lnTo>
                <a:cubicBezTo>
                  <a:pt x="1166934" y="1896533"/>
                  <a:pt x="1192284" y="1897197"/>
                  <a:pt x="1208328" y="1881972"/>
                </a:cubicBezTo>
                <a:cubicBezTo>
                  <a:pt x="1208837" y="1881491"/>
                  <a:pt x="1209331" y="1880997"/>
                  <a:pt x="1209812" y="1880488"/>
                </a:cubicBezTo>
                <a:cubicBezTo>
                  <a:pt x="1225857" y="1865263"/>
                  <a:pt x="1226521" y="1839914"/>
                  <a:pt x="1211296" y="1823869"/>
                </a:cubicBezTo>
                <a:cubicBezTo>
                  <a:pt x="1210814" y="1823363"/>
                  <a:pt x="1210320" y="1822867"/>
                  <a:pt x="1209812" y="1822385"/>
                </a:cubicBezTo>
                <a:lnTo>
                  <a:pt x="1197361" y="1809935"/>
                </a:lnTo>
                <a:lnTo>
                  <a:pt x="1243221" y="1809935"/>
                </a:lnTo>
                <a:cubicBezTo>
                  <a:pt x="1266143" y="1809935"/>
                  <a:pt x="1284724" y="1791354"/>
                  <a:pt x="1284724" y="1768432"/>
                </a:cubicBezTo>
                <a:cubicBezTo>
                  <a:pt x="1284724" y="1745511"/>
                  <a:pt x="1266143" y="1726930"/>
                  <a:pt x="1243221" y="1726930"/>
                </a:cubicBezTo>
                <a:lnTo>
                  <a:pt x="1139466" y="1726930"/>
                </a:lnTo>
                <a:lnTo>
                  <a:pt x="1139466" y="1390970"/>
                </a:lnTo>
                <a:cubicBezTo>
                  <a:pt x="1146106" y="1390970"/>
                  <a:pt x="1152746" y="1390970"/>
                  <a:pt x="1160217" y="1390970"/>
                </a:cubicBezTo>
                <a:cubicBezTo>
                  <a:pt x="1181068" y="1390771"/>
                  <a:pt x="1201875" y="1389036"/>
                  <a:pt x="1222470" y="1385782"/>
                </a:cubicBezTo>
                <a:lnTo>
                  <a:pt x="1222470" y="1643303"/>
                </a:lnTo>
                <a:cubicBezTo>
                  <a:pt x="1199549" y="1643303"/>
                  <a:pt x="1180968" y="1661884"/>
                  <a:pt x="1180968" y="1684805"/>
                </a:cubicBezTo>
                <a:lnTo>
                  <a:pt x="1243221" y="1684805"/>
                </a:lnTo>
                <a:cubicBezTo>
                  <a:pt x="1289063" y="1684899"/>
                  <a:pt x="1326151" y="1722135"/>
                  <a:pt x="1326058" y="1767978"/>
                </a:cubicBezTo>
                <a:cubicBezTo>
                  <a:pt x="1326037" y="1778590"/>
                  <a:pt x="1323981" y="1789098"/>
                  <a:pt x="1320001" y="1798937"/>
                </a:cubicBezTo>
                <a:cubicBezTo>
                  <a:pt x="1327608" y="1805266"/>
                  <a:pt x="1337089" y="1808912"/>
                  <a:pt x="1346977" y="1809312"/>
                </a:cubicBezTo>
                <a:cubicBezTo>
                  <a:pt x="1357923" y="1809156"/>
                  <a:pt x="1368365" y="1804680"/>
                  <a:pt x="1376029" y="1796861"/>
                </a:cubicBezTo>
                <a:cubicBezTo>
                  <a:pt x="1392073" y="1781636"/>
                  <a:pt x="1392738" y="1756287"/>
                  <a:pt x="1377512" y="1740242"/>
                </a:cubicBezTo>
                <a:cubicBezTo>
                  <a:pt x="1377031" y="1739736"/>
                  <a:pt x="1376537" y="1739240"/>
                  <a:pt x="1376029" y="1738758"/>
                </a:cubicBezTo>
                <a:lnTo>
                  <a:pt x="1363578" y="1726308"/>
                </a:lnTo>
                <a:lnTo>
                  <a:pt x="1409853" y="1726308"/>
                </a:lnTo>
                <a:cubicBezTo>
                  <a:pt x="1432775" y="1726308"/>
                  <a:pt x="1451355" y="1707727"/>
                  <a:pt x="1451355" y="1684805"/>
                </a:cubicBezTo>
                <a:cubicBezTo>
                  <a:pt x="1451355" y="1661884"/>
                  <a:pt x="1432775" y="1643303"/>
                  <a:pt x="1409853" y="1643303"/>
                </a:cubicBezTo>
                <a:lnTo>
                  <a:pt x="1306097" y="1643303"/>
                </a:lnTo>
                <a:lnTo>
                  <a:pt x="1306097" y="1365861"/>
                </a:lnTo>
                <a:cubicBezTo>
                  <a:pt x="1348807" y="1351572"/>
                  <a:pt x="1387992" y="1328372"/>
                  <a:pt x="1421059" y="1297797"/>
                </a:cubicBezTo>
                <a:cubicBezTo>
                  <a:pt x="1456761" y="1263701"/>
                  <a:pt x="1498394" y="1236416"/>
                  <a:pt x="1543905" y="1217283"/>
                </a:cubicBezTo>
                <a:cubicBezTo>
                  <a:pt x="1692484" y="1151502"/>
                  <a:pt x="1799352" y="1028863"/>
                  <a:pt x="1799352" y="885266"/>
                </a:cubicBezTo>
                <a:cubicBezTo>
                  <a:pt x="1798520" y="788534"/>
                  <a:pt x="1763702" y="695175"/>
                  <a:pt x="1700992" y="621519"/>
                </a:cubicBezTo>
                <a:close/>
                <a:moveTo>
                  <a:pt x="152749" y="794583"/>
                </a:moveTo>
                <a:cubicBezTo>
                  <a:pt x="119840" y="784627"/>
                  <a:pt x="101234" y="749877"/>
                  <a:pt x="111191" y="716970"/>
                </a:cubicBezTo>
                <a:cubicBezTo>
                  <a:pt x="121148" y="684061"/>
                  <a:pt x="155897" y="665455"/>
                  <a:pt x="188806" y="675412"/>
                </a:cubicBezTo>
                <a:cubicBezTo>
                  <a:pt x="190649" y="675970"/>
                  <a:pt x="192466" y="676613"/>
                  <a:pt x="194251" y="677339"/>
                </a:cubicBezTo>
                <a:lnTo>
                  <a:pt x="272483" y="705146"/>
                </a:lnTo>
                <a:cubicBezTo>
                  <a:pt x="304917" y="716555"/>
                  <a:pt x="321960" y="752097"/>
                  <a:pt x="310551" y="784529"/>
                </a:cubicBezTo>
                <a:cubicBezTo>
                  <a:pt x="301773" y="809482"/>
                  <a:pt x="278183" y="826164"/>
                  <a:pt x="251732" y="826125"/>
                </a:cubicBezTo>
                <a:cubicBezTo>
                  <a:pt x="244653" y="826069"/>
                  <a:pt x="237635" y="824805"/>
                  <a:pt x="230981" y="822390"/>
                </a:cubicBezTo>
                <a:close/>
                <a:moveTo>
                  <a:pt x="120169" y="1059990"/>
                </a:moveTo>
                <a:cubicBezTo>
                  <a:pt x="85788" y="1057927"/>
                  <a:pt x="59588" y="1028384"/>
                  <a:pt x="61651" y="994001"/>
                </a:cubicBezTo>
                <a:cubicBezTo>
                  <a:pt x="63714" y="959619"/>
                  <a:pt x="93258" y="933420"/>
                  <a:pt x="127640" y="935483"/>
                </a:cubicBezTo>
                <a:lnTo>
                  <a:pt x="210644" y="940463"/>
                </a:lnTo>
                <a:cubicBezTo>
                  <a:pt x="245027" y="941437"/>
                  <a:pt x="272107" y="970098"/>
                  <a:pt x="271134" y="1004481"/>
                </a:cubicBezTo>
                <a:cubicBezTo>
                  <a:pt x="270161" y="1038863"/>
                  <a:pt x="241499" y="1065943"/>
                  <a:pt x="207117" y="1064970"/>
                </a:cubicBezTo>
                <a:lnTo>
                  <a:pt x="203174" y="1064970"/>
                </a:lnTo>
                <a:close/>
                <a:moveTo>
                  <a:pt x="236376" y="1306513"/>
                </a:moveTo>
                <a:lnTo>
                  <a:pt x="155446" y="1324774"/>
                </a:lnTo>
                <a:cubicBezTo>
                  <a:pt x="150950" y="1325764"/>
                  <a:pt x="146355" y="1326251"/>
                  <a:pt x="141751" y="1326226"/>
                </a:cubicBezTo>
                <a:cubicBezTo>
                  <a:pt x="107371" y="1325909"/>
                  <a:pt x="79757" y="1297783"/>
                  <a:pt x="80073" y="1263402"/>
                </a:cubicBezTo>
                <a:cubicBezTo>
                  <a:pt x="80338" y="1234733"/>
                  <a:pt x="100148" y="1209952"/>
                  <a:pt x="128055" y="1203380"/>
                </a:cubicBezTo>
                <a:lnTo>
                  <a:pt x="209192" y="1185119"/>
                </a:lnTo>
                <a:cubicBezTo>
                  <a:pt x="243025" y="1178997"/>
                  <a:pt x="275413" y="1201462"/>
                  <a:pt x="281535" y="1235295"/>
                </a:cubicBezTo>
                <a:cubicBezTo>
                  <a:pt x="287301" y="1267167"/>
                  <a:pt x="267664" y="1298136"/>
                  <a:pt x="236376" y="1306513"/>
                </a:cubicBezTo>
                <a:close/>
                <a:moveTo>
                  <a:pt x="346772" y="1527097"/>
                </a:moveTo>
                <a:lnTo>
                  <a:pt x="274350" y="1567562"/>
                </a:lnTo>
                <a:cubicBezTo>
                  <a:pt x="265048" y="1572629"/>
                  <a:pt x="254645" y="1575337"/>
                  <a:pt x="244054" y="1575447"/>
                </a:cubicBezTo>
                <a:cubicBezTo>
                  <a:pt x="209673" y="1575640"/>
                  <a:pt x="181645" y="1547925"/>
                  <a:pt x="181454" y="1513543"/>
                </a:cubicBezTo>
                <a:cubicBezTo>
                  <a:pt x="181325" y="1490693"/>
                  <a:pt x="193726" y="1469610"/>
                  <a:pt x="213757" y="1458618"/>
                </a:cubicBezTo>
                <a:lnTo>
                  <a:pt x="286386" y="1418361"/>
                </a:lnTo>
                <a:cubicBezTo>
                  <a:pt x="315654" y="1400320"/>
                  <a:pt x="354006" y="1409422"/>
                  <a:pt x="372047" y="1438691"/>
                </a:cubicBezTo>
                <a:cubicBezTo>
                  <a:pt x="390088" y="1467959"/>
                  <a:pt x="380984" y="1506311"/>
                  <a:pt x="351717" y="1524352"/>
                </a:cubicBezTo>
                <a:cubicBezTo>
                  <a:pt x="350111" y="1525342"/>
                  <a:pt x="348461" y="1526257"/>
                  <a:pt x="346772" y="1527097"/>
                </a:cubicBezTo>
                <a:close/>
                <a:moveTo>
                  <a:pt x="423136" y="594543"/>
                </a:moveTo>
                <a:cubicBezTo>
                  <a:pt x="402775" y="622189"/>
                  <a:pt x="363875" y="628130"/>
                  <a:pt x="336189" y="607823"/>
                </a:cubicBezTo>
                <a:lnTo>
                  <a:pt x="269163" y="558643"/>
                </a:lnTo>
                <a:cubicBezTo>
                  <a:pt x="240597" y="539511"/>
                  <a:pt x="232950" y="500843"/>
                  <a:pt x="252082" y="472277"/>
                </a:cubicBezTo>
                <a:cubicBezTo>
                  <a:pt x="271215" y="443711"/>
                  <a:pt x="309885" y="436064"/>
                  <a:pt x="338451" y="455197"/>
                </a:cubicBezTo>
                <a:cubicBezTo>
                  <a:pt x="339955" y="456205"/>
                  <a:pt x="341416" y="457278"/>
                  <a:pt x="342829" y="458415"/>
                </a:cubicBezTo>
                <a:lnTo>
                  <a:pt x="409855" y="506558"/>
                </a:lnTo>
                <a:cubicBezTo>
                  <a:pt x="437741" y="526670"/>
                  <a:pt x="444043" y="565580"/>
                  <a:pt x="423931" y="593466"/>
                </a:cubicBezTo>
                <a:cubicBezTo>
                  <a:pt x="423669" y="593827"/>
                  <a:pt x="423406" y="594186"/>
                  <a:pt x="423136" y="594543"/>
                </a:cubicBezTo>
                <a:close/>
                <a:moveTo>
                  <a:pt x="583543" y="435382"/>
                </a:moveTo>
                <a:cubicBezTo>
                  <a:pt x="556381" y="455450"/>
                  <a:pt x="518170" y="450202"/>
                  <a:pt x="497425" y="423553"/>
                </a:cubicBezTo>
                <a:lnTo>
                  <a:pt x="446792" y="357772"/>
                </a:lnTo>
                <a:cubicBezTo>
                  <a:pt x="424890" y="331269"/>
                  <a:pt x="428621" y="292031"/>
                  <a:pt x="455124" y="270128"/>
                </a:cubicBezTo>
                <a:cubicBezTo>
                  <a:pt x="481625" y="248225"/>
                  <a:pt x="520866" y="251956"/>
                  <a:pt x="542769" y="278460"/>
                </a:cubicBezTo>
                <a:cubicBezTo>
                  <a:pt x="543669" y="279551"/>
                  <a:pt x="544535" y="280672"/>
                  <a:pt x="545360" y="281823"/>
                </a:cubicBezTo>
                <a:lnTo>
                  <a:pt x="595993" y="347604"/>
                </a:lnTo>
                <a:cubicBezTo>
                  <a:pt x="616842" y="374944"/>
                  <a:pt x="611581" y="414008"/>
                  <a:pt x="584242" y="434857"/>
                </a:cubicBezTo>
                <a:cubicBezTo>
                  <a:pt x="584009" y="435033"/>
                  <a:pt x="583777" y="435207"/>
                  <a:pt x="583543" y="435382"/>
                </a:cubicBezTo>
                <a:close/>
                <a:moveTo>
                  <a:pt x="1175573" y="205044"/>
                </a:moveTo>
                <a:lnTo>
                  <a:pt x="1192174" y="123700"/>
                </a:lnTo>
                <a:cubicBezTo>
                  <a:pt x="1198445" y="89895"/>
                  <a:pt x="1230933" y="67575"/>
                  <a:pt x="1264738" y="73847"/>
                </a:cubicBezTo>
                <a:cubicBezTo>
                  <a:pt x="1298544" y="80119"/>
                  <a:pt x="1320864" y="112607"/>
                  <a:pt x="1314591" y="146412"/>
                </a:cubicBezTo>
                <a:cubicBezTo>
                  <a:pt x="1314468" y="147075"/>
                  <a:pt x="1314335" y="147735"/>
                  <a:pt x="1314190" y="148394"/>
                </a:cubicBezTo>
                <a:lnTo>
                  <a:pt x="1297797" y="229738"/>
                </a:lnTo>
                <a:cubicBezTo>
                  <a:pt x="1291966" y="258810"/>
                  <a:pt x="1266440" y="279734"/>
                  <a:pt x="1236789" y="279748"/>
                </a:cubicBezTo>
                <a:cubicBezTo>
                  <a:pt x="1232391" y="279717"/>
                  <a:pt x="1228011" y="279230"/>
                  <a:pt x="1223715" y="278296"/>
                </a:cubicBezTo>
                <a:cubicBezTo>
                  <a:pt x="1190283" y="271230"/>
                  <a:pt x="1168797" y="238537"/>
                  <a:pt x="1175573" y="205044"/>
                </a:cubicBezTo>
                <a:close/>
                <a:moveTo>
                  <a:pt x="981964" y="61654"/>
                </a:moveTo>
                <a:cubicBezTo>
                  <a:pt x="1016156" y="58905"/>
                  <a:pt x="1046129" y="84331"/>
                  <a:pt x="1048991" y="118512"/>
                </a:cubicBezTo>
                <a:lnTo>
                  <a:pt x="1055631" y="201517"/>
                </a:lnTo>
                <a:cubicBezTo>
                  <a:pt x="1058381" y="235708"/>
                  <a:pt x="1032954" y="265681"/>
                  <a:pt x="998773" y="268543"/>
                </a:cubicBezTo>
                <a:lnTo>
                  <a:pt x="993585" y="268543"/>
                </a:lnTo>
                <a:cubicBezTo>
                  <a:pt x="961132" y="268655"/>
                  <a:pt x="934036" y="243818"/>
                  <a:pt x="931332" y="211477"/>
                </a:cubicBezTo>
                <a:lnTo>
                  <a:pt x="924691" y="128473"/>
                </a:lnTo>
                <a:cubicBezTo>
                  <a:pt x="922068" y="94210"/>
                  <a:pt x="947704" y="64303"/>
                  <a:pt x="981964" y="61654"/>
                </a:cubicBezTo>
                <a:close/>
                <a:moveTo>
                  <a:pt x="697674" y="285766"/>
                </a:moveTo>
                <a:lnTo>
                  <a:pt x="667170" y="208572"/>
                </a:lnTo>
                <a:cubicBezTo>
                  <a:pt x="654563" y="176541"/>
                  <a:pt x="670311" y="140353"/>
                  <a:pt x="702343" y="127747"/>
                </a:cubicBezTo>
                <a:cubicBezTo>
                  <a:pt x="734374" y="115140"/>
                  <a:pt x="770562" y="130888"/>
                  <a:pt x="783169" y="162920"/>
                </a:cubicBezTo>
                <a:lnTo>
                  <a:pt x="813465" y="240114"/>
                </a:lnTo>
                <a:cubicBezTo>
                  <a:pt x="826891" y="271765"/>
                  <a:pt x="812114" y="308308"/>
                  <a:pt x="780463" y="321734"/>
                </a:cubicBezTo>
                <a:cubicBezTo>
                  <a:pt x="748811" y="335160"/>
                  <a:pt x="712268" y="320383"/>
                  <a:pt x="698842" y="288731"/>
                </a:cubicBezTo>
                <a:cubicBezTo>
                  <a:pt x="698427" y="287754"/>
                  <a:pt x="698039" y="286764"/>
                  <a:pt x="697674" y="285766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8" name="Frihåndsform: figur 67">
            <a:extLst>
              <a:ext uri="{FF2B5EF4-FFF2-40B4-BE49-F238E27FC236}">
                <a16:creationId xmlns:a16="http://schemas.microsoft.com/office/drawing/2014/main" id="{373AC001-5793-8A4A-A3F8-78D59441AAD7}"/>
              </a:ext>
            </a:extLst>
          </p:cNvPr>
          <p:cNvSpPr/>
          <p:nvPr/>
        </p:nvSpPr>
        <p:spPr>
          <a:xfrm rot="1706509">
            <a:off x="-14163507" y="5077501"/>
            <a:ext cx="102057" cy="93508"/>
          </a:xfrm>
          <a:custGeom>
            <a:avLst/>
            <a:gdLst>
              <a:gd name="connsiteX0" fmla="*/ 42172 w 102057"/>
              <a:gd name="connsiteY0" fmla="*/ 93503 h 93508"/>
              <a:gd name="connsiteX1" fmla="*/ 5 w 102057"/>
              <a:gd name="connsiteY1" fmla="*/ 52675 h 93508"/>
              <a:gd name="connsiteX2" fmla="*/ 21421 w 102057"/>
              <a:gd name="connsiteY2" fmla="*/ 15686 h 93508"/>
              <a:gd name="connsiteX3" fmla="*/ 39474 w 102057"/>
              <a:gd name="connsiteY3" fmla="*/ 5518 h 93508"/>
              <a:gd name="connsiteX4" fmla="*/ 96540 w 102057"/>
              <a:gd name="connsiteY4" fmla="*/ 21081 h 93508"/>
              <a:gd name="connsiteX5" fmla="*/ 80976 w 102057"/>
              <a:gd name="connsiteY5" fmla="*/ 78147 h 93508"/>
              <a:gd name="connsiteX6" fmla="*/ 62715 w 102057"/>
              <a:gd name="connsiteY6" fmla="*/ 88315 h 93508"/>
              <a:gd name="connsiteX7" fmla="*/ 42172 w 102057"/>
              <a:gd name="connsiteY7" fmla="*/ 93503 h 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57" h="93508">
                <a:moveTo>
                  <a:pt x="42172" y="93503"/>
                </a:moveTo>
                <a:cubicBezTo>
                  <a:pt x="19254" y="93872"/>
                  <a:pt x="375" y="75592"/>
                  <a:pt x="5" y="52675"/>
                </a:cubicBezTo>
                <a:cubicBezTo>
                  <a:pt x="-242" y="37336"/>
                  <a:pt x="7995" y="23111"/>
                  <a:pt x="21421" y="15686"/>
                </a:cubicBezTo>
                <a:lnTo>
                  <a:pt x="39474" y="5518"/>
                </a:lnTo>
                <a:cubicBezTo>
                  <a:pt x="59530" y="-5943"/>
                  <a:pt x="85079" y="1025"/>
                  <a:pt x="96540" y="21081"/>
                </a:cubicBezTo>
                <a:cubicBezTo>
                  <a:pt x="108001" y="41137"/>
                  <a:pt x="101032" y="66686"/>
                  <a:pt x="80976" y="78147"/>
                </a:cubicBezTo>
                <a:lnTo>
                  <a:pt x="62715" y="88315"/>
                </a:lnTo>
                <a:cubicBezTo>
                  <a:pt x="56432" y="91793"/>
                  <a:pt x="49354" y="93580"/>
                  <a:pt x="42172" y="935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grpSp>
        <p:nvGrpSpPr>
          <p:cNvPr id="69" name="Grafikk 56" descr="Bære hode uten ansikt">
            <a:extLst>
              <a:ext uri="{FF2B5EF4-FFF2-40B4-BE49-F238E27FC236}">
                <a16:creationId xmlns:a16="http://schemas.microsoft.com/office/drawing/2014/main" id="{81050714-9678-3B7A-B070-F2BC38588293}"/>
              </a:ext>
            </a:extLst>
          </p:cNvPr>
          <p:cNvGrpSpPr/>
          <p:nvPr/>
        </p:nvGrpSpPr>
        <p:grpSpPr>
          <a:xfrm rot="20817223">
            <a:off x="-13249557" y="3259878"/>
            <a:ext cx="652353" cy="692371"/>
            <a:chOff x="6333211" y="1242836"/>
            <a:chExt cx="652353" cy="692371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70" name="Frihåndsform: figur 69">
              <a:extLst>
                <a:ext uri="{FF2B5EF4-FFF2-40B4-BE49-F238E27FC236}">
                  <a16:creationId xmlns:a16="http://schemas.microsoft.com/office/drawing/2014/main" id="{46596860-5C78-0107-5782-86DB55A67E80}"/>
                </a:ext>
              </a:extLst>
            </p:cNvPr>
            <p:cNvSpPr/>
            <p:nvPr/>
          </p:nvSpPr>
          <p:spPr>
            <a:xfrm>
              <a:off x="6342056" y="1254784"/>
              <a:ext cx="628495" cy="668884"/>
            </a:xfrm>
            <a:custGeom>
              <a:avLst/>
              <a:gdLst>
                <a:gd name="connsiteX0" fmla="*/ 549479 w 628495"/>
                <a:gd name="connsiteY0" fmla="*/ 252676 h 668884"/>
                <a:gd name="connsiteX1" fmla="*/ 594408 w 628495"/>
                <a:gd name="connsiteY1" fmla="*/ 162856 h 668884"/>
                <a:gd name="connsiteX2" fmla="*/ 565910 w 628495"/>
                <a:gd name="connsiteY2" fmla="*/ 141138 h 668884"/>
                <a:gd name="connsiteX3" fmla="*/ 507578 w 628495"/>
                <a:gd name="connsiteY3" fmla="*/ 171523 h 668884"/>
                <a:gd name="connsiteX4" fmla="*/ 472498 w 628495"/>
                <a:gd name="connsiteY4" fmla="*/ 129041 h 668884"/>
                <a:gd name="connsiteX5" fmla="*/ 496606 w 628495"/>
                <a:gd name="connsiteY5" fmla="*/ 71891 h 668884"/>
                <a:gd name="connsiteX6" fmla="*/ 465897 w 628495"/>
                <a:gd name="connsiteY6" fmla="*/ 64271 h 668884"/>
                <a:gd name="connsiteX7" fmla="*/ 461963 w 628495"/>
                <a:gd name="connsiteY7" fmla="*/ 59985 h 668884"/>
                <a:gd name="connsiteX8" fmla="*/ 465202 w 628495"/>
                <a:gd name="connsiteY8" fmla="*/ 25220 h 668884"/>
                <a:gd name="connsiteX9" fmla="*/ 436627 w 628495"/>
                <a:gd name="connsiteY9" fmla="*/ 33601 h 668884"/>
                <a:gd name="connsiteX10" fmla="*/ 423292 w 628495"/>
                <a:gd name="connsiteY10" fmla="*/ 29029 h 668884"/>
                <a:gd name="connsiteX11" fmla="*/ 420120 w 628495"/>
                <a:gd name="connsiteY11" fmla="*/ 2931 h 668884"/>
                <a:gd name="connsiteX12" fmla="*/ 232001 w 628495"/>
                <a:gd name="connsiteY12" fmla="*/ 55509 h 668884"/>
                <a:gd name="connsiteX13" fmla="*/ 112300 w 628495"/>
                <a:gd name="connsiteY13" fmla="*/ 179334 h 668884"/>
                <a:gd name="connsiteX14" fmla="*/ 5230 w 628495"/>
                <a:gd name="connsiteY14" fmla="*/ 220768 h 668884"/>
                <a:gd name="connsiteX15" fmla="*/ 38329 w 628495"/>
                <a:gd name="connsiteY15" fmla="*/ 304491 h 668884"/>
                <a:gd name="connsiteX16" fmla="*/ 91669 w 628495"/>
                <a:gd name="connsiteY16" fmla="*/ 306303 h 668884"/>
                <a:gd name="connsiteX17" fmla="*/ 77696 w 628495"/>
                <a:gd name="connsiteY17" fmla="*/ 353356 h 668884"/>
                <a:gd name="connsiteX18" fmla="*/ 27290 w 628495"/>
                <a:gd name="connsiteY18" fmla="*/ 583288 h 668884"/>
                <a:gd name="connsiteX19" fmla="*/ 41187 w 628495"/>
                <a:gd name="connsiteY19" fmla="*/ 610531 h 668884"/>
                <a:gd name="connsiteX20" fmla="*/ 56436 w 628495"/>
                <a:gd name="connsiteY20" fmla="*/ 595290 h 668884"/>
                <a:gd name="connsiteX21" fmla="*/ 72562 w 628495"/>
                <a:gd name="connsiteY21" fmla="*/ 607005 h 668884"/>
                <a:gd name="connsiteX22" fmla="*/ 96584 w 628495"/>
                <a:gd name="connsiteY22" fmla="*/ 634629 h 668884"/>
                <a:gd name="connsiteX23" fmla="*/ 120235 w 628495"/>
                <a:gd name="connsiteY23" fmla="*/ 611482 h 668884"/>
                <a:gd name="connsiteX24" fmla="*/ 125159 w 628495"/>
                <a:gd name="connsiteY24" fmla="*/ 620818 h 668884"/>
                <a:gd name="connsiteX25" fmla="*/ 171994 w 628495"/>
                <a:gd name="connsiteY25" fmla="*/ 639106 h 668884"/>
                <a:gd name="connsiteX26" fmla="*/ 198835 w 628495"/>
                <a:gd name="connsiteY26" fmla="*/ 648917 h 668884"/>
                <a:gd name="connsiteX27" fmla="*/ 219161 w 628495"/>
                <a:gd name="connsiteY27" fmla="*/ 666727 h 668884"/>
                <a:gd name="connsiteX28" fmla="*/ 275368 w 628495"/>
                <a:gd name="connsiteY28" fmla="*/ 656442 h 668884"/>
                <a:gd name="connsiteX29" fmla="*/ 328661 w 628495"/>
                <a:gd name="connsiteY29" fmla="*/ 665586 h 668884"/>
                <a:gd name="connsiteX30" fmla="*/ 390116 w 628495"/>
                <a:gd name="connsiteY30" fmla="*/ 670825 h 668884"/>
                <a:gd name="connsiteX31" fmla="*/ 485680 w 628495"/>
                <a:gd name="connsiteY31" fmla="*/ 648631 h 668884"/>
                <a:gd name="connsiteX32" fmla="*/ 523704 w 628495"/>
                <a:gd name="connsiteY32" fmla="*/ 631390 h 668884"/>
                <a:gd name="connsiteX33" fmla="*/ 529876 w 628495"/>
                <a:gd name="connsiteY33" fmla="*/ 628627 h 668884"/>
                <a:gd name="connsiteX34" fmla="*/ 562414 w 628495"/>
                <a:gd name="connsiteY34" fmla="*/ 623104 h 668884"/>
                <a:gd name="connsiteX35" fmla="*/ 592084 w 628495"/>
                <a:gd name="connsiteY35" fmla="*/ 595004 h 668884"/>
                <a:gd name="connsiteX36" fmla="*/ 594580 w 628495"/>
                <a:gd name="connsiteY36" fmla="*/ 596053 h 668884"/>
                <a:gd name="connsiteX37" fmla="*/ 623526 w 628495"/>
                <a:gd name="connsiteY37" fmla="*/ 583765 h 668884"/>
                <a:gd name="connsiteX38" fmla="*/ 576806 w 628495"/>
                <a:gd name="connsiteY38" fmla="*/ 315256 h 668884"/>
                <a:gd name="connsiteX39" fmla="*/ 549479 w 628495"/>
                <a:gd name="connsiteY39" fmla="*/ 252676 h 6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28495" h="668884">
                  <a:moveTo>
                    <a:pt x="549479" y="252676"/>
                  </a:moveTo>
                  <a:cubicBezTo>
                    <a:pt x="575377" y="236102"/>
                    <a:pt x="614497" y="194954"/>
                    <a:pt x="594408" y="162856"/>
                  </a:cubicBezTo>
                  <a:cubicBezTo>
                    <a:pt x="586255" y="150282"/>
                    <a:pt x="574092" y="142376"/>
                    <a:pt x="565910" y="141138"/>
                  </a:cubicBezTo>
                  <a:cubicBezTo>
                    <a:pt x="538373" y="137708"/>
                    <a:pt x="508845" y="144852"/>
                    <a:pt x="507578" y="171523"/>
                  </a:cubicBezTo>
                  <a:cubicBezTo>
                    <a:pt x="499025" y="164093"/>
                    <a:pt x="479318" y="137899"/>
                    <a:pt x="472498" y="129041"/>
                  </a:cubicBezTo>
                  <a:cubicBezTo>
                    <a:pt x="484090" y="109610"/>
                    <a:pt x="488909" y="92560"/>
                    <a:pt x="496606" y="71891"/>
                  </a:cubicBezTo>
                  <a:cubicBezTo>
                    <a:pt x="501721" y="39031"/>
                    <a:pt x="478642" y="62557"/>
                    <a:pt x="465897" y="64271"/>
                  </a:cubicBezTo>
                  <a:cubicBezTo>
                    <a:pt x="463459" y="64557"/>
                    <a:pt x="461468" y="62462"/>
                    <a:pt x="461963" y="59985"/>
                  </a:cubicBezTo>
                  <a:cubicBezTo>
                    <a:pt x="464735" y="46460"/>
                    <a:pt x="478213" y="25029"/>
                    <a:pt x="465202" y="25220"/>
                  </a:cubicBezTo>
                  <a:cubicBezTo>
                    <a:pt x="457267" y="25220"/>
                    <a:pt x="444304" y="31696"/>
                    <a:pt x="436627" y="33601"/>
                  </a:cubicBezTo>
                  <a:cubicBezTo>
                    <a:pt x="430940" y="35031"/>
                    <a:pt x="427264" y="34554"/>
                    <a:pt x="423292" y="29029"/>
                  </a:cubicBezTo>
                  <a:cubicBezTo>
                    <a:pt x="419320" y="23408"/>
                    <a:pt x="441246" y="740"/>
                    <a:pt x="420120" y="2931"/>
                  </a:cubicBezTo>
                  <a:cubicBezTo>
                    <a:pt x="349473" y="31220"/>
                    <a:pt x="291218" y="28362"/>
                    <a:pt x="232001" y="55509"/>
                  </a:cubicBezTo>
                  <a:cubicBezTo>
                    <a:pt x="172784" y="82656"/>
                    <a:pt x="106585" y="133327"/>
                    <a:pt x="112300" y="179334"/>
                  </a:cubicBezTo>
                  <a:cubicBezTo>
                    <a:pt x="61961" y="159902"/>
                    <a:pt x="19556" y="185905"/>
                    <a:pt x="5230" y="220768"/>
                  </a:cubicBezTo>
                  <a:cubicBezTo>
                    <a:pt x="-6581" y="249532"/>
                    <a:pt x="687" y="284299"/>
                    <a:pt x="38329" y="304491"/>
                  </a:cubicBezTo>
                  <a:cubicBezTo>
                    <a:pt x="54674" y="312112"/>
                    <a:pt x="73791" y="310016"/>
                    <a:pt x="91669" y="306303"/>
                  </a:cubicBezTo>
                  <a:cubicBezTo>
                    <a:pt x="91669" y="321923"/>
                    <a:pt x="89679" y="334306"/>
                    <a:pt x="77696" y="353356"/>
                  </a:cubicBezTo>
                  <a:cubicBezTo>
                    <a:pt x="45892" y="426412"/>
                    <a:pt x="18032" y="502993"/>
                    <a:pt x="27290" y="583288"/>
                  </a:cubicBezTo>
                  <a:cubicBezTo>
                    <a:pt x="27376" y="591957"/>
                    <a:pt x="33605" y="609005"/>
                    <a:pt x="41187" y="610531"/>
                  </a:cubicBezTo>
                  <a:cubicBezTo>
                    <a:pt x="46302" y="611577"/>
                    <a:pt x="52283" y="599671"/>
                    <a:pt x="56436" y="595290"/>
                  </a:cubicBezTo>
                  <a:cubicBezTo>
                    <a:pt x="64980" y="585004"/>
                    <a:pt x="75353" y="597099"/>
                    <a:pt x="72562" y="607005"/>
                  </a:cubicBezTo>
                  <a:cubicBezTo>
                    <a:pt x="71667" y="631771"/>
                    <a:pt x="88650" y="634629"/>
                    <a:pt x="96584" y="634629"/>
                  </a:cubicBezTo>
                  <a:cubicBezTo>
                    <a:pt x="110138" y="635390"/>
                    <a:pt x="115796" y="610626"/>
                    <a:pt x="120235" y="611482"/>
                  </a:cubicBezTo>
                  <a:cubicBezTo>
                    <a:pt x="124683" y="612245"/>
                    <a:pt x="125045" y="620532"/>
                    <a:pt x="125159" y="620818"/>
                  </a:cubicBezTo>
                  <a:cubicBezTo>
                    <a:pt x="137542" y="653489"/>
                    <a:pt x="153248" y="641201"/>
                    <a:pt x="171994" y="639106"/>
                  </a:cubicBezTo>
                  <a:cubicBezTo>
                    <a:pt x="179537" y="638248"/>
                    <a:pt x="190501" y="641678"/>
                    <a:pt x="198835" y="648917"/>
                  </a:cubicBezTo>
                  <a:cubicBezTo>
                    <a:pt x="205645" y="655202"/>
                    <a:pt x="210437" y="662632"/>
                    <a:pt x="219161" y="666727"/>
                  </a:cubicBezTo>
                  <a:cubicBezTo>
                    <a:pt x="239640" y="677110"/>
                    <a:pt x="255804" y="658632"/>
                    <a:pt x="275368" y="656442"/>
                  </a:cubicBezTo>
                  <a:cubicBezTo>
                    <a:pt x="293447" y="655107"/>
                    <a:pt x="311325" y="661393"/>
                    <a:pt x="328661" y="665586"/>
                  </a:cubicBezTo>
                  <a:cubicBezTo>
                    <a:pt x="348911" y="670539"/>
                    <a:pt x="369323" y="673111"/>
                    <a:pt x="390116" y="670825"/>
                  </a:cubicBezTo>
                  <a:cubicBezTo>
                    <a:pt x="416710" y="667871"/>
                    <a:pt x="469983" y="658537"/>
                    <a:pt x="485680" y="648631"/>
                  </a:cubicBezTo>
                  <a:cubicBezTo>
                    <a:pt x="503445" y="660537"/>
                    <a:pt x="516551" y="652917"/>
                    <a:pt x="523704" y="631390"/>
                  </a:cubicBezTo>
                  <a:cubicBezTo>
                    <a:pt x="524542" y="628913"/>
                    <a:pt x="527429" y="627581"/>
                    <a:pt x="529876" y="628627"/>
                  </a:cubicBezTo>
                  <a:cubicBezTo>
                    <a:pt x="539716" y="633008"/>
                    <a:pt x="557394" y="632439"/>
                    <a:pt x="562414" y="623104"/>
                  </a:cubicBezTo>
                  <a:cubicBezTo>
                    <a:pt x="568329" y="610912"/>
                    <a:pt x="579378" y="592148"/>
                    <a:pt x="592084" y="595004"/>
                  </a:cubicBezTo>
                  <a:cubicBezTo>
                    <a:pt x="592970" y="595194"/>
                    <a:pt x="593818" y="595576"/>
                    <a:pt x="594580" y="596053"/>
                  </a:cubicBezTo>
                  <a:cubicBezTo>
                    <a:pt x="606457" y="606150"/>
                    <a:pt x="621793" y="598434"/>
                    <a:pt x="623526" y="583765"/>
                  </a:cubicBezTo>
                  <a:cubicBezTo>
                    <a:pt x="641576" y="512709"/>
                    <a:pt x="607343" y="404790"/>
                    <a:pt x="576806" y="315256"/>
                  </a:cubicBezTo>
                  <a:cubicBezTo>
                    <a:pt x="570129" y="296492"/>
                    <a:pt x="558213" y="271058"/>
                    <a:pt x="549479" y="2526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71" name="Grafikk 56" descr="Bære hode uten ansikt">
              <a:extLst>
                <a:ext uri="{FF2B5EF4-FFF2-40B4-BE49-F238E27FC236}">
                  <a16:creationId xmlns:a16="http://schemas.microsoft.com/office/drawing/2014/main" id="{2A93F00C-6176-1216-2EDD-5A6309868881}"/>
                </a:ext>
              </a:extLst>
            </p:cNvPr>
            <p:cNvGrpSpPr/>
            <p:nvPr/>
          </p:nvGrpSpPr>
          <p:grpSpPr>
            <a:xfrm>
              <a:off x="6333211" y="1242836"/>
              <a:ext cx="652353" cy="692371"/>
              <a:chOff x="6333211" y="1242836"/>
              <a:chExt cx="652353" cy="692371"/>
            </a:xfrm>
            <a:solidFill>
              <a:srgbClr val="000000"/>
            </a:solidFill>
          </p:grpSpPr>
          <p:sp>
            <p:nvSpPr>
              <p:cNvPr id="72" name="Frihåndsform: figur 71">
                <a:extLst>
                  <a:ext uri="{FF2B5EF4-FFF2-40B4-BE49-F238E27FC236}">
                    <a16:creationId xmlns:a16="http://schemas.microsoft.com/office/drawing/2014/main" id="{5C3F084E-BA42-16AE-1696-BBA917A7F24B}"/>
                  </a:ext>
                </a:extLst>
              </p:cNvPr>
              <p:cNvSpPr/>
              <p:nvPr/>
            </p:nvSpPr>
            <p:spPr>
              <a:xfrm>
                <a:off x="6659518" y="1497856"/>
                <a:ext cx="326046" cy="437352"/>
              </a:xfrm>
              <a:custGeom>
                <a:avLst/>
                <a:gdLst>
                  <a:gd name="connsiteX0" fmla="*/ 84970 w 326046"/>
                  <a:gd name="connsiteY0" fmla="*/ 440134 h 437352"/>
                  <a:gd name="connsiteX1" fmla="*/ 1027 w 326046"/>
                  <a:gd name="connsiteY1" fmla="*/ 412989 h 437352"/>
                  <a:gd name="connsiteX2" fmla="*/ 122 w 326046"/>
                  <a:gd name="connsiteY2" fmla="*/ 410799 h 437352"/>
                  <a:gd name="connsiteX3" fmla="*/ 1893 w 326046"/>
                  <a:gd name="connsiteY3" fmla="*/ 409273 h 437352"/>
                  <a:gd name="connsiteX4" fmla="*/ 41308 w 326046"/>
                  <a:gd name="connsiteY4" fmla="*/ 420514 h 437352"/>
                  <a:gd name="connsiteX5" fmla="*/ 118613 w 326046"/>
                  <a:gd name="connsiteY5" fmla="*/ 414512 h 437352"/>
                  <a:gd name="connsiteX6" fmla="*/ 151922 w 326046"/>
                  <a:gd name="connsiteY6" fmla="*/ 403941 h 437352"/>
                  <a:gd name="connsiteX7" fmla="*/ 185945 w 326046"/>
                  <a:gd name="connsiteY7" fmla="*/ 400797 h 437352"/>
                  <a:gd name="connsiteX8" fmla="*/ 186174 w 326046"/>
                  <a:gd name="connsiteY8" fmla="*/ 400511 h 437352"/>
                  <a:gd name="connsiteX9" fmla="*/ 185983 w 326046"/>
                  <a:gd name="connsiteY9" fmla="*/ 400606 h 437352"/>
                  <a:gd name="connsiteX10" fmla="*/ 215406 w 326046"/>
                  <a:gd name="connsiteY10" fmla="*/ 370222 h 437352"/>
                  <a:gd name="connsiteX11" fmla="*/ 219654 w 326046"/>
                  <a:gd name="connsiteY11" fmla="*/ 374508 h 437352"/>
                  <a:gd name="connsiteX12" fmla="*/ 228760 w 326046"/>
                  <a:gd name="connsiteY12" fmla="*/ 380317 h 437352"/>
                  <a:gd name="connsiteX13" fmla="*/ 238790 w 326046"/>
                  <a:gd name="connsiteY13" fmla="*/ 367745 h 437352"/>
                  <a:gd name="connsiteX14" fmla="*/ 238790 w 326046"/>
                  <a:gd name="connsiteY14" fmla="*/ 367745 h 437352"/>
                  <a:gd name="connsiteX15" fmla="*/ 285719 w 326046"/>
                  <a:gd name="connsiteY15" fmla="*/ 347170 h 437352"/>
                  <a:gd name="connsiteX16" fmla="*/ 285729 w 326046"/>
                  <a:gd name="connsiteY16" fmla="*/ 347170 h 437352"/>
                  <a:gd name="connsiteX17" fmla="*/ 299674 w 326046"/>
                  <a:gd name="connsiteY17" fmla="*/ 331550 h 437352"/>
                  <a:gd name="connsiteX18" fmla="*/ 262155 w 326046"/>
                  <a:gd name="connsiteY18" fmla="*/ 102950 h 437352"/>
                  <a:gd name="connsiteX19" fmla="*/ 228293 w 326046"/>
                  <a:gd name="connsiteY19" fmla="*/ 4270 h 437352"/>
                  <a:gd name="connsiteX20" fmla="*/ 230493 w 326046"/>
                  <a:gd name="connsiteY20" fmla="*/ 3319 h 437352"/>
                  <a:gd name="connsiteX21" fmla="*/ 303141 w 326046"/>
                  <a:gd name="connsiteY21" fmla="*/ 176006 h 437352"/>
                  <a:gd name="connsiteX22" fmla="*/ 325172 w 326046"/>
                  <a:gd name="connsiteY22" fmla="*/ 317358 h 437352"/>
                  <a:gd name="connsiteX23" fmla="*/ 267517 w 326046"/>
                  <a:gd name="connsiteY23" fmla="*/ 366506 h 437352"/>
                  <a:gd name="connsiteX24" fmla="*/ 261802 w 326046"/>
                  <a:gd name="connsiteY24" fmla="*/ 371841 h 437352"/>
                  <a:gd name="connsiteX25" fmla="*/ 210710 w 326046"/>
                  <a:gd name="connsiteY25" fmla="*/ 398511 h 437352"/>
                  <a:gd name="connsiteX26" fmla="*/ 210691 w 326046"/>
                  <a:gd name="connsiteY26" fmla="*/ 398606 h 437352"/>
                  <a:gd name="connsiteX27" fmla="*/ 210691 w 326046"/>
                  <a:gd name="connsiteY27" fmla="*/ 398606 h 437352"/>
                  <a:gd name="connsiteX28" fmla="*/ 170886 w 326046"/>
                  <a:gd name="connsiteY28" fmla="*/ 419084 h 437352"/>
                  <a:gd name="connsiteX29" fmla="*/ 152141 w 326046"/>
                  <a:gd name="connsiteY29" fmla="*/ 423370 h 437352"/>
                  <a:gd name="connsiteX30" fmla="*/ 84970 w 326046"/>
                  <a:gd name="connsiteY30" fmla="*/ 440134 h 43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26046" h="437352">
                    <a:moveTo>
                      <a:pt x="84970" y="440134"/>
                    </a:moveTo>
                    <a:cubicBezTo>
                      <a:pt x="54710" y="439469"/>
                      <a:pt x="26144" y="431849"/>
                      <a:pt x="1027" y="412989"/>
                    </a:cubicBezTo>
                    <a:cubicBezTo>
                      <a:pt x="246" y="412608"/>
                      <a:pt x="-135" y="411654"/>
                      <a:pt x="122" y="410799"/>
                    </a:cubicBezTo>
                    <a:cubicBezTo>
                      <a:pt x="274" y="409941"/>
                      <a:pt x="1008" y="409273"/>
                      <a:pt x="1893" y="409273"/>
                    </a:cubicBezTo>
                    <a:cubicBezTo>
                      <a:pt x="15143" y="413180"/>
                      <a:pt x="27506" y="418608"/>
                      <a:pt x="41308" y="420514"/>
                    </a:cubicBezTo>
                    <a:cubicBezTo>
                      <a:pt x="67054" y="424133"/>
                      <a:pt x="93810" y="422705"/>
                      <a:pt x="118613" y="414512"/>
                    </a:cubicBezTo>
                    <a:cubicBezTo>
                      <a:pt x="129652" y="410989"/>
                      <a:pt x="140254" y="404797"/>
                      <a:pt x="151922" y="403941"/>
                    </a:cubicBezTo>
                    <a:cubicBezTo>
                      <a:pt x="159704" y="392318"/>
                      <a:pt x="175096" y="395558"/>
                      <a:pt x="185945" y="400797"/>
                    </a:cubicBezTo>
                    <a:cubicBezTo>
                      <a:pt x="186002" y="400702"/>
                      <a:pt x="186126" y="400511"/>
                      <a:pt x="186174" y="400511"/>
                    </a:cubicBezTo>
                    <a:cubicBezTo>
                      <a:pt x="186136" y="400511"/>
                      <a:pt x="186021" y="400702"/>
                      <a:pt x="185983" y="400606"/>
                    </a:cubicBezTo>
                    <a:cubicBezTo>
                      <a:pt x="189641" y="385556"/>
                      <a:pt x="196927" y="362983"/>
                      <a:pt x="215406" y="370222"/>
                    </a:cubicBezTo>
                    <a:cubicBezTo>
                      <a:pt x="217273" y="371173"/>
                      <a:pt x="218778" y="372603"/>
                      <a:pt x="219654" y="374508"/>
                    </a:cubicBezTo>
                    <a:cubicBezTo>
                      <a:pt x="221026" y="378317"/>
                      <a:pt x="224769" y="380603"/>
                      <a:pt x="228760" y="380317"/>
                    </a:cubicBezTo>
                    <a:cubicBezTo>
                      <a:pt x="235361" y="380603"/>
                      <a:pt x="236875" y="372889"/>
                      <a:pt x="238790" y="367745"/>
                    </a:cubicBezTo>
                    <a:lnTo>
                      <a:pt x="238790" y="367745"/>
                    </a:lnTo>
                    <a:cubicBezTo>
                      <a:pt x="244429" y="344219"/>
                      <a:pt x="264869" y="338598"/>
                      <a:pt x="285719" y="347170"/>
                    </a:cubicBezTo>
                    <a:lnTo>
                      <a:pt x="285729" y="347170"/>
                    </a:lnTo>
                    <a:cubicBezTo>
                      <a:pt x="297407" y="352695"/>
                      <a:pt x="297569" y="341933"/>
                      <a:pt x="299674" y="331550"/>
                    </a:cubicBezTo>
                    <a:cubicBezTo>
                      <a:pt x="312894" y="251350"/>
                      <a:pt x="283424" y="180864"/>
                      <a:pt x="262155" y="102950"/>
                    </a:cubicBezTo>
                    <a:cubicBezTo>
                      <a:pt x="252791" y="73326"/>
                      <a:pt x="242038" y="41991"/>
                      <a:pt x="228293" y="4270"/>
                    </a:cubicBezTo>
                    <a:cubicBezTo>
                      <a:pt x="227788" y="3033"/>
                      <a:pt x="229874" y="2175"/>
                      <a:pt x="230493" y="3319"/>
                    </a:cubicBezTo>
                    <a:cubicBezTo>
                      <a:pt x="258173" y="49800"/>
                      <a:pt x="285929" y="119237"/>
                      <a:pt x="303141" y="176006"/>
                    </a:cubicBezTo>
                    <a:cubicBezTo>
                      <a:pt x="316942" y="223250"/>
                      <a:pt x="329658" y="268493"/>
                      <a:pt x="325172" y="317358"/>
                    </a:cubicBezTo>
                    <a:cubicBezTo>
                      <a:pt x="319514" y="357648"/>
                      <a:pt x="314161" y="381556"/>
                      <a:pt x="267517" y="366506"/>
                    </a:cubicBezTo>
                    <a:cubicBezTo>
                      <a:pt x="264002" y="366506"/>
                      <a:pt x="262936" y="368697"/>
                      <a:pt x="261802" y="371841"/>
                    </a:cubicBezTo>
                    <a:cubicBezTo>
                      <a:pt x="255687" y="396890"/>
                      <a:pt x="235351" y="412227"/>
                      <a:pt x="210710" y="398511"/>
                    </a:cubicBezTo>
                    <a:lnTo>
                      <a:pt x="210691" y="398606"/>
                    </a:lnTo>
                    <a:lnTo>
                      <a:pt x="210691" y="398606"/>
                    </a:lnTo>
                    <a:cubicBezTo>
                      <a:pt x="207262" y="419561"/>
                      <a:pt x="190117" y="429563"/>
                      <a:pt x="170886" y="419084"/>
                    </a:cubicBezTo>
                    <a:cubicBezTo>
                      <a:pt x="169267" y="427846"/>
                      <a:pt x="157665" y="429658"/>
                      <a:pt x="152141" y="423370"/>
                    </a:cubicBezTo>
                    <a:cubicBezTo>
                      <a:pt x="132691" y="436420"/>
                      <a:pt x="107916" y="439564"/>
                      <a:pt x="84970" y="4401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3" name="Frihåndsform: figur 72">
                <a:extLst>
                  <a:ext uri="{FF2B5EF4-FFF2-40B4-BE49-F238E27FC236}">
                    <a16:creationId xmlns:a16="http://schemas.microsoft.com/office/drawing/2014/main" id="{2706F95E-9E40-5423-772A-A9F02DA59892}"/>
                  </a:ext>
                </a:extLst>
              </p:cNvPr>
              <p:cNvSpPr/>
              <p:nvPr/>
            </p:nvSpPr>
            <p:spPr>
              <a:xfrm>
                <a:off x="6355678" y="1582158"/>
                <a:ext cx="200729" cy="342955"/>
              </a:xfrm>
              <a:custGeom>
                <a:avLst/>
                <a:gdLst>
                  <a:gd name="connsiteX0" fmla="*/ 191261 w 200729"/>
                  <a:gd name="connsiteY0" fmla="*/ 345737 h 342955"/>
                  <a:gd name="connsiteX1" fmla="*/ 178460 w 200729"/>
                  <a:gd name="connsiteY1" fmla="*/ 333449 h 342955"/>
                  <a:gd name="connsiteX2" fmla="*/ 161848 w 200729"/>
                  <a:gd name="connsiteY2" fmla="*/ 315445 h 342955"/>
                  <a:gd name="connsiteX3" fmla="*/ 104146 w 200729"/>
                  <a:gd name="connsiteY3" fmla="*/ 306397 h 342955"/>
                  <a:gd name="connsiteX4" fmla="*/ 51063 w 200729"/>
                  <a:gd name="connsiteY4" fmla="*/ 278394 h 342955"/>
                  <a:gd name="connsiteX5" fmla="*/ 5181 w 200729"/>
                  <a:gd name="connsiteY5" fmla="*/ 266011 h 342955"/>
                  <a:gd name="connsiteX6" fmla="*/ 2009 w 200729"/>
                  <a:gd name="connsiteY6" fmla="*/ 191144 h 342955"/>
                  <a:gd name="connsiteX7" fmla="*/ 55187 w 200729"/>
                  <a:gd name="connsiteY7" fmla="*/ 32553 h 342955"/>
                  <a:gd name="connsiteX8" fmla="*/ 76275 w 200729"/>
                  <a:gd name="connsiteY8" fmla="*/ 2837 h 342955"/>
                  <a:gd name="connsiteX9" fmla="*/ 61912 w 200729"/>
                  <a:gd name="connsiteY9" fmla="*/ 42269 h 342955"/>
                  <a:gd name="connsiteX10" fmla="*/ 29327 w 200729"/>
                  <a:gd name="connsiteY10" fmla="*/ 268583 h 342955"/>
                  <a:gd name="connsiteX11" fmla="*/ 44833 w 200729"/>
                  <a:gd name="connsiteY11" fmla="*/ 254582 h 342955"/>
                  <a:gd name="connsiteX12" fmla="*/ 72808 w 200729"/>
                  <a:gd name="connsiteY12" fmla="*/ 286489 h 342955"/>
                  <a:gd name="connsiteX13" fmla="*/ 94954 w 200729"/>
                  <a:gd name="connsiteY13" fmla="*/ 281538 h 342955"/>
                  <a:gd name="connsiteX14" fmla="*/ 105765 w 200729"/>
                  <a:gd name="connsiteY14" fmla="*/ 272964 h 342955"/>
                  <a:gd name="connsiteX15" fmla="*/ 118147 w 200729"/>
                  <a:gd name="connsiteY15" fmla="*/ 284775 h 342955"/>
                  <a:gd name="connsiteX16" fmla="*/ 133263 w 200729"/>
                  <a:gd name="connsiteY16" fmla="*/ 305539 h 342955"/>
                  <a:gd name="connsiteX17" fmla="*/ 162134 w 200729"/>
                  <a:gd name="connsiteY17" fmla="*/ 308778 h 342955"/>
                  <a:gd name="connsiteX18" fmla="*/ 200538 w 200729"/>
                  <a:gd name="connsiteY18" fmla="*/ 333735 h 342955"/>
                  <a:gd name="connsiteX19" fmla="*/ 191261 w 200729"/>
                  <a:gd name="connsiteY19" fmla="*/ 345737 h 34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0729" h="342955">
                    <a:moveTo>
                      <a:pt x="191261" y="345737"/>
                    </a:moveTo>
                    <a:cubicBezTo>
                      <a:pt x="184346" y="345737"/>
                      <a:pt x="181060" y="338876"/>
                      <a:pt x="178460" y="333449"/>
                    </a:cubicBezTo>
                    <a:cubicBezTo>
                      <a:pt x="175269" y="325638"/>
                      <a:pt x="169096" y="319543"/>
                      <a:pt x="161848" y="315445"/>
                    </a:cubicBezTo>
                    <a:cubicBezTo>
                      <a:pt x="150237" y="339449"/>
                      <a:pt x="112928" y="328019"/>
                      <a:pt x="104146" y="306397"/>
                    </a:cubicBezTo>
                    <a:cubicBezTo>
                      <a:pt x="79066" y="330686"/>
                      <a:pt x="49901" y="310113"/>
                      <a:pt x="51063" y="278394"/>
                    </a:cubicBezTo>
                    <a:cubicBezTo>
                      <a:pt x="31879" y="300588"/>
                      <a:pt x="13096" y="292014"/>
                      <a:pt x="5181" y="266011"/>
                    </a:cubicBezTo>
                    <a:cubicBezTo>
                      <a:pt x="-725" y="243247"/>
                      <a:pt x="-1191" y="217528"/>
                      <a:pt x="2009" y="191144"/>
                    </a:cubicBezTo>
                    <a:cubicBezTo>
                      <a:pt x="8800" y="135042"/>
                      <a:pt x="32098" y="75416"/>
                      <a:pt x="55187" y="32553"/>
                    </a:cubicBezTo>
                    <a:cubicBezTo>
                      <a:pt x="61273" y="21791"/>
                      <a:pt x="74218" y="1597"/>
                      <a:pt x="76275" y="2837"/>
                    </a:cubicBezTo>
                    <a:cubicBezTo>
                      <a:pt x="78342" y="4074"/>
                      <a:pt x="66131" y="29314"/>
                      <a:pt x="61912" y="42269"/>
                    </a:cubicBezTo>
                    <a:cubicBezTo>
                      <a:pt x="41147" y="97896"/>
                      <a:pt x="1466" y="212005"/>
                      <a:pt x="29327" y="268583"/>
                    </a:cubicBezTo>
                    <a:cubicBezTo>
                      <a:pt x="33384" y="264297"/>
                      <a:pt x="40690" y="258867"/>
                      <a:pt x="44833" y="254582"/>
                    </a:cubicBezTo>
                    <a:cubicBezTo>
                      <a:pt x="64083" y="242103"/>
                      <a:pt x="71370" y="272774"/>
                      <a:pt x="72808" y="286489"/>
                    </a:cubicBezTo>
                    <a:cubicBezTo>
                      <a:pt x="75466" y="301539"/>
                      <a:pt x="91249" y="295254"/>
                      <a:pt x="94954" y="281538"/>
                    </a:cubicBezTo>
                    <a:cubicBezTo>
                      <a:pt x="96297" y="276776"/>
                      <a:pt x="100631" y="272774"/>
                      <a:pt x="105765" y="272964"/>
                    </a:cubicBezTo>
                    <a:cubicBezTo>
                      <a:pt x="112527" y="272678"/>
                      <a:pt x="116566" y="278871"/>
                      <a:pt x="118147" y="284775"/>
                    </a:cubicBezTo>
                    <a:cubicBezTo>
                      <a:pt x="121367" y="293158"/>
                      <a:pt x="125462" y="302397"/>
                      <a:pt x="133263" y="305539"/>
                    </a:cubicBezTo>
                    <a:cubicBezTo>
                      <a:pt x="142884" y="311064"/>
                      <a:pt x="159229" y="292110"/>
                      <a:pt x="162134" y="308778"/>
                    </a:cubicBezTo>
                    <a:cubicBezTo>
                      <a:pt x="177450" y="307637"/>
                      <a:pt x="197024" y="318685"/>
                      <a:pt x="200538" y="333735"/>
                    </a:cubicBezTo>
                    <a:cubicBezTo>
                      <a:pt x="201862" y="339544"/>
                      <a:pt x="197376" y="345832"/>
                      <a:pt x="191261" y="3457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4" name="Frihåndsform: figur 73">
                <a:extLst>
                  <a:ext uri="{FF2B5EF4-FFF2-40B4-BE49-F238E27FC236}">
                    <a16:creationId xmlns:a16="http://schemas.microsoft.com/office/drawing/2014/main" id="{8C44EE8F-8E78-B179-4C1F-A3C370EDD744}"/>
                  </a:ext>
                </a:extLst>
              </p:cNvPr>
              <p:cNvSpPr/>
              <p:nvPr/>
            </p:nvSpPr>
            <p:spPr>
              <a:xfrm>
                <a:off x="6333211" y="1414623"/>
                <a:ext cx="143010" cy="159697"/>
              </a:xfrm>
              <a:custGeom>
                <a:avLst/>
                <a:gdLst>
                  <a:gd name="connsiteX0" fmla="*/ 71930 w 143010"/>
                  <a:gd name="connsiteY0" fmla="*/ 162466 h 159697"/>
                  <a:gd name="connsiteX1" fmla="*/ 6303 w 143010"/>
                  <a:gd name="connsiteY1" fmla="*/ 54642 h 159697"/>
                  <a:gd name="connsiteX2" fmla="*/ 122346 w 143010"/>
                  <a:gd name="connsiteY2" fmla="*/ 15305 h 159697"/>
                  <a:gd name="connsiteX3" fmla="*/ 143053 w 143010"/>
                  <a:gd name="connsiteY3" fmla="*/ 39973 h 159697"/>
                  <a:gd name="connsiteX4" fmla="*/ 37268 w 143010"/>
                  <a:gd name="connsiteY4" fmla="*/ 41499 h 159697"/>
                  <a:gd name="connsiteX5" fmla="*/ 100267 w 143010"/>
                  <a:gd name="connsiteY5" fmla="*/ 137035 h 159697"/>
                  <a:gd name="connsiteX6" fmla="*/ 107144 w 143010"/>
                  <a:gd name="connsiteY6" fmla="*/ 139986 h 159697"/>
                  <a:gd name="connsiteX7" fmla="*/ 71930 w 143010"/>
                  <a:gd name="connsiteY7" fmla="*/ 162466 h 15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10" h="159697">
                    <a:moveTo>
                      <a:pt x="71930" y="162466"/>
                    </a:moveTo>
                    <a:cubicBezTo>
                      <a:pt x="18323" y="163133"/>
                      <a:pt x="-14357" y="101412"/>
                      <a:pt x="6303" y="54642"/>
                    </a:cubicBezTo>
                    <a:cubicBezTo>
                      <a:pt x="22400" y="9017"/>
                      <a:pt x="81941" y="-12795"/>
                      <a:pt x="122346" y="15305"/>
                    </a:cubicBezTo>
                    <a:cubicBezTo>
                      <a:pt x="130394" y="21114"/>
                      <a:pt x="141519" y="31021"/>
                      <a:pt x="143053" y="39973"/>
                    </a:cubicBezTo>
                    <a:cubicBezTo>
                      <a:pt x="115316" y="14542"/>
                      <a:pt x="63548" y="10161"/>
                      <a:pt x="37268" y="41499"/>
                    </a:cubicBezTo>
                    <a:cubicBezTo>
                      <a:pt x="-5775" y="90075"/>
                      <a:pt x="37125" y="160657"/>
                      <a:pt x="100267" y="137035"/>
                    </a:cubicBezTo>
                    <a:cubicBezTo>
                      <a:pt x="102943" y="136272"/>
                      <a:pt x="105982" y="137414"/>
                      <a:pt x="107144" y="139986"/>
                    </a:cubicBezTo>
                    <a:cubicBezTo>
                      <a:pt x="109658" y="155132"/>
                      <a:pt x="83960" y="162847"/>
                      <a:pt x="71930" y="1624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5" name="Frihåndsform: figur 74">
                <a:extLst>
                  <a:ext uri="{FF2B5EF4-FFF2-40B4-BE49-F238E27FC236}">
                    <a16:creationId xmlns:a16="http://schemas.microsoft.com/office/drawing/2014/main" id="{4A085CC7-F338-A0E0-5236-30DB7A8C96F2}"/>
                  </a:ext>
                </a:extLst>
              </p:cNvPr>
              <p:cNvSpPr/>
              <p:nvPr/>
            </p:nvSpPr>
            <p:spPr>
              <a:xfrm>
                <a:off x="6377682" y="1469701"/>
                <a:ext cx="87705" cy="42220"/>
              </a:xfrm>
              <a:custGeom>
                <a:avLst/>
                <a:gdLst>
                  <a:gd name="connsiteX0" fmla="*/ 50491 w 87705"/>
                  <a:gd name="connsiteY0" fmla="*/ 44998 h 42220"/>
                  <a:gd name="connsiteX1" fmla="*/ 53882 w 87705"/>
                  <a:gd name="connsiteY1" fmla="*/ 23662 h 42220"/>
                  <a:gd name="connsiteX2" fmla="*/ 8895 w 87705"/>
                  <a:gd name="connsiteY2" fmla="*/ 29852 h 42220"/>
                  <a:gd name="connsiteX3" fmla="*/ 10295 w 87705"/>
                  <a:gd name="connsiteY3" fmla="*/ 30615 h 42220"/>
                  <a:gd name="connsiteX4" fmla="*/ 3409 w 87705"/>
                  <a:gd name="connsiteY4" fmla="*/ 31950 h 42220"/>
                  <a:gd name="connsiteX5" fmla="*/ 761 w 87705"/>
                  <a:gd name="connsiteY5" fmla="*/ 27471 h 42220"/>
                  <a:gd name="connsiteX6" fmla="*/ 77466 w 87705"/>
                  <a:gd name="connsiteY6" fmla="*/ 5375 h 42220"/>
                  <a:gd name="connsiteX7" fmla="*/ 86048 w 87705"/>
                  <a:gd name="connsiteY7" fmla="*/ 23185 h 42220"/>
                  <a:gd name="connsiteX8" fmla="*/ 57368 w 87705"/>
                  <a:gd name="connsiteY8" fmla="*/ 24329 h 42220"/>
                  <a:gd name="connsiteX9" fmla="*/ 54367 w 87705"/>
                  <a:gd name="connsiteY9" fmla="*/ 41759 h 42220"/>
                  <a:gd name="connsiteX10" fmla="*/ 50491 w 87705"/>
                  <a:gd name="connsiteY10" fmla="*/ 44998 h 42220"/>
                  <a:gd name="connsiteX11" fmla="*/ 50491 w 87705"/>
                  <a:gd name="connsiteY11" fmla="*/ 44998 h 4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705" h="42220">
                    <a:moveTo>
                      <a:pt x="50491" y="44998"/>
                    </a:moveTo>
                    <a:cubicBezTo>
                      <a:pt x="39823" y="43093"/>
                      <a:pt x="48567" y="27662"/>
                      <a:pt x="53882" y="23662"/>
                    </a:cubicBezTo>
                    <a:cubicBezTo>
                      <a:pt x="38642" y="21853"/>
                      <a:pt x="23202" y="24520"/>
                      <a:pt x="8895" y="29852"/>
                    </a:cubicBezTo>
                    <a:lnTo>
                      <a:pt x="10295" y="30615"/>
                    </a:lnTo>
                    <a:cubicBezTo>
                      <a:pt x="12629" y="32329"/>
                      <a:pt x="3713" y="31664"/>
                      <a:pt x="3409" y="31950"/>
                    </a:cubicBezTo>
                    <a:cubicBezTo>
                      <a:pt x="827" y="32806"/>
                      <a:pt x="-1049" y="29378"/>
                      <a:pt x="761" y="27471"/>
                    </a:cubicBezTo>
                    <a:cubicBezTo>
                      <a:pt x="18906" y="6230"/>
                      <a:pt x="50919" y="-1864"/>
                      <a:pt x="77466" y="5375"/>
                    </a:cubicBezTo>
                    <a:cubicBezTo>
                      <a:pt x="85114" y="8233"/>
                      <a:pt x="90705" y="16232"/>
                      <a:pt x="86048" y="23185"/>
                    </a:cubicBezTo>
                    <a:cubicBezTo>
                      <a:pt x="78542" y="31473"/>
                      <a:pt x="66626" y="26139"/>
                      <a:pt x="57368" y="24329"/>
                    </a:cubicBezTo>
                    <a:cubicBezTo>
                      <a:pt x="55806" y="30043"/>
                      <a:pt x="55091" y="35854"/>
                      <a:pt x="54367" y="41759"/>
                    </a:cubicBezTo>
                    <a:cubicBezTo>
                      <a:pt x="54158" y="43665"/>
                      <a:pt x="52443" y="45093"/>
                      <a:pt x="50491" y="44998"/>
                    </a:cubicBezTo>
                    <a:lnTo>
                      <a:pt x="50491" y="4499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6" name="Frihåndsform: figur 75">
                <a:extLst>
                  <a:ext uri="{FF2B5EF4-FFF2-40B4-BE49-F238E27FC236}">
                    <a16:creationId xmlns:a16="http://schemas.microsoft.com/office/drawing/2014/main" id="{09AA8BD1-1756-CCB3-3899-3A744AC562FE}"/>
                  </a:ext>
                </a:extLst>
              </p:cNvPr>
              <p:cNvSpPr/>
              <p:nvPr/>
            </p:nvSpPr>
            <p:spPr>
              <a:xfrm>
                <a:off x="6853141" y="1386560"/>
                <a:ext cx="96906" cy="115485"/>
              </a:xfrm>
              <a:custGeom>
                <a:avLst/>
                <a:gdLst>
                  <a:gd name="connsiteX0" fmla="*/ 54167 w 96906"/>
                  <a:gd name="connsiteY0" fmla="*/ 118233 h 115485"/>
                  <a:gd name="connsiteX1" fmla="*/ 43566 w 96906"/>
                  <a:gd name="connsiteY1" fmla="*/ 105946 h 115485"/>
                  <a:gd name="connsiteX2" fmla="*/ 69779 w 96906"/>
                  <a:gd name="connsiteY2" fmla="*/ 76610 h 115485"/>
                  <a:gd name="connsiteX3" fmla="*/ 17896 w 96906"/>
                  <a:gd name="connsiteY3" fmla="*/ 19270 h 115485"/>
                  <a:gd name="connsiteX4" fmla="*/ 1408 w 96906"/>
                  <a:gd name="connsiteY4" fmla="*/ 27936 h 115485"/>
                  <a:gd name="connsiteX5" fmla="*/ 65 w 96906"/>
                  <a:gd name="connsiteY5" fmla="*/ 27746 h 115485"/>
                  <a:gd name="connsiteX6" fmla="*/ 58968 w 96906"/>
                  <a:gd name="connsiteY6" fmla="*/ 4029 h 115485"/>
                  <a:gd name="connsiteX7" fmla="*/ 54167 w 96906"/>
                  <a:gd name="connsiteY7" fmla="*/ 118233 h 115485"/>
                  <a:gd name="connsiteX8" fmla="*/ 54167 w 96906"/>
                  <a:gd name="connsiteY8" fmla="*/ 118233 h 11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906" h="115485">
                    <a:moveTo>
                      <a:pt x="54167" y="118233"/>
                    </a:moveTo>
                    <a:cubicBezTo>
                      <a:pt x="46395" y="118710"/>
                      <a:pt x="39613" y="114233"/>
                      <a:pt x="43566" y="105946"/>
                    </a:cubicBezTo>
                    <a:cubicBezTo>
                      <a:pt x="48348" y="93374"/>
                      <a:pt x="63673" y="88802"/>
                      <a:pt x="69779" y="76610"/>
                    </a:cubicBezTo>
                    <a:cubicBezTo>
                      <a:pt x="92525" y="35652"/>
                      <a:pt x="59073" y="7268"/>
                      <a:pt x="17896" y="19270"/>
                    </a:cubicBezTo>
                    <a:cubicBezTo>
                      <a:pt x="11334" y="20507"/>
                      <a:pt x="5952" y="21937"/>
                      <a:pt x="1408" y="27936"/>
                    </a:cubicBezTo>
                    <a:cubicBezTo>
                      <a:pt x="1094" y="28508"/>
                      <a:pt x="208" y="28413"/>
                      <a:pt x="65" y="27746"/>
                    </a:cubicBezTo>
                    <a:cubicBezTo>
                      <a:pt x="-1116" y="5838"/>
                      <a:pt x="42633" y="-162"/>
                      <a:pt x="58968" y="4029"/>
                    </a:cubicBezTo>
                    <a:cubicBezTo>
                      <a:pt x="116051" y="16316"/>
                      <a:pt x="104117" y="105567"/>
                      <a:pt x="54167" y="118233"/>
                    </a:cubicBezTo>
                    <a:lnTo>
                      <a:pt x="54167" y="11823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7" name="Frihåndsform: figur 76">
                <a:extLst>
                  <a:ext uri="{FF2B5EF4-FFF2-40B4-BE49-F238E27FC236}">
                    <a16:creationId xmlns:a16="http://schemas.microsoft.com/office/drawing/2014/main" id="{FC5A2E0A-FE6C-5E7D-B785-7BA47D584B4B}"/>
                  </a:ext>
                </a:extLst>
              </p:cNvPr>
              <p:cNvSpPr/>
              <p:nvPr/>
            </p:nvSpPr>
            <p:spPr>
              <a:xfrm>
                <a:off x="6805345" y="1375696"/>
                <a:ext cx="111623" cy="122315"/>
              </a:xfrm>
              <a:custGeom>
                <a:avLst/>
                <a:gdLst>
                  <a:gd name="connsiteX0" fmla="*/ 80209 w 111623"/>
                  <a:gd name="connsiteY0" fmla="*/ 125097 h 122315"/>
                  <a:gd name="connsiteX1" fmla="*/ 55005 w 111623"/>
                  <a:gd name="connsiteY1" fmla="*/ 93092 h 122315"/>
                  <a:gd name="connsiteX2" fmla="*/ 294 w 111623"/>
                  <a:gd name="connsiteY2" fmla="*/ 5653 h 122315"/>
                  <a:gd name="connsiteX3" fmla="*/ 1789 w 111623"/>
                  <a:gd name="connsiteY3" fmla="*/ 2795 h 122315"/>
                  <a:gd name="connsiteX4" fmla="*/ 66045 w 111623"/>
                  <a:gd name="connsiteY4" fmla="*/ 69089 h 122315"/>
                  <a:gd name="connsiteX5" fmla="*/ 100744 w 111623"/>
                  <a:gd name="connsiteY5" fmla="*/ 52802 h 122315"/>
                  <a:gd name="connsiteX6" fmla="*/ 101497 w 111623"/>
                  <a:gd name="connsiteY6" fmla="*/ 69470 h 122315"/>
                  <a:gd name="connsiteX7" fmla="*/ 68912 w 111623"/>
                  <a:gd name="connsiteY7" fmla="*/ 75091 h 122315"/>
                  <a:gd name="connsiteX8" fmla="*/ 85190 w 111623"/>
                  <a:gd name="connsiteY8" fmla="*/ 109096 h 122315"/>
                  <a:gd name="connsiteX9" fmla="*/ 80209 w 111623"/>
                  <a:gd name="connsiteY9" fmla="*/ 125097 h 12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623" h="122315">
                    <a:moveTo>
                      <a:pt x="80209" y="125097"/>
                    </a:moveTo>
                    <a:cubicBezTo>
                      <a:pt x="63692" y="124525"/>
                      <a:pt x="58711" y="105856"/>
                      <a:pt x="55005" y="93092"/>
                    </a:cubicBezTo>
                    <a:cubicBezTo>
                      <a:pt x="45776" y="58994"/>
                      <a:pt x="23192" y="31656"/>
                      <a:pt x="294" y="5653"/>
                    </a:cubicBezTo>
                    <a:cubicBezTo>
                      <a:pt x="-354" y="4511"/>
                      <a:pt x="284" y="2605"/>
                      <a:pt x="1789" y="2795"/>
                    </a:cubicBezTo>
                    <a:cubicBezTo>
                      <a:pt x="29726" y="13274"/>
                      <a:pt x="52529" y="42325"/>
                      <a:pt x="66045" y="69089"/>
                    </a:cubicBezTo>
                    <a:cubicBezTo>
                      <a:pt x="74941" y="59376"/>
                      <a:pt x="87362" y="53755"/>
                      <a:pt x="100744" y="52802"/>
                    </a:cubicBezTo>
                    <a:cubicBezTo>
                      <a:pt x="115003" y="51946"/>
                      <a:pt x="115346" y="70424"/>
                      <a:pt x="101497" y="69470"/>
                    </a:cubicBezTo>
                    <a:cubicBezTo>
                      <a:pt x="89962" y="68042"/>
                      <a:pt x="79189" y="71091"/>
                      <a:pt x="68912" y="75091"/>
                    </a:cubicBezTo>
                    <a:cubicBezTo>
                      <a:pt x="74627" y="86425"/>
                      <a:pt x="76532" y="99380"/>
                      <a:pt x="85190" y="109096"/>
                    </a:cubicBezTo>
                    <a:cubicBezTo>
                      <a:pt x="91258" y="114144"/>
                      <a:pt x="88286" y="124620"/>
                      <a:pt x="80209" y="1250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8" name="Frihåndsform: figur 77">
                <a:extLst>
                  <a:ext uri="{FF2B5EF4-FFF2-40B4-BE49-F238E27FC236}">
                    <a16:creationId xmlns:a16="http://schemas.microsoft.com/office/drawing/2014/main" id="{3E1E791E-75BF-AFF4-CD9B-7338795FF0F9}"/>
                  </a:ext>
                </a:extLst>
              </p:cNvPr>
              <p:cNvSpPr/>
              <p:nvPr/>
            </p:nvSpPr>
            <p:spPr>
              <a:xfrm>
                <a:off x="6452360" y="1242836"/>
                <a:ext cx="397670" cy="181547"/>
              </a:xfrm>
              <a:custGeom>
                <a:avLst/>
                <a:gdLst>
                  <a:gd name="connsiteX0" fmla="*/ 9321 w 397670"/>
                  <a:gd name="connsiteY0" fmla="*/ 184329 h 181547"/>
                  <a:gd name="connsiteX1" fmla="*/ 6683 w 397670"/>
                  <a:gd name="connsiteY1" fmla="*/ 152324 h 181547"/>
                  <a:gd name="connsiteX2" fmla="*/ 79740 w 397670"/>
                  <a:gd name="connsiteY2" fmla="*/ 78315 h 181547"/>
                  <a:gd name="connsiteX3" fmla="*/ 223338 w 397670"/>
                  <a:gd name="connsiteY3" fmla="*/ 29548 h 181547"/>
                  <a:gd name="connsiteX4" fmla="*/ 322160 w 397670"/>
                  <a:gd name="connsiteY4" fmla="*/ 2782 h 181547"/>
                  <a:gd name="connsiteX5" fmla="*/ 323684 w 397670"/>
                  <a:gd name="connsiteY5" fmla="*/ 36215 h 181547"/>
                  <a:gd name="connsiteX6" fmla="*/ 359651 w 397670"/>
                  <a:gd name="connsiteY6" fmla="*/ 27643 h 181547"/>
                  <a:gd name="connsiteX7" fmla="*/ 371595 w 397670"/>
                  <a:gd name="connsiteY7" fmla="*/ 39550 h 181547"/>
                  <a:gd name="connsiteX8" fmla="*/ 366042 w 397670"/>
                  <a:gd name="connsiteY8" fmla="*/ 60123 h 181547"/>
                  <a:gd name="connsiteX9" fmla="*/ 397598 w 397670"/>
                  <a:gd name="connsiteY9" fmla="*/ 67838 h 181547"/>
                  <a:gd name="connsiteX10" fmla="*/ 384911 w 397670"/>
                  <a:gd name="connsiteY10" fmla="*/ 110510 h 181547"/>
                  <a:gd name="connsiteX11" fmla="*/ 365251 w 397670"/>
                  <a:gd name="connsiteY11" fmla="*/ 135560 h 181547"/>
                  <a:gd name="connsiteX12" fmla="*/ 376043 w 397670"/>
                  <a:gd name="connsiteY12" fmla="*/ 77077 h 181547"/>
                  <a:gd name="connsiteX13" fmla="*/ 351364 w 397670"/>
                  <a:gd name="connsiteY13" fmla="*/ 88030 h 181547"/>
                  <a:gd name="connsiteX14" fmla="*/ 341868 w 397670"/>
                  <a:gd name="connsiteY14" fmla="*/ 75647 h 181547"/>
                  <a:gd name="connsiteX15" fmla="*/ 348649 w 397670"/>
                  <a:gd name="connsiteY15" fmla="*/ 50312 h 181547"/>
                  <a:gd name="connsiteX16" fmla="*/ 305206 w 397670"/>
                  <a:gd name="connsiteY16" fmla="*/ 28499 h 181547"/>
                  <a:gd name="connsiteX17" fmla="*/ 125479 w 397670"/>
                  <a:gd name="connsiteY17" fmla="*/ 76124 h 181547"/>
                  <a:gd name="connsiteX18" fmla="*/ 12931 w 397670"/>
                  <a:gd name="connsiteY18" fmla="*/ 162135 h 181547"/>
                  <a:gd name="connsiteX19" fmla="*/ 7483 w 397670"/>
                  <a:gd name="connsiteY19" fmla="*/ 176899 h 181547"/>
                  <a:gd name="connsiteX20" fmla="*/ 14579 w 397670"/>
                  <a:gd name="connsiteY20" fmla="*/ 181471 h 181547"/>
                  <a:gd name="connsiteX21" fmla="*/ 9321 w 397670"/>
                  <a:gd name="connsiteY21" fmla="*/ 184329 h 18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7670" h="181547">
                    <a:moveTo>
                      <a:pt x="9321" y="184329"/>
                    </a:moveTo>
                    <a:cubicBezTo>
                      <a:pt x="-6871" y="181566"/>
                      <a:pt x="2101" y="161563"/>
                      <a:pt x="6683" y="152324"/>
                    </a:cubicBezTo>
                    <a:cubicBezTo>
                      <a:pt x="23609" y="119559"/>
                      <a:pt x="49488" y="95937"/>
                      <a:pt x="79740" y="78315"/>
                    </a:cubicBezTo>
                    <a:cubicBezTo>
                      <a:pt x="123126" y="52979"/>
                      <a:pt x="175504" y="39836"/>
                      <a:pt x="223338" y="29548"/>
                    </a:cubicBezTo>
                    <a:cubicBezTo>
                      <a:pt x="256247" y="22595"/>
                      <a:pt x="289804" y="13546"/>
                      <a:pt x="322160" y="2782"/>
                    </a:cubicBezTo>
                    <a:cubicBezTo>
                      <a:pt x="341563" y="7258"/>
                      <a:pt x="323675" y="24309"/>
                      <a:pt x="323684" y="36215"/>
                    </a:cubicBezTo>
                    <a:lnTo>
                      <a:pt x="359651" y="27643"/>
                    </a:lnTo>
                    <a:cubicBezTo>
                      <a:pt x="366528" y="25736"/>
                      <a:pt x="373776" y="32596"/>
                      <a:pt x="371595" y="39550"/>
                    </a:cubicBezTo>
                    <a:cubicBezTo>
                      <a:pt x="371595" y="39550"/>
                      <a:pt x="366042" y="60123"/>
                      <a:pt x="366042" y="60123"/>
                    </a:cubicBezTo>
                    <a:cubicBezTo>
                      <a:pt x="376415" y="57074"/>
                      <a:pt x="399532" y="49454"/>
                      <a:pt x="397598" y="67838"/>
                    </a:cubicBezTo>
                    <a:cubicBezTo>
                      <a:pt x="394912" y="82412"/>
                      <a:pt x="390359" y="96795"/>
                      <a:pt x="384911" y="110510"/>
                    </a:cubicBezTo>
                    <a:cubicBezTo>
                      <a:pt x="380891" y="120131"/>
                      <a:pt x="376234" y="132797"/>
                      <a:pt x="365251" y="135560"/>
                    </a:cubicBezTo>
                    <a:cubicBezTo>
                      <a:pt x="346173" y="132988"/>
                      <a:pt x="376215" y="90030"/>
                      <a:pt x="376043" y="77077"/>
                    </a:cubicBezTo>
                    <a:cubicBezTo>
                      <a:pt x="366918" y="78696"/>
                      <a:pt x="359956" y="85840"/>
                      <a:pt x="351364" y="88030"/>
                    </a:cubicBezTo>
                    <a:cubicBezTo>
                      <a:pt x="345277" y="87935"/>
                      <a:pt x="340305" y="81554"/>
                      <a:pt x="341868" y="75647"/>
                    </a:cubicBezTo>
                    <a:cubicBezTo>
                      <a:pt x="341868" y="75647"/>
                      <a:pt x="348649" y="50312"/>
                      <a:pt x="348649" y="50312"/>
                    </a:cubicBezTo>
                    <a:cubicBezTo>
                      <a:pt x="321741" y="55074"/>
                      <a:pt x="296767" y="73078"/>
                      <a:pt x="305206" y="28499"/>
                    </a:cubicBezTo>
                    <a:cubicBezTo>
                      <a:pt x="247713" y="46121"/>
                      <a:pt x="182638" y="54502"/>
                      <a:pt x="125479" y="76124"/>
                    </a:cubicBezTo>
                    <a:cubicBezTo>
                      <a:pt x="80587" y="93079"/>
                      <a:pt x="40573" y="118131"/>
                      <a:pt x="12931" y="162135"/>
                    </a:cubicBezTo>
                    <a:cubicBezTo>
                      <a:pt x="10464" y="166612"/>
                      <a:pt x="6816" y="171565"/>
                      <a:pt x="7483" y="176899"/>
                    </a:cubicBezTo>
                    <a:cubicBezTo>
                      <a:pt x="8207" y="179281"/>
                      <a:pt x="11883" y="181852"/>
                      <a:pt x="14579" y="181471"/>
                    </a:cubicBezTo>
                    <a:cubicBezTo>
                      <a:pt x="13979" y="183376"/>
                      <a:pt x="11264" y="184329"/>
                      <a:pt x="9321" y="1843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106" name="Frihåndsform: figur 105">
            <a:extLst>
              <a:ext uri="{FF2B5EF4-FFF2-40B4-BE49-F238E27FC236}">
                <a16:creationId xmlns:a16="http://schemas.microsoft.com/office/drawing/2014/main" id="{D64FD974-4127-C91F-7649-8AA22A044FB7}"/>
              </a:ext>
            </a:extLst>
          </p:cNvPr>
          <p:cNvSpPr/>
          <p:nvPr/>
        </p:nvSpPr>
        <p:spPr>
          <a:xfrm rot="1706509">
            <a:off x="-14137476" y="5300606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3" name="Trapes 52">
            <a:extLst>
              <a:ext uri="{FF2B5EF4-FFF2-40B4-BE49-F238E27FC236}">
                <a16:creationId xmlns:a16="http://schemas.microsoft.com/office/drawing/2014/main" id="{CE7E5369-BAFF-1337-004D-CABF4AEF1269}"/>
              </a:ext>
            </a:extLst>
          </p:cNvPr>
          <p:cNvSpPr/>
          <p:nvPr/>
        </p:nvSpPr>
        <p:spPr>
          <a:xfrm rot="16200000">
            <a:off x="-14320676" y="4735467"/>
            <a:ext cx="1261141" cy="792201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5" name="Grafikk 104" descr="Jente har lange strutteskjørt">
            <a:extLst>
              <a:ext uri="{FF2B5EF4-FFF2-40B4-BE49-F238E27FC236}">
                <a16:creationId xmlns:a16="http://schemas.microsoft.com/office/drawing/2014/main" id="{EBB6F4C8-DF9B-DBA3-18DE-B8D5833575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6867716" y="4757580"/>
            <a:ext cx="729026" cy="2101867"/>
          </a:xfrm>
          <a:prstGeom prst="rect">
            <a:avLst/>
          </a:prstGeom>
        </p:spPr>
      </p:pic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74239179-5F09-3E08-746C-1E06F043E4F8}"/>
              </a:ext>
            </a:extLst>
          </p:cNvPr>
          <p:cNvSpPr/>
          <p:nvPr/>
        </p:nvSpPr>
        <p:spPr>
          <a:xfrm rot="20329740">
            <a:off x="-13307151" y="3189642"/>
            <a:ext cx="566936" cy="308478"/>
          </a:xfrm>
          <a:custGeom>
            <a:avLst/>
            <a:gdLst>
              <a:gd name="connsiteX0" fmla="*/ 566937 w 566936"/>
              <a:gd name="connsiteY0" fmla="*/ 4383 h 308478"/>
              <a:gd name="connsiteX1" fmla="*/ 562774 w 566936"/>
              <a:gd name="connsiteY1" fmla="*/ 209 h 308478"/>
              <a:gd name="connsiteX2" fmla="*/ 562551 w 566936"/>
              <a:gd name="connsiteY2" fmla="*/ 215 h 308478"/>
              <a:gd name="connsiteX3" fmla="*/ 521382 w 566936"/>
              <a:gd name="connsiteY3" fmla="*/ 45561 h 308478"/>
              <a:gd name="connsiteX4" fmla="*/ 521382 w 566936"/>
              <a:gd name="connsiteY4" fmla="*/ 55691 h 308478"/>
              <a:gd name="connsiteX5" fmla="*/ 511260 w 566936"/>
              <a:gd name="connsiteY5" fmla="*/ 65813 h 308478"/>
              <a:gd name="connsiteX6" fmla="*/ 501130 w 566936"/>
              <a:gd name="connsiteY6" fmla="*/ 65813 h 308478"/>
              <a:gd name="connsiteX7" fmla="*/ 455574 w 566936"/>
              <a:gd name="connsiteY7" fmla="*/ 111382 h 308478"/>
              <a:gd name="connsiteX8" fmla="*/ 455792 w 566936"/>
              <a:gd name="connsiteY8" fmla="*/ 115836 h 308478"/>
              <a:gd name="connsiteX9" fmla="*/ 503090 w 566936"/>
              <a:gd name="connsiteY9" fmla="*/ 156914 h 308478"/>
              <a:gd name="connsiteX10" fmla="*/ 510076 w 566936"/>
              <a:gd name="connsiteY10" fmla="*/ 156914 h 308478"/>
              <a:gd name="connsiteX11" fmla="*/ 514267 w 566936"/>
              <a:gd name="connsiteY11" fmla="*/ 161144 h 308478"/>
              <a:gd name="connsiteX12" fmla="*/ 513178 w 566936"/>
              <a:gd name="connsiteY12" fmla="*/ 163951 h 308478"/>
              <a:gd name="connsiteX13" fmla="*/ 425202 w 566936"/>
              <a:gd name="connsiteY13" fmla="*/ 201285 h 308478"/>
              <a:gd name="connsiteX14" fmla="*/ 329132 w 566936"/>
              <a:gd name="connsiteY14" fmla="*/ 164001 h 308478"/>
              <a:gd name="connsiteX15" fmla="*/ 329330 w 566936"/>
              <a:gd name="connsiteY15" fmla="*/ 158050 h 308478"/>
              <a:gd name="connsiteX16" fmla="*/ 332200 w 566936"/>
              <a:gd name="connsiteY16" fmla="*/ 156914 h 308478"/>
              <a:gd name="connsiteX17" fmla="*/ 349275 w 566936"/>
              <a:gd name="connsiteY17" fmla="*/ 156914 h 308478"/>
              <a:gd name="connsiteX18" fmla="*/ 394833 w 566936"/>
              <a:gd name="connsiteY18" fmla="*/ 111363 h 308478"/>
              <a:gd name="connsiteX19" fmla="*/ 394613 w 566936"/>
              <a:gd name="connsiteY19" fmla="*/ 106890 h 308478"/>
              <a:gd name="connsiteX20" fmla="*/ 347315 w 566936"/>
              <a:gd name="connsiteY20" fmla="*/ 65813 h 308478"/>
              <a:gd name="connsiteX21" fmla="*/ 339153 w 566936"/>
              <a:gd name="connsiteY21" fmla="*/ 65813 h 308478"/>
              <a:gd name="connsiteX22" fmla="*/ 329023 w 566936"/>
              <a:gd name="connsiteY22" fmla="*/ 55691 h 308478"/>
              <a:gd name="connsiteX23" fmla="*/ 329023 w 566936"/>
              <a:gd name="connsiteY23" fmla="*/ 47521 h 308478"/>
              <a:gd name="connsiteX24" fmla="*/ 287937 w 566936"/>
              <a:gd name="connsiteY24" fmla="*/ 223 h 308478"/>
              <a:gd name="connsiteX25" fmla="*/ 238133 w 566936"/>
              <a:gd name="connsiteY25" fmla="*/ 41089 h 308478"/>
              <a:gd name="connsiteX26" fmla="*/ 237913 w 566936"/>
              <a:gd name="connsiteY26" fmla="*/ 45561 h 308478"/>
              <a:gd name="connsiteX27" fmla="*/ 237913 w 566936"/>
              <a:gd name="connsiteY27" fmla="*/ 55691 h 308478"/>
              <a:gd name="connsiteX28" fmla="*/ 227792 w 566936"/>
              <a:gd name="connsiteY28" fmla="*/ 65813 h 308478"/>
              <a:gd name="connsiteX29" fmla="*/ 219621 w 566936"/>
              <a:gd name="connsiteY29" fmla="*/ 65813 h 308478"/>
              <a:gd name="connsiteX30" fmla="*/ 172324 w 566936"/>
              <a:gd name="connsiteY30" fmla="*/ 106890 h 308478"/>
              <a:gd name="connsiteX31" fmla="*/ 213190 w 566936"/>
              <a:gd name="connsiteY31" fmla="*/ 156694 h 308478"/>
              <a:gd name="connsiteX32" fmla="*/ 217662 w 566936"/>
              <a:gd name="connsiteY32" fmla="*/ 156914 h 308478"/>
              <a:gd name="connsiteX33" fmla="*/ 234737 w 566936"/>
              <a:gd name="connsiteY33" fmla="*/ 156914 h 308478"/>
              <a:gd name="connsiteX34" fmla="*/ 238940 w 566936"/>
              <a:gd name="connsiteY34" fmla="*/ 161131 h 308478"/>
              <a:gd name="connsiteX35" fmla="*/ 237805 w 566936"/>
              <a:gd name="connsiteY35" fmla="*/ 164001 h 308478"/>
              <a:gd name="connsiteX36" fmla="*/ 141734 w 566936"/>
              <a:gd name="connsiteY36" fmla="*/ 201285 h 308478"/>
              <a:gd name="connsiteX37" fmla="*/ 53759 w 566936"/>
              <a:gd name="connsiteY37" fmla="*/ 163951 h 308478"/>
              <a:gd name="connsiteX38" fmla="*/ 54053 w 566936"/>
              <a:gd name="connsiteY38" fmla="*/ 158004 h 308478"/>
              <a:gd name="connsiteX39" fmla="*/ 56860 w 566936"/>
              <a:gd name="connsiteY39" fmla="*/ 156914 h 308478"/>
              <a:gd name="connsiteX40" fmla="*/ 63847 w 566936"/>
              <a:gd name="connsiteY40" fmla="*/ 156914 h 308478"/>
              <a:gd name="connsiteX41" fmla="*/ 111145 w 566936"/>
              <a:gd name="connsiteY41" fmla="*/ 115836 h 308478"/>
              <a:gd name="connsiteX42" fmla="*/ 70261 w 566936"/>
              <a:gd name="connsiteY42" fmla="*/ 66032 h 308478"/>
              <a:gd name="connsiteX43" fmla="*/ 65806 w 566936"/>
              <a:gd name="connsiteY43" fmla="*/ 65813 h 308478"/>
              <a:gd name="connsiteX44" fmla="*/ 55685 w 566936"/>
              <a:gd name="connsiteY44" fmla="*/ 65813 h 308478"/>
              <a:gd name="connsiteX45" fmla="*/ 45555 w 566936"/>
              <a:gd name="connsiteY45" fmla="*/ 55691 h 308478"/>
              <a:gd name="connsiteX46" fmla="*/ 45555 w 566936"/>
              <a:gd name="connsiteY46" fmla="*/ 45553 h 308478"/>
              <a:gd name="connsiteX47" fmla="*/ 4385 w 566936"/>
              <a:gd name="connsiteY47" fmla="*/ 206 h 308478"/>
              <a:gd name="connsiteX48" fmla="*/ 6 w 566936"/>
              <a:gd name="connsiteY48" fmla="*/ 4152 h 308478"/>
              <a:gd name="connsiteX49" fmla="*/ 0 w 566936"/>
              <a:gd name="connsiteY49" fmla="*/ 4375 h 308478"/>
              <a:gd name="connsiteX50" fmla="*/ 0 w 566936"/>
              <a:gd name="connsiteY50" fmla="*/ 308478 h 308478"/>
              <a:gd name="connsiteX51" fmla="*/ 566937 w 566936"/>
              <a:gd name="connsiteY51" fmla="*/ 308478 h 308478"/>
              <a:gd name="connsiteX52" fmla="*/ 283468 w 566936"/>
              <a:gd name="connsiteY52" fmla="*/ 133395 h 308478"/>
              <a:gd name="connsiteX53" fmla="*/ 258456 w 566936"/>
              <a:gd name="connsiteY53" fmla="*/ 108383 h 308478"/>
              <a:gd name="connsiteX54" fmla="*/ 283468 w 566936"/>
              <a:gd name="connsiteY54" fmla="*/ 83371 h 308478"/>
              <a:gd name="connsiteX55" fmla="*/ 308480 w 566936"/>
              <a:gd name="connsiteY55" fmla="*/ 108383 h 308478"/>
              <a:gd name="connsiteX56" fmla="*/ 283468 w 566936"/>
              <a:gd name="connsiteY56" fmla="*/ 133395 h 30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66936" h="308478">
                <a:moveTo>
                  <a:pt x="566937" y="4383"/>
                </a:moveTo>
                <a:cubicBezTo>
                  <a:pt x="566940" y="2081"/>
                  <a:pt x="565076" y="212"/>
                  <a:pt x="562774" y="209"/>
                </a:cubicBezTo>
                <a:cubicBezTo>
                  <a:pt x="562700" y="209"/>
                  <a:pt x="562625" y="210"/>
                  <a:pt x="562551" y="215"/>
                </a:cubicBezTo>
                <a:cubicBezTo>
                  <a:pt x="539200" y="2477"/>
                  <a:pt x="521384" y="22101"/>
                  <a:pt x="521382" y="45561"/>
                </a:cubicBezTo>
                <a:lnTo>
                  <a:pt x="521382" y="55691"/>
                </a:lnTo>
                <a:cubicBezTo>
                  <a:pt x="521377" y="61279"/>
                  <a:pt x="516848" y="65808"/>
                  <a:pt x="511260" y="65813"/>
                </a:cubicBezTo>
                <a:lnTo>
                  <a:pt x="501130" y="65813"/>
                </a:lnTo>
                <a:cubicBezTo>
                  <a:pt x="475967" y="65816"/>
                  <a:pt x="455569" y="86218"/>
                  <a:pt x="455574" y="111382"/>
                </a:cubicBezTo>
                <a:cubicBezTo>
                  <a:pt x="455574" y="112870"/>
                  <a:pt x="455646" y="114356"/>
                  <a:pt x="455792" y="115836"/>
                </a:cubicBezTo>
                <a:cubicBezTo>
                  <a:pt x="458746" y="139603"/>
                  <a:pt x="479143" y="157319"/>
                  <a:pt x="503090" y="156914"/>
                </a:cubicBezTo>
                <a:lnTo>
                  <a:pt x="510076" y="156914"/>
                </a:lnTo>
                <a:cubicBezTo>
                  <a:pt x="512401" y="156925"/>
                  <a:pt x="514278" y="158819"/>
                  <a:pt x="514267" y="161144"/>
                </a:cubicBezTo>
                <a:cubicBezTo>
                  <a:pt x="514262" y="162182"/>
                  <a:pt x="513875" y="163181"/>
                  <a:pt x="513178" y="163951"/>
                </a:cubicBezTo>
                <a:cubicBezTo>
                  <a:pt x="490435" y="188253"/>
                  <a:pt x="458482" y="201814"/>
                  <a:pt x="425202" y="201285"/>
                </a:cubicBezTo>
                <a:cubicBezTo>
                  <a:pt x="389410" y="201285"/>
                  <a:pt x="350750" y="186662"/>
                  <a:pt x="329132" y="164001"/>
                </a:cubicBezTo>
                <a:cubicBezTo>
                  <a:pt x="327543" y="162303"/>
                  <a:pt x="327632" y="159639"/>
                  <a:pt x="329330" y="158050"/>
                </a:cubicBezTo>
                <a:cubicBezTo>
                  <a:pt x="330108" y="157322"/>
                  <a:pt x="331134" y="156916"/>
                  <a:pt x="332200" y="156914"/>
                </a:cubicBezTo>
                <a:lnTo>
                  <a:pt x="349275" y="156914"/>
                </a:lnTo>
                <a:cubicBezTo>
                  <a:pt x="374434" y="156916"/>
                  <a:pt x="394831" y="136521"/>
                  <a:pt x="394833" y="111363"/>
                </a:cubicBezTo>
                <a:cubicBezTo>
                  <a:pt x="394833" y="109869"/>
                  <a:pt x="394760" y="108376"/>
                  <a:pt x="394613" y="106890"/>
                </a:cubicBezTo>
                <a:cubicBezTo>
                  <a:pt x="391659" y="83124"/>
                  <a:pt x="371262" y="65408"/>
                  <a:pt x="347315" y="65813"/>
                </a:cubicBezTo>
                <a:lnTo>
                  <a:pt x="339153" y="65813"/>
                </a:lnTo>
                <a:cubicBezTo>
                  <a:pt x="333562" y="65813"/>
                  <a:pt x="329028" y="61282"/>
                  <a:pt x="329023" y="55691"/>
                </a:cubicBezTo>
                <a:lnTo>
                  <a:pt x="329023" y="47521"/>
                </a:lnTo>
                <a:cubicBezTo>
                  <a:pt x="329424" y="23573"/>
                  <a:pt x="311705" y="3176"/>
                  <a:pt x="287937" y="223"/>
                </a:cubicBezTo>
                <a:cubicBezTo>
                  <a:pt x="262899" y="-2245"/>
                  <a:pt x="240601" y="16051"/>
                  <a:pt x="238133" y="41089"/>
                </a:cubicBezTo>
                <a:cubicBezTo>
                  <a:pt x="237987" y="42576"/>
                  <a:pt x="237913" y="44068"/>
                  <a:pt x="237913" y="45561"/>
                </a:cubicBezTo>
                <a:lnTo>
                  <a:pt x="237913" y="55691"/>
                </a:lnTo>
                <a:cubicBezTo>
                  <a:pt x="237908" y="61279"/>
                  <a:pt x="233379" y="65808"/>
                  <a:pt x="227792" y="65813"/>
                </a:cubicBezTo>
                <a:lnTo>
                  <a:pt x="219621" y="65813"/>
                </a:lnTo>
                <a:cubicBezTo>
                  <a:pt x="195675" y="65408"/>
                  <a:pt x="175278" y="83124"/>
                  <a:pt x="172324" y="106890"/>
                </a:cubicBezTo>
                <a:cubicBezTo>
                  <a:pt x="169856" y="131928"/>
                  <a:pt x="188152" y="154226"/>
                  <a:pt x="213190" y="156694"/>
                </a:cubicBezTo>
                <a:cubicBezTo>
                  <a:pt x="214676" y="156841"/>
                  <a:pt x="216169" y="156914"/>
                  <a:pt x="217662" y="156914"/>
                </a:cubicBezTo>
                <a:lnTo>
                  <a:pt x="234737" y="156914"/>
                </a:lnTo>
                <a:cubicBezTo>
                  <a:pt x="237062" y="156918"/>
                  <a:pt x="238944" y="158806"/>
                  <a:pt x="238940" y="161131"/>
                </a:cubicBezTo>
                <a:cubicBezTo>
                  <a:pt x="238939" y="162197"/>
                  <a:pt x="238533" y="163222"/>
                  <a:pt x="237805" y="164001"/>
                </a:cubicBezTo>
                <a:cubicBezTo>
                  <a:pt x="216186" y="186662"/>
                  <a:pt x="177526" y="201285"/>
                  <a:pt x="141734" y="201285"/>
                </a:cubicBezTo>
                <a:cubicBezTo>
                  <a:pt x="108454" y="201814"/>
                  <a:pt x="76501" y="188253"/>
                  <a:pt x="53759" y="163951"/>
                </a:cubicBezTo>
                <a:cubicBezTo>
                  <a:pt x="52198" y="162228"/>
                  <a:pt x="52330" y="159565"/>
                  <a:pt x="54053" y="158004"/>
                </a:cubicBezTo>
                <a:cubicBezTo>
                  <a:pt x="54823" y="157307"/>
                  <a:pt x="55822" y="156919"/>
                  <a:pt x="56860" y="156914"/>
                </a:cubicBezTo>
                <a:lnTo>
                  <a:pt x="63847" y="156914"/>
                </a:lnTo>
                <a:cubicBezTo>
                  <a:pt x="87793" y="157319"/>
                  <a:pt x="108191" y="139603"/>
                  <a:pt x="111145" y="115836"/>
                </a:cubicBezTo>
                <a:cubicBezTo>
                  <a:pt x="113608" y="90794"/>
                  <a:pt x="95304" y="68495"/>
                  <a:pt x="70261" y="66032"/>
                </a:cubicBezTo>
                <a:cubicBezTo>
                  <a:pt x="68780" y="65886"/>
                  <a:pt x="67294" y="65813"/>
                  <a:pt x="65806" y="65813"/>
                </a:cubicBezTo>
                <a:lnTo>
                  <a:pt x="55685" y="65813"/>
                </a:lnTo>
                <a:cubicBezTo>
                  <a:pt x="50094" y="65813"/>
                  <a:pt x="45560" y="61282"/>
                  <a:pt x="45555" y="55691"/>
                </a:cubicBezTo>
                <a:lnTo>
                  <a:pt x="45555" y="45553"/>
                </a:lnTo>
                <a:cubicBezTo>
                  <a:pt x="45553" y="22093"/>
                  <a:pt x="27737" y="2469"/>
                  <a:pt x="4385" y="206"/>
                </a:cubicBezTo>
                <a:cubicBezTo>
                  <a:pt x="2086" y="86"/>
                  <a:pt x="125" y="1854"/>
                  <a:pt x="6" y="4152"/>
                </a:cubicBezTo>
                <a:cubicBezTo>
                  <a:pt x="2" y="4227"/>
                  <a:pt x="0" y="4301"/>
                  <a:pt x="0" y="4375"/>
                </a:cubicBezTo>
                <a:lnTo>
                  <a:pt x="0" y="308478"/>
                </a:lnTo>
                <a:lnTo>
                  <a:pt x="566937" y="308478"/>
                </a:lnTo>
                <a:close/>
                <a:moveTo>
                  <a:pt x="283468" y="133395"/>
                </a:moveTo>
                <a:cubicBezTo>
                  <a:pt x="269654" y="133395"/>
                  <a:pt x="258456" y="122197"/>
                  <a:pt x="258456" y="108383"/>
                </a:cubicBezTo>
                <a:cubicBezTo>
                  <a:pt x="258456" y="94569"/>
                  <a:pt x="269654" y="83371"/>
                  <a:pt x="283468" y="83371"/>
                </a:cubicBezTo>
                <a:cubicBezTo>
                  <a:pt x="297282" y="83371"/>
                  <a:pt x="308480" y="94569"/>
                  <a:pt x="308480" y="108383"/>
                </a:cubicBezTo>
                <a:cubicBezTo>
                  <a:pt x="308480" y="122197"/>
                  <a:pt x="297282" y="133395"/>
                  <a:pt x="283468" y="133395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30" name="Frihåndsform: figur 29">
            <a:extLst>
              <a:ext uri="{FF2B5EF4-FFF2-40B4-BE49-F238E27FC236}">
                <a16:creationId xmlns:a16="http://schemas.microsoft.com/office/drawing/2014/main" id="{3F56D0BF-0D15-5FEC-AED0-D35FF50B4CDD}"/>
              </a:ext>
            </a:extLst>
          </p:cNvPr>
          <p:cNvSpPr/>
          <p:nvPr/>
        </p:nvSpPr>
        <p:spPr>
          <a:xfrm rot="20329740">
            <a:off x="-13215314" y="3514306"/>
            <a:ext cx="566936" cy="133396"/>
          </a:xfrm>
          <a:custGeom>
            <a:avLst/>
            <a:gdLst>
              <a:gd name="connsiteX0" fmla="*/ 0 w 566936"/>
              <a:gd name="connsiteY0" fmla="*/ 0 h 133396"/>
              <a:gd name="connsiteX1" fmla="*/ 0 w 566936"/>
              <a:gd name="connsiteY1" fmla="*/ 133397 h 133396"/>
              <a:gd name="connsiteX2" fmla="*/ 566937 w 566936"/>
              <a:gd name="connsiteY2" fmla="*/ 133397 h 133396"/>
              <a:gd name="connsiteX3" fmla="*/ 566937 w 566936"/>
              <a:gd name="connsiteY3" fmla="*/ 0 h 133396"/>
              <a:gd name="connsiteX4" fmla="*/ 116722 w 566936"/>
              <a:gd name="connsiteY4" fmla="*/ 91710 h 133396"/>
              <a:gd name="connsiteX5" fmla="*/ 91710 w 566936"/>
              <a:gd name="connsiteY5" fmla="*/ 66698 h 133396"/>
              <a:gd name="connsiteX6" fmla="*/ 116722 w 566936"/>
              <a:gd name="connsiteY6" fmla="*/ 41687 h 133396"/>
              <a:gd name="connsiteX7" fmla="*/ 141734 w 566936"/>
              <a:gd name="connsiteY7" fmla="*/ 66698 h 133396"/>
              <a:gd name="connsiteX8" fmla="*/ 116722 w 566936"/>
              <a:gd name="connsiteY8" fmla="*/ 91710 h 133396"/>
              <a:gd name="connsiteX9" fmla="*/ 283468 w 566936"/>
              <a:gd name="connsiteY9" fmla="*/ 91710 h 133396"/>
              <a:gd name="connsiteX10" fmla="*/ 258456 w 566936"/>
              <a:gd name="connsiteY10" fmla="*/ 66698 h 133396"/>
              <a:gd name="connsiteX11" fmla="*/ 283468 w 566936"/>
              <a:gd name="connsiteY11" fmla="*/ 41687 h 133396"/>
              <a:gd name="connsiteX12" fmla="*/ 308480 w 566936"/>
              <a:gd name="connsiteY12" fmla="*/ 66698 h 133396"/>
              <a:gd name="connsiteX13" fmla="*/ 283468 w 566936"/>
              <a:gd name="connsiteY13" fmla="*/ 91710 h 133396"/>
              <a:gd name="connsiteX14" fmla="*/ 450214 w 566936"/>
              <a:gd name="connsiteY14" fmla="*/ 91710 h 133396"/>
              <a:gd name="connsiteX15" fmla="*/ 425202 w 566936"/>
              <a:gd name="connsiteY15" fmla="*/ 66698 h 133396"/>
              <a:gd name="connsiteX16" fmla="*/ 450214 w 566936"/>
              <a:gd name="connsiteY16" fmla="*/ 41687 h 133396"/>
              <a:gd name="connsiteX17" fmla="*/ 475226 w 566936"/>
              <a:gd name="connsiteY17" fmla="*/ 66698 h 133396"/>
              <a:gd name="connsiteX18" fmla="*/ 450214 w 566936"/>
              <a:gd name="connsiteY18" fmla="*/ 91710 h 13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6936" h="133396">
                <a:moveTo>
                  <a:pt x="0" y="0"/>
                </a:moveTo>
                <a:lnTo>
                  <a:pt x="0" y="133397"/>
                </a:lnTo>
                <a:lnTo>
                  <a:pt x="566937" y="133397"/>
                </a:lnTo>
                <a:lnTo>
                  <a:pt x="566937" y="0"/>
                </a:lnTo>
                <a:close/>
                <a:moveTo>
                  <a:pt x="116722" y="91710"/>
                </a:moveTo>
                <a:cubicBezTo>
                  <a:pt x="102908" y="91710"/>
                  <a:pt x="91710" y="80512"/>
                  <a:pt x="91710" y="66698"/>
                </a:cubicBezTo>
                <a:cubicBezTo>
                  <a:pt x="91710" y="52884"/>
                  <a:pt x="102908" y="41687"/>
                  <a:pt x="116722" y="41687"/>
                </a:cubicBezTo>
                <a:cubicBezTo>
                  <a:pt x="130536" y="41687"/>
                  <a:pt x="141734" y="52884"/>
                  <a:pt x="141734" y="66698"/>
                </a:cubicBezTo>
                <a:cubicBezTo>
                  <a:pt x="141734" y="80512"/>
                  <a:pt x="130536" y="91710"/>
                  <a:pt x="116722" y="91710"/>
                </a:cubicBezTo>
                <a:close/>
                <a:moveTo>
                  <a:pt x="283468" y="91710"/>
                </a:moveTo>
                <a:cubicBezTo>
                  <a:pt x="269654" y="91710"/>
                  <a:pt x="258456" y="80512"/>
                  <a:pt x="258456" y="66698"/>
                </a:cubicBezTo>
                <a:cubicBezTo>
                  <a:pt x="258456" y="52884"/>
                  <a:pt x="269654" y="41687"/>
                  <a:pt x="283468" y="41687"/>
                </a:cubicBezTo>
                <a:cubicBezTo>
                  <a:pt x="297282" y="41687"/>
                  <a:pt x="308480" y="52884"/>
                  <a:pt x="308480" y="66698"/>
                </a:cubicBezTo>
                <a:cubicBezTo>
                  <a:pt x="308480" y="80512"/>
                  <a:pt x="297282" y="91710"/>
                  <a:pt x="283468" y="91710"/>
                </a:cubicBezTo>
                <a:close/>
                <a:moveTo>
                  <a:pt x="450214" y="91710"/>
                </a:moveTo>
                <a:cubicBezTo>
                  <a:pt x="436400" y="91710"/>
                  <a:pt x="425202" y="80512"/>
                  <a:pt x="425202" y="66698"/>
                </a:cubicBezTo>
                <a:cubicBezTo>
                  <a:pt x="425202" y="52884"/>
                  <a:pt x="436400" y="41687"/>
                  <a:pt x="450214" y="41687"/>
                </a:cubicBezTo>
                <a:cubicBezTo>
                  <a:pt x="464028" y="41687"/>
                  <a:pt x="475226" y="52884"/>
                  <a:pt x="475226" y="66698"/>
                </a:cubicBezTo>
                <a:cubicBezTo>
                  <a:pt x="475226" y="80512"/>
                  <a:pt x="464028" y="91710"/>
                  <a:pt x="450214" y="91710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pic>
        <p:nvPicPr>
          <p:cNvPr id="80" name="Grafikk 79" descr="Kvinne med Bangs">
            <a:extLst>
              <a:ext uri="{FF2B5EF4-FFF2-40B4-BE49-F238E27FC236}">
                <a16:creationId xmlns:a16="http://schemas.microsoft.com/office/drawing/2014/main" id="{C23612A1-9A1B-B306-B349-62365B3834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6156515" y="3880038"/>
            <a:ext cx="405018" cy="365016"/>
          </a:xfrm>
          <a:prstGeom prst="rect">
            <a:avLst/>
          </a:prstGeom>
        </p:spPr>
      </p:pic>
      <p:pic>
        <p:nvPicPr>
          <p:cNvPr id="82" name="Grafikk 81" descr="Kvinne med uavgjort hår">
            <a:extLst>
              <a:ext uri="{FF2B5EF4-FFF2-40B4-BE49-F238E27FC236}">
                <a16:creationId xmlns:a16="http://schemas.microsoft.com/office/drawing/2014/main" id="{49B548CD-D946-CBFF-EA79-A89AA1C74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6773937" y="4439866"/>
            <a:ext cx="461349" cy="461349"/>
          </a:xfrm>
          <a:prstGeom prst="rect">
            <a:avLst/>
          </a:prstGeom>
        </p:spPr>
      </p:pic>
      <p:pic>
        <p:nvPicPr>
          <p:cNvPr id="84" name="Grafikk 83" descr="Et mann med bølget hår">
            <a:extLst>
              <a:ext uri="{FF2B5EF4-FFF2-40B4-BE49-F238E27FC236}">
                <a16:creationId xmlns:a16="http://schemas.microsoft.com/office/drawing/2014/main" id="{DD16038D-22C4-62D2-FCA7-7C7AC4C4BF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7076791" y="4060210"/>
            <a:ext cx="349240" cy="448278"/>
          </a:xfrm>
          <a:prstGeom prst="rect">
            <a:avLst/>
          </a:prstGeom>
        </p:spPr>
      </p:pic>
      <p:pic>
        <p:nvPicPr>
          <p:cNvPr id="86" name="Grafikk 85" descr="Et barn med bølget hår">
            <a:extLst>
              <a:ext uri="{FF2B5EF4-FFF2-40B4-BE49-F238E27FC236}">
                <a16:creationId xmlns:a16="http://schemas.microsoft.com/office/drawing/2014/main" id="{0F744849-2261-1064-383D-EAE35492130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5589078" y="4017210"/>
            <a:ext cx="418245" cy="460676"/>
          </a:xfrm>
          <a:prstGeom prst="rect">
            <a:avLst/>
          </a:prstGeom>
        </p:spPr>
      </p:pic>
      <p:pic>
        <p:nvPicPr>
          <p:cNvPr id="88" name="Grafikk 87" descr="Gutt med spiky hår">
            <a:extLst>
              <a:ext uri="{FF2B5EF4-FFF2-40B4-BE49-F238E27FC236}">
                <a16:creationId xmlns:a16="http://schemas.microsoft.com/office/drawing/2014/main" id="{D44A5907-D83B-2FD1-F523-37B6B79C740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347238">
            <a:off x="-17416723" y="4346349"/>
            <a:ext cx="370217" cy="461348"/>
          </a:xfrm>
          <a:prstGeom prst="rect">
            <a:avLst/>
          </a:prstGeom>
        </p:spPr>
      </p:pic>
      <p:pic>
        <p:nvPicPr>
          <p:cNvPr id="90" name="Grafikk 89" descr="En forvirret ansikt">
            <a:extLst>
              <a:ext uri="{FF2B5EF4-FFF2-40B4-BE49-F238E27FC236}">
                <a16:creationId xmlns:a16="http://schemas.microsoft.com/office/drawing/2014/main" id="{905306AB-9AA4-6F49-9EA6-ED73D574DC4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15422682" y="4173940"/>
            <a:ext cx="200507" cy="250633"/>
          </a:xfrm>
          <a:prstGeom prst="rect">
            <a:avLst/>
          </a:prstGeom>
        </p:spPr>
      </p:pic>
      <p:pic>
        <p:nvPicPr>
          <p:cNvPr id="92" name="Grafikk 91" descr="En bekymret ansikt">
            <a:extLst>
              <a:ext uri="{FF2B5EF4-FFF2-40B4-BE49-F238E27FC236}">
                <a16:creationId xmlns:a16="http://schemas.microsoft.com/office/drawing/2014/main" id="{2F0EF07A-DBDA-FD45-5864-6127705A3AA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16505871" y="4613189"/>
            <a:ext cx="200199" cy="218968"/>
          </a:xfrm>
          <a:prstGeom prst="rect">
            <a:avLst/>
          </a:prstGeom>
        </p:spPr>
      </p:pic>
      <p:pic>
        <p:nvPicPr>
          <p:cNvPr id="94" name="Grafikk 93" descr="En ansikts ansikt">
            <a:extLst>
              <a:ext uri="{FF2B5EF4-FFF2-40B4-BE49-F238E27FC236}">
                <a16:creationId xmlns:a16="http://schemas.microsoft.com/office/drawing/2014/main" id="{CD7FF9CC-59FF-4335-745D-BE35A6259BC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16930087" y="4244119"/>
            <a:ext cx="180296" cy="185760"/>
          </a:xfrm>
          <a:prstGeom prst="rect">
            <a:avLst/>
          </a:prstGeom>
        </p:spPr>
      </p:pic>
      <p:pic>
        <p:nvPicPr>
          <p:cNvPr id="96" name="Grafikk 95" descr="Et rolig ansikt">
            <a:extLst>
              <a:ext uri="{FF2B5EF4-FFF2-40B4-BE49-F238E27FC236}">
                <a16:creationId xmlns:a16="http://schemas.microsoft.com/office/drawing/2014/main" id="{951C7F73-7AB7-D18A-9B6D-BEBA76EA931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16004236" y="3997242"/>
            <a:ext cx="211440" cy="218048"/>
          </a:xfrm>
          <a:prstGeom prst="rect">
            <a:avLst/>
          </a:prstGeom>
        </p:spPr>
      </p:pic>
      <p:pic>
        <p:nvPicPr>
          <p:cNvPr id="98" name="Grafikk 97" descr="En prate ansikt">
            <a:extLst>
              <a:ext uri="{FF2B5EF4-FFF2-40B4-BE49-F238E27FC236}">
                <a16:creationId xmlns:a16="http://schemas.microsoft.com/office/drawing/2014/main" id="{6051919E-40C7-C64B-9C25-0536FC29CBE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-17254799" y="4510032"/>
            <a:ext cx="202539" cy="240515"/>
          </a:xfrm>
          <a:prstGeom prst="rect">
            <a:avLst/>
          </a:prstGeom>
        </p:spPr>
      </p:pic>
      <p:sp>
        <p:nvSpPr>
          <p:cNvPr id="85" name="Snakkeboble: rektangel med avrundede hjørner 84">
            <a:extLst>
              <a:ext uri="{FF2B5EF4-FFF2-40B4-BE49-F238E27FC236}">
                <a16:creationId xmlns:a16="http://schemas.microsoft.com/office/drawing/2014/main" id="{5B404DC5-C8C9-D3B9-5B40-E8CF910D667F}"/>
              </a:ext>
            </a:extLst>
          </p:cNvPr>
          <p:cNvSpPr/>
          <p:nvPr/>
        </p:nvSpPr>
        <p:spPr>
          <a:xfrm>
            <a:off x="-16220962" y="1854675"/>
            <a:ext cx="2368471" cy="1903421"/>
          </a:xfrm>
          <a:prstGeom prst="wedgeRoundRectCallout">
            <a:avLst>
              <a:gd name="adj1" fmla="val 68971"/>
              <a:gd name="adj2" fmla="val 44754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Uskyldig</a:t>
            </a:r>
          </a:p>
          <a:p>
            <a:r>
              <a:rPr lang="nb-NO" sz="3200" dirty="0">
                <a:solidFill>
                  <a:sysClr val="windowText" lastClr="000000"/>
                </a:solidFill>
              </a:rPr>
              <a:t>Rettferdig</a:t>
            </a:r>
          </a:p>
          <a:p>
            <a:r>
              <a:rPr lang="nb-NO" sz="3200" dirty="0">
                <a:solidFill>
                  <a:sysClr val="windowText" lastClr="000000"/>
                </a:solidFill>
              </a:rPr>
              <a:t>Ærer Gud</a:t>
            </a:r>
          </a:p>
        </p:txBody>
      </p:sp>
      <p:pic>
        <p:nvPicPr>
          <p:cNvPr id="8" name="Grafikk 7" descr="Mann som har en Robe">
            <a:extLst>
              <a:ext uri="{FF2B5EF4-FFF2-40B4-BE49-F238E27FC236}">
                <a16:creationId xmlns:a16="http://schemas.microsoft.com/office/drawing/2014/main" id="{55E069BE-4DB5-B53E-ADD3-AA6D3CF52C6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-17787980" y="1575685"/>
            <a:ext cx="1565100" cy="2474629"/>
          </a:xfrm>
          <a:prstGeom prst="rect">
            <a:avLst/>
          </a:prstGeom>
        </p:spPr>
      </p:pic>
      <p:sp>
        <p:nvSpPr>
          <p:cNvPr id="83" name="Snakkeboble: oval 82">
            <a:extLst>
              <a:ext uri="{FF2B5EF4-FFF2-40B4-BE49-F238E27FC236}">
                <a16:creationId xmlns:a16="http://schemas.microsoft.com/office/drawing/2014/main" id="{B40CA829-B2F5-BF4F-18F9-6E7BAF813905}"/>
              </a:ext>
            </a:extLst>
          </p:cNvPr>
          <p:cNvSpPr/>
          <p:nvPr/>
        </p:nvSpPr>
        <p:spPr>
          <a:xfrm>
            <a:off x="-15932719" y="3126901"/>
            <a:ext cx="2291101" cy="760888"/>
          </a:xfrm>
          <a:prstGeom prst="wedgeEllipseCallout">
            <a:avLst>
              <a:gd name="adj1" fmla="val -14721"/>
              <a:gd name="adj2" fmla="val 9122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nb-NO" sz="3200" dirty="0">
                <a:solidFill>
                  <a:schemeClr val="tx1"/>
                </a:solidFill>
              </a:rPr>
              <a:t>særlig...</a:t>
            </a:r>
          </a:p>
        </p:txBody>
      </p:sp>
      <p:sp>
        <p:nvSpPr>
          <p:cNvPr id="87" name="Sky 86">
            <a:extLst>
              <a:ext uri="{FF2B5EF4-FFF2-40B4-BE49-F238E27FC236}">
                <a16:creationId xmlns:a16="http://schemas.microsoft.com/office/drawing/2014/main" id="{B4BD3C32-11EF-AE21-F72D-160BFBD0DC22}"/>
              </a:ext>
            </a:extLst>
          </p:cNvPr>
          <p:cNvSpPr/>
          <p:nvPr/>
        </p:nvSpPr>
        <p:spPr>
          <a:xfrm>
            <a:off x="-18225044" y="6861384"/>
            <a:ext cx="5824553" cy="2464146"/>
          </a:xfrm>
          <a:prstGeom prst="cloud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TekstSylinder 88">
            <a:extLst>
              <a:ext uri="{FF2B5EF4-FFF2-40B4-BE49-F238E27FC236}">
                <a16:creationId xmlns:a16="http://schemas.microsoft.com/office/drawing/2014/main" id="{9906C3E9-F511-3A04-2F81-322B973D2299}"/>
              </a:ext>
            </a:extLst>
          </p:cNvPr>
          <p:cNvSpPr txBox="1"/>
          <p:nvPr/>
        </p:nvSpPr>
        <p:spPr>
          <a:xfrm>
            <a:off x="-17658359" y="7246253"/>
            <a:ext cx="27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HVORFOR?</a:t>
            </a:r>
          </a:p>
        </p:txBody>
      </p:sp>
      <p:sp>
        <p:nvSpPr>
          <p:cNvPr id="97" name="TekstSylinder 96">
            <a:extLst>
              <a:ext uri="{FF2B5EF4-FFF2-40B4-BE49-F238E27FC236}">
                <a16:creationId xmlns:a16="http://schemas.microsoft.com/office/drawing/2014/main" id="{E5C58EC6-DC61-4B08-093B-19F351F8DA9C}"/>
              </a:ext>
            </a:extLst>
          </p:cNvPr>
          <p:cNvSpPr txBox="1"/>
          <p:nvPr/>
        </p:nvSpPr>
        <p:spPr>
          <a:xfrm>
            <a:off x="-17633381" y="8290267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Problemet med Gud</a:t>
            </a:r>
          </a:p>
        </p:txBody>
      </p:sp>
      <p:sp>
        <p:nvSpPr>
          <p:cNvPr id="93" name="TekstSylinder 92">
            <a:extLst>
              <a:ext uri="{FF2B5EF4-FFF2-40B4-BE49-F238E27FC236}">
                <a16:creationId xmlns:a16="http://schemas.microsoft.com/office/drawing/2014/main" id="{BC3C6D39-2350-343C-4021-454A0FC09233}"/>
              </a:ext>
            </a:extLst>
          </p:cNvPr>
          <p:cNvSpPr txBox="1"/>
          <p:nvPr/>
        </p:nvSpPr>
        <p:spPr>
          <a:xfrm>
            <a:off x="-17660825" y="7723480"/>
            <a:ext cx="558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Hvorfor tillater Gud lidelse?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FC02DAEE-58F6-CE25-C9F3-400A8F854C50}"/>
              </a:ext>
            </a:extLst>
          </p:cNvPr>
          <p:cNvSpPr txBox="1"/>
          <p:nvPr/>
        </p:nvSpPr>
        <p:spPr>
          <a:xfrm>
            <a:off x="-17415215" y="10321055"/>
            <a:ext cx="4625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Styrer Gud etter </a:t>
            </a:r>
          </a:p>
          <a:p>
            <a:r>
              <a:rPr lang="nb-NO" sz="3200" dirty="0">
                <a:solidFill>
                  <a:schemeClr val="bg1"/>
                </a:solidFill>
              </a:rPr>
              <a:t>rettferdige prinsipper?</a:t>
            </a:r>
          </a:p>
        </p:txBody>
      </p:sp>
      <p:sp>
        <p:nvSpPr>
          <p:cNvPr id="102" name="Bue 101">
            <a:extLst>
              <a:ext uri="{FF2B5EF4-FFF2-40B4-BE49-F238E27FC236}">
                <a16:creationId xmlns:a16="http://schemas.microsoft.com/office/drawing/2014/main" id="{F4B18B21-6EE5-D96A-D9F9-C570029ECBB9}"/>
              </a:ext>
            </a:extLst>
          </p:cNvPr>
          <p:cNvSpPr/>
          <p:nvPr/>
        </p:nvSpPr>
        <p:spPr>
          <a:xfrm>
            <a:off x="-17633381" y="7680399"/>
            <a:ext cx="1904474" cy="187079"/>
          </a:xfrm>
          <a:prstGeom prst="arc">
            <a:avLst>
              <a:gd name="adj1" fmla="val 10944435"/>
              <a:gd name="adj2" fmla="val 2134254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Snakkeboble: rektangel med avrundede hjørner 102">
            <a:extLst>
              <a:ext uri="{FF2B5EF4-FFF2-40B4-BE49-F238E27FC236}">
                <a16:creationId xmlns:a16="http://schemas.microsoft.com/office/drawing/2014/main" id="{29D302AC-D73E-C832-7624-0E3BBD0259EB}"/>
              </a:ext>
            </a:extLst>
          </p:cNvPr>
          <p:cNvSpPr/>
          <p:nvPr/>
        </p:nvSpPr>
        <p:spPr>
          <a:xfrm>
            <a:off x="-14590258" y="3386512"/>
            <a:ext cx="846387" cy="674514"/>
          </a:xfrm>
          <a:prstGeom prst="wedgeRoundRectCallout">
            <a:avLst>
              <a:gd name="adj1" fmla="val 84002"/>
              <a:gd name="adj2" fmla="val 19999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OK</a:t>
            </a:r>
          </a:p>
        </p:txBody>
      </p:sp>
      <p:sp>
        <p:nvSpPr>
          <p:cNvPr id="107" name="Frihåndsform: figur 106">
            <a:extLst>
              <a:ext uri="{FF2B5EF4-FFF2-40B4-BE49-F238E27FC236}">
                <a16:creationId xmlns:a16="http://schemas.microsoft.com/office/drawing/2014/main" id="{07F1F0E8-62D6-44D9-A9B0-3B01041F55E9}"/>
              </a:ext>
            </a:extLst>
          </p:cNvPr>
          <p:cNvSpPr/>
          <p:nvPr/>
        </p:nvSpPr>
        <p:spPr>
          <a:xfrm rot="1706509">
            <a:off x="-12823897" y="4149162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2" name="Flytskjema: Data 51">
            <a:extLst>
              <a:ext uri="{FF2B5EF4-FFF2-40B4-BE49-F238E27FC236}">
                <a16:creationId xmlns:a16="http://schemas.microsoft.com/office/drawing/2014/main" id="{81B8C346-1E82-2E61-2667-C91FA244831B}"/>
              </a:ext>
            </a:extLst>
          </p:cNvPr>
          <p:cNvSpPr/>
          <p:nvPr/>
        </p:nvSpPr>
        <p:spPr>
          <a:xfrm rot="21260549">
            <a:off x="-13375569" y="3841144"/>
            <a:ext cx="975134" cy="189512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2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14D6B51-7D84-8624-7795-13B022138131}"/>
              </a:ext>
            </a:extLst>
          </p:cNvPr>
          <p:cNvSpPr txBox="1"/>
          <p:nvPr/>
        </p:nvSpPr>
        <p:spPr>
          <a:xfrm>
            <a:off x="-17462263" y="9263780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chemeClr val="bg1"/>
                </a:solidFill>
                <a:latin typeface="+mj-lt"/>
              </a:rPr>
              <a:t>SPØRSMÅLENE</a:t>
            </a: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7CECAB47-E003-765B-AF9E-027403F50FA5}"/>
              </a:ext>
            </a:extLst>
          </p:cNvPr>
          <p:cNvSpPr txBox="1"/>
          <p:nvPr/>
        </p:nvSpPr>
        <p:spPr>
          <a:xfrm>
            <a:off x="-17446721" y="9781239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Er Gud rettferdig?</a:t>
            </a:r>
          </a:p>
        </p:txBody>
      </p:sp>
      <p:sp>
        <p:nvSpPr>
          <p:cNvPr id="109" name="Pil: sirkelformet 108">
            <a:extLst>
              <a:ext uri="{FF2B5EF4-FFF2-40B4-BE49-F238E27FC236}">
                <a16:creationId xmlns:a16="http://schemas.microsoft.com/office/drawing/2014/main" id="{36E0E815-BC68-E1E1-019E-F391BF408F06}"/>
              </a:ext>
            </a:extLst>
          </p:cNvPr>
          <p:cNvSpPr/>
          <p:nvPr/>
        </p:nvSpPr>
        <p:spPr>
          <a:xfrm rot="17477804" flipH="1">
            <a:off x="-19397941" y="6689053"/>
            <a:ext cx="4127560" cy="2653629"/>
          </a:xfrm>
          <a:prstGeom prst="circularArrow">
            <a:avLst>
              <a:gd name="adj1" fmla="val 14071"/>
              <a:gd name="adj2" fmla="val 1153532"/>
              <a:gd name="adj3" fmla="val 21455312"/>
              <a:gd name="adj4" fmla="val 12794236"/>
              <a:gd name="adj5" fmla="val 16404"/>
            </a:avLst>
          </a:prstGeom>
          <a:solidFill>
            <a:srgbClr val="FAE0A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30" name="Bildeforklaring: pil ned 129">
            <a:extLst>
              <a:ext uri="{FF2B5EF4-FFF2-40B4-BE49-F238E27FC236}">
                <a16:creationId xmlns:a16="http://schemas.microsoft.com/office/drawing/2014/main" id="{514784E1-D487-8478-5896-9224D21691A2}"/>
              </a:ext>
            </a:extLst>
          </p:cNvPr>
          <p:cNvSpPr/>
          <p:nvPr/>
        </p:nvSpPr>
        <p:spPr>
          <a:xfrm>
            <a:off x="-17908475" y="11523908"/>
            <a:ext cx="161045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58DA6CBB-75B7-828A-EF43-74B981303136}"/>
              </a:ext>
            </a:extLst>
          </p:cNvPr>
          <p:cNvSpPr txBox="1"/>
          <p:nvPr/>
        </p:nvSpPr>
        <p:spPr>
          <a:xfrm>
            <a:off x="-17965987" y="11523908"/>
            <a:ext cx="170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Jobs kone</a:t>
            </a:r>
          </a:p>
        </p:txBody>
      </p:sp>
      <p:pic>
        <p:nvPicPr>
          <p:cNvPr id="110" name="Grafikk 109" descr="Kvinne som sitter på knær">
            <a:extLst>
              <a:ext uri="{FF2B5EF4-FFF2-40B4-BE49-F238E27FC236}">
                <a16:creationId xmlns:a16="http://schemas.microsoft.com/office/drawing/2014/main" id="{78217930-6DD0-1CA7-9C6B-0ACDA132D16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438630">
            <a:off x="-16507872" y="13357662"/>
            <a:ext cx="1518227" cy="1778933"/>
          </a:xfrm>
          <a:prstGeom prst="rect">
            <a:avLst/>
          </a:prstGeom>
        </p:spPr>
      </p:pic>
      <p:pic>
        <p:nvPicPr>
          <p:cNvPr id="111" name="Grafikk 110" descr="Eldre mann med sideburns">
            <a:extLst>
              <a:ext uri="{FF2B5EF4-FFF2-40B4-BE49-F238E27FC236}">
                <a16:creationId xmlns:a16="http://schemas.microsoft.com/office/drawing/2014/main" id="{ED55EA07-7BFB-8241-24E0-09D72B4C7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-15987228" y="12906355"/>
            <a:ext cx="664030" cy="664030"/>
          </a:xfrm>
          <a:prstGeom prst="rect">
            <a:avLst/>
          </a:prstGeom>
        </p:spPr>
      </p:pic>
      <p:pic>
        <p:nvPicPr>
          <p:cNvPr id="113" name="Grafikk 112" descr="Mann som har tradisjonell klær">
            <a:extLst>
              <a:ext uri="{FF2B5EF4-FFF2-40B4-BE49-F238E27FC236}">
                <a16:creationId xmlns:a16="http://schemas.microsoft.com/office/drawing/2014/main" id="{0E77A319-E46B-A9C2-835A-3849E7ABEB1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-15387329" y="12573905"/>
            <a:ext cx="643978" cy="1779205"/>
          </a:xfrm>
          <a:prstGeom prst="rect">
            <a:avLst/>
          </a:prstGeom>
        </p:spPr>
      </p:pic>
      <p:pic>
        <p:nvPicPr>
          <p:cNvPr id="119" name="Grafikk 118" descr="En kvinne som har tradisjonell klær">
            <a:extLst>
              <a:ext uri="{FF2B5EF4-FFF2-40B4-BE49-F238E27FC236}">
                <a16:creationId xmlns:a16="http://schemas.microsoft.com/office/drawing/2014/main" id="{444A9D52-0E7E-7C03-B99D-935103701DA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17721589" y="12652244"/>
            <a:ext cx="1372398" cy="2436589"/>
          </a:xfrm>
          <a:prstGeom prst="rect">
            <a:avLst/>
          </a:prstGeom>
        </p:spPr>
      </p:pic>
      <p:pic>
        <p:nvPicPr>
          <p:cNvPr id="116" name="Grafikk 115" descr="Jente med braided hår">
            <a:extLst>
              <a:ext uri="{FF2B5EF4-FFF2-40B4-BE49-F238E27FC236}">
                <a16:creationId xmlns:a16="http://schemas.microsoft.com/office/drawing/2014/main" id="{72D00E9A-40C3-44C4-878E-D9ED629DDAE4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-17528676" y="12059771"/>
            <a:ext cx="704850" cy="923925"/>
          </a:xfrm>
          <a:prstGeom prst="rect">
            <a:avLst/>
          </a:prstGeom>
        </p:spPr>
      </p:pic>
      <p:pic>
        <p:nvPicPr>
          <p:cNvPr id="117" name="Grafikk 116" descr="Et øye bilde som ruller">
            <a:extLst>
              <a:ext uri="{FF2B5EF4-FFF2-40B4-BE49-F238E27FC236}">
                <a16:creationId xmlns:a16="http://schemas.microsoft.com/office/drawing/2014/main" id="{FAE17A58-0F8E-5021-7D7A-1ED0123E55F9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-17211002" y="12376433"/>
            <a:ext cx="304800" cy="314325"/>
          </a:xfrm>
          <a:prstGeom prst="rect">
            <a:avLst/>
          </a:prstGeom>
        </p:spPr>
      </p:pic>
      <p:sp>
        <p:nvSpPr>
          <p:cNvPr id="132" name="Bildeforklaring: pil ned 131">
            <a:extLst>
              <a:ext uri="{FF2B5EF4-FFF2-40B4-BE49-F238E27FC236}">
                <a16:creationId xmlns:a16="http://schemas.microsoft.com/office/drawing/2014/main" id="{70002766-A808-5281-A61E-59B0A5E6C480}"/>
              </a:ext>
            </a:extLst>
          </p:cNvPr>
          <p:cNvSpPr/>
          <p:nvPr/>
        </p:nvSpPr>
        <p:spPr>
          <a:xfrm>
            <a:off x="-15550991" y="11642469"/>
            <a:ext cx="98249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3" name="TekstSylinder 132">
            <a:extLst>
              <a:ext uri="{FF2B5EF4-FFF2-40B4-BE49-F238E27FC236}">
                <a16:creationId xmlns:a16="http://schemas.microsoft.com/office/drawing/2014/main" id="{6713C950-24D9-03D2-E3C7-5FBD5769FCA9}"/>
              </a:ext>
            </a:extLst>
          </p:cNvPr>
          <p:cNvSpPr txBox="1"/>
          <p:nvPr/>
        </p:nvSpPr>
        <p:spPr>
          <a:xfrm>
            <a:off x="-15608502" y="11642469"/>
            <a:ext cx="10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Elifas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25" name="Grafikk 124" descr="Mann med flat topp">
            <a:extLst>
              <a:ext uri="{FF2B5EF4-FFF2-40B4-BE49-F238E27FC236}">
                <a16:creationId xmlns:a16="http://schemas.microsoft.com/office/drawing/2014/main" id="{0FB8BD29-39FC-CABF-1145-ABD48A67264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-15248690" y="12188620"/>
            <a:ext cx="351886" cy="483098"/>
          </a:xfrm>
          <a:prstGeom prst="rect">
            <a:avLst/>
          </a:prstGeom>
        </p:spPr>
      </p:pic>
      <p:sp>
        <p:nvSpPr>
          <p:cNvPr id="134" name="Bildeforklaring: pil ned 133">
            <a:extLst>
              <a:ext uri="{FF2B5EF4-FFF2-40B4-BE49-F238E27FC236}">
                <a16:creationId xmlns:a16="http://schemas.microsoft.com/office/drawing/2014/main" id="{D30A7058-7E8C-7AF7-3FC1-C5BA310B635C}"/>
              </a:ext>
            </a:extLst>
          </p:cNvPr>
          <p:cNvSpPr/>
          <p:nvPr/>
        </p:nvSpPr>
        <p:spPr>
          <a:xfrm>
            <a:off x="-14587610" y="11523908"/>
            <a:ext cx="1113886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5" name="TekstSylinder 134">
            <a:extLst>
              <a:ext uri="{FF2B5EF4-FFF2-40B4-BE49-F238E27FC236}">
                <a16:creationId xmlns:a16="http://schemas.microsoft.com/office/drawing/2014/main" id="{B2783E8F-D7E0-3CF1-B22C-C3C7C801DAFB}"/>
              </a:ext>
            </a:extLst>
          </p:cNvPr>
          <p:cNvSpPr txBox="1"/>
          <p:nvPr/>
        </p:nvSpPr>
        <p:spPr>
          <a:xfrm>
            <a:off x="-14645122" y="11523908"/>
            <a:ext cx="116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Bildad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36" name="Bildeforklaring: pil ned 135">
            <a:extLst>
              <a:ext uri="{FF2B5EF4-FFF2-40B4-BE49-F238E27FC236}">
                <a16:creationId xmlns:a16="http://schemas.microsoft.com/office/drawing/2014/main" id="{285DBEC0-7CC8-66D9-0385-3F90EB736DF8}"/>
              </a:ext>
            </a:extLst>
          </p:cNvPr>
          <p:cNvSpPr/>
          <p:nvPr/>
        </p:nvSpPr>
        <p:spPr>
          <a:xfrm>
            <a:off x="-13543436" y="11844740"/>
            <a:ext cx="94007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7" name="TekstSylinder 136">
            <a:extLst>
              <a:ext uri="{FF2B5EF4-FFF2-40B4-BE49-F238E27FC236}">
                <a16:creationId xmlns:a16="http://schemas.microsoft.com/office/drawing/2014/main" id="{68C74409-04CB-F219-6CC0-F219E0F8683E}"/>
              </a:ext>
            </a:extLst>
          </p:cNvPr>
          <p:cNvSpPr txBox="1"/>
          <p:nvPr/>
        </p:nvSpPr>
        <p:spPr>
          <a:xfrm>
            <a:off x="-13678211" y="11844740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Sofar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14" name="Grafikk 113" descr="Mann som har tradisjonell klær">
            <a:extLst>
              <a:ext uri="{FF2B5EF4-FFF2-40B4-BE49-F238E27FC236}">
                <a16:creationId xmlns:a16="http://schemas.microsoft.com/office/drawing/2014/main" id="{CC0B0744-2EF5-FA6B-E674-F817DCF7ACF7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14382754" y="12418992"/>
            <a:ext cx="895790" cy="1901268"/>
          </a:xfrm>
          <a:prstGeom prst="rect">
            <a:avLst/>
          </a:prstGeom>
        </p:spPr>
      </p:pic>
      <p:pic>
        <p:nvPicPr>
          <p:cNvPr id="121" name="Grafikk 120" descr="Skallet dame hode">
            <a:extLst>
              <a:ext uri="{FF2B5EF4-FFF2-40B4-BE49-F238E27FC236}">
                <a16:creationId xmlns:a16="http://schemas.microsoft.com/office/drawing/2014/main" id="{F458E7F7-CDCA-AA2E-1CC2-8DD987425885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-14225236" y="12067912"/>
            <a:ext cx="372076" cy="440290"/>
          </a:xfrm>
          <a:prstGeom prst="rect">
            <a:avLst/>
          </a:prstGeom>
        </p:spPr>
      </p:pic>
      <p:pic>
        <p:nvPicPr>
          <p:cNvPr id="112" name="Grafikk 111" descr="Mann med tradisjonell klær">
            <a:extLst>
              <a:ext uri="{FF2B5EF4-FFF2-40B4-BE49-F238E27FC236}">
                <a16:creationId xmlns:a16="http://schemas.microsoft.com/office/drawing/2014/main" id="{0254B669-BA03-2491-D641-96DEF0C16EB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-13510219" y="12863253"/>
            <a:ext cx="841032" cy="1665644"/>
          </a:xfrm>
          <a:prstGeom prst="rect">
            <a:avLst/>
          </a:prstGeom>
        </p:spPr>
      </p:pic>
      <p:pic>
        <p:nvPicPr>
          <p:cNvPr id="123" name="Grafikk 122" descr="Bære hode uten ansikt">
            <a:extLst>
              <a:ext uri="{FF2B5EF4-FFF2-40B4-BE49-F238E27FC236}">
                <a16:creationId xmlns:a16="http://schemas.microsoft.com/office/drawing/2014/main" id="{44334F97-244F-42B4-3113-B843668132CE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-13335359" y="12408372"/>
            <a:ext cx="483413" cy="509901"/>
          </a:xfrm>
          <a:prstGeom prst="rect">
            <a:avLst/>
          </a:prstGeom>
        </p:spPr>
      </p:pic>
      <p:pic>
        <p:nvPicPr>
          <p:cNvPr id="149" name="Grafikk 148" descr="Gråtende ansikt med Gledestårer">
            <a:extLst>
              <a:ext uri="{FF2B5EF4-FFF2-40B4-BE49-F238E27FC236}">
                <a16:creationId xmlns:a16="http://schemas.microsoft.com/office/drawing/2014/main" id="{EEF7A68D-F533-5F6B-F824-4C5ED9E57719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 rot="345954">
            <a:off x="-15741214" y="13211656"/>
            <a:ext cx="353885" cy="337033"/>
          </a:xfrm>
          <a:prstGeom prst="rect">
            <a:avLst/>
          </a:prstGeom>
        </p:spPr>
      </p:pic>
      <p:pic>
        <p:nvPicPr>
          <p:cNvPr id="34" name="Grafikk 33" descr="Gammelt manne ansikt">
            <a:extLst>
              <a:ext uri="{FF2B5EF4-FFF2-40B4-BE49-F238E27FC236}">
                <a16:creationId xmlns:a16="http://schemas.microsoft.com/office/drawing/2014/main" id="{9FA72E1C-76AF-ED9C-64DA-51B00D754595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-14093911" y="12223833"/>
            <a:ext cx="235706" cy="228563"/>
          </a:xfrm>
          <a:prstGeom prst="rect">
            <a:avLst/>
          </a:prstGeom>
        </p:spPr>
      </p:pic>
      <p:pic>
        <p:nvPicPr>
          <p:cNvPr id="51" name="Grafikk 50" descr="Et gråtende ansikt">
            <a:extLst>
              <a:ext uri="{FF2B5EF4-FFF2-40B4-BE49-F238E27FC236}">
                <a16:creationId xmlns:a16="http://schemas.microsoft.com/office/drawing/2014/main" id="{9B83E5EA-1246-1AA3-47D9-C6DE983E6980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-15144125" y="12396915"/>
            <a:ext cx="236932" cy="236932"/>
          </a:xfrm>
          <a:prstGeom prst="rect">
            <a:avLst/>
          </a:prstGeom>
        </p:spPr>
      </p:pic>
      <p:pic>
        <p:nvPicPr>
          <p:cNvPr id="55" name="Grafikk 54" descr="En lei ansikt">
            <a:extLst>
              <a:ext uri="{FF2B5EF4-FFF2-40B4-BE49-F238E27FC236}">
                <a16:creationId xmlns:a16="http://schemas.microsoft.com/office/drawing/2014/main" id="{ACE34C15-4CC1-0286-FBB7-9781AEA3F745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-13217848" y="12572994"/>
            <a:ext cx="246266" cy="246266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12AA0F2A-7A63-1CBC-670D-F3D4ACB76D34}"/>
              </a:ext>
            </a:extLst>
          </p:cNvPr>
          <p:cNvSpPr/>
          <p:nvPr/>
        </p:nvSpPr>
        <p:spPr>
          <a:xfrm>
            <a:off x="-10362158" y="1460201"/>
            <a:ext cx="9595826" cy="3396634"/>
          </a:xfrm>
          <a:prstGeom prst="ellipse">
            <a:avLst/>
          </a:prstGeom>
          <a:solidFill>
            <a:srgbClr val="FCECCC"/>
          </a:solidFill>
          <a:ln w="136525" cmpd="tri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70B7171-7079-E7E1-ADBB-D99A89033B17}"/>
              </a:ext>
            </a:extLst>
          </p:cNvPr>
          <p:cNvSpPr txBox="1"/>
          <p:nvPr/>
        </p:nvSpPr>
        <p:spPr>
          <a:xfrm>
            <a:off x="-11648673" y="5145506"/>
            <a:ext cx="1268693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Skal ikke undergang ramme den urettferdige, </a:t>
            </a:r>
          </a:p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 ulykke dem som gjør det onde? Job 31:3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50" name="Likebent trekant 49">
            <a:extLst>
              <a:ext uri="{FF2B5EF4-FFF2-40B4-BE49-F238E27FC236}">
                <a16:creationId xmlns:a16="http://schemas.microsoft.com/office/drawing/2014/main" id="{B6128D7B-37B7-5DE9-233E-8C772A0ADBA7}"/>
              </a:ext>
            </a:extLst>
          </p:cNvPr>
          <p:cNvSpPr/>
          <p:nvPr/>
        </p:nvSpPr>
        <p:spPr>
          <a:xfrm>
            <a:off x="-7987124" y="10057222"/>
            <a:ext cx="5113841" cy="4059711"/>
          </a:xfrm>
          <a:prstGeom prst="triangle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7" name="Grafikk 56" descr="Kvinne som sitter på knær">
            <a:extLst>
              <a:ext uri="{FF2B5EF4-FFF2-40B4-BE49-F238E27FC236}">
                <a16:creationId xmlns:a16="http://schemas.microsoft.com/office/drawing/2014/main" id="{921FDF1F-DC32-6D03-D3C2-E973D9BD0AA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438630">
            <a:off x="-9852987" y="11445417"/>
            <a:ext cx="1518227" cy="1778933"/>
          </a:xfrm>
          <a:prstGeom prst="rect">
            <a:avLst/>
          </a:prstGeom>
        </p:spPr>
      </p:pic>
      <p:pic>
        <p:nvPicPr>
          <p:cNvPr id="58" name="Grafikk 57" descr="Eldre mann med sideburns">
            <a:extLst>
              <a:ext uri="{FF2B5EF4-FFF2-40B4-BE49-F238E27FC236}">
                <a16:creationId xmlns:a16="http://schemas.microsoft.com/office/drawing/2014/main" id="{FAA28234-1888-30D1-E692-09E8FAB4E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-9332343" y="10994110"/>
            <a:ext cx="664030" cy="664030"/>
          </a:xfrm>
          <a:prstGeom prst="rect">
            <a:avLst/>
          </a:prstGeom>
        </p:spPr>
      </p:pic>
      <p:pic>
        <p:nvPicPr>
          <p:cNvPr id="79" name="Grafikk 78" descr="Mann som har tradisjonell klær">
            <a:extLst>
              <a:ext uri="{FF2B5EF4-FFF2-40B4-BE49-F238E27FC236}">
                <a16:creationId xmlns:a16="http://schemas.microsoft.com/office/drawing/2014/main" id="{0A1547C8-C401-95C5-7BDE-B44034B7A04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-2798783" y="10227635"/>
            <a:ext cx="1097683" cy="3032717"/>
          </a:xfrm>
          <a:prstGeom prst="rect">
            <a:avLst/>
          </a:prstGeom>
        </p:spPr>
      </p:pic>
      <p:pic>
        <p:nvPicPr>
          <p:cNvPr id="81" name="Grafikk 80" descr="Mann med flat topp">
            <a:extLst>
              <a:ext uri="{FF2B5EF4-FFF2-40B4-BE49-F238E27FC236}">
                <a16:creationId xmlns:a16="http://schemas.microsoft.com/office/drawing/2014/main" id="{D3F8A410-06AB-69D4-9967-EB90B93333A2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-2500179" y="9742428"/>
            <a:ext cx="466474" cy="640414"/>
          </a:xfrm>
          <a:prstGeom prst="rect">
            <a:avLst/>
          </a:prstGeom>
        </p:spPr>
      </p:pic>
      <p:pic>
        <p:nvPicPr>
          <p:cNvPr id="91" name="Grafikk 90" descr="Mann som har tradisjonell klær">
            <a:extLst>
              <a:ext uri="{FF2B5EF4-FFF2-40B4-BE49-F238E27FC236}">
                <a16:creationId xmlns:a16="http://schemas.microsoft.com/office/drawing/2014/main" id="{FA5329A4-630A-13C5-6FA1-718D6565DC26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1908466" y="10366014"/>
            <a:ext cx="1373856" cy="2915938"/>
          </a:xfrm>
          <a:prstGeom prst="rect">
            <a:avLst/>
          </a:prstGeom>
        </p:spPr>
      </p:pic>
      <p:pic>
        <p:nvPicPr>
          <p:cNvPr id="95" name="Grafikk 94" descr="Skallet dame hode">
            <a:extLst>
              <a:ext uri="{FF2B5EF4-FFF2-40B4-BE49-F238E27FC236}">
                <a16:creationId xmlns:a16="http://schemas.microsoft.com/office/drawing/2014/main" id="{85BD5B3C-1AE2-87BD-4FE7-D26E62FE95CC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-1602675" y="9849696"/>
            <a:ext cx="541195" cy="640413"/>
          </a:xfrm>
          <a:prstGeom prst="rect">
            <a:avLst/>
          </a:prstGeom>
        </p:spPr>
      </p:pic>
      <p:pic>
        <p:nvPicPr>
          <p:cNvPr id="100" name="Grafikk 99" descr="Bære hode uten ansikt">
            <a:extLst>
              <a:ext uri="{FF2B5EF4-FFF2-40B4-BE49-F238E27FC236}">
                <a16:creationId xmlns:a16="http://schemas.microsoft.com/office/drawing/2014/main" id="{7AA18577-6DBE-9901-FA44-832AEEE0AB5C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-853476" y="10462557"/>
            <a:ext cx="711413" cy="750394"/>
          </a:xfrm>
          <a:prstGeom prst="rect">
            <a:avLst/>
          </a:prstGeom>
        </p:spPr>
      </p:pic>
      <p:pic>
        <p:nvPicPr>
          <p:cNvPr id="101" name="Grafikk 100" descr="Gammelt manne ansikt">
            <a:extLst>
              <a:ext uri="{FF2B5EF4-FFF2-40B4-BE49-F238E27FC236}">
                <a16:creationId xmlns:a16="http://schemas.microsoft.com/office/drawing/2014/main" id="{0834505C-F50E-5153-351C-F8DE93641E94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-1477324" y="10059863"/>
            <a:ext cx="357389" cy="346558"/>
          </a:xfrm>
          <a:prstGeom prst="rect">
            <a:avLst/>
          </a:prstGeom>
        </p:spPr>
      </p:pic>
      <p:pic>
        <p:nvPicPr>
          <p:cNvPr id="108" name="Grafikk 107" descr="En lei ansikt">
            <a:extLst>
              <a:ext uri="{FF2B5EF4-FFF2-40B4-BE49-F238E27FC236}">
                <a16:creationId xmlns:a16="http://schemas.microsoft.com/office/drawing/2014/main" id="{24BD0F2E-4A42-2106-D4CF-1463243023AC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-718424" y="10689457"/>
            <a:ext cx="391818" cy="391818"/>
          </a:xfrm>
          <a:prstGeom prst="rect">
            <a:avLst/>
          </a:prstGeom>
        </p:spPr>
      </p:pic>
      <p:pic>
        <p:nvPicPr>
          <p:cNvPr id="122" name="Grafikk 121" descr="Et deprimerende ansikt">
            <a:extLst>
              <a:ext uri="{FF2B5EF4-FFF2-40B4-BE49-F238E27FC236}">
                <a16:creationId xmlns:a16="http://schemas.microsoft.com/office/drawing/2014/main" id="{106DC7DC-C49A-1E06-C6CF-B0824F403CD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 rot="649093">
            <a:off x="-9091204" y="11272647"/>
            <a:ext cx="347267" cy="336743"/>
          </a:xfrm>
          <a:prstGeom prst="rect">
            <a:avLst/>
          </a:prstGeom>
        </p:spPr>
      </p:pic>
      <p:pic>
        <p:nvPicPr>
          <p:cNvPr id="126" name="Grafikk 125" descr="En forvirret ansikt">
            <a:extLst>
              <a:ext uri="{FF2B5EF4-FFF2-40B4-BE49-F238E27FC236}">
                <a16:creationId xmlns:a16="http://schemas.microsoft.com/office/drawing/2014/main" id="{B6BF4B69-350A-0096-1F87-98998E36001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2384515" y="9935973"/>
            <a:ext cx="304800" cy="381000"/>
          </a:xfrm>
          <a:prstGeom prst="rect">
            <a:avLst/>
          </a:prstGeom>
        </p:spPr>
      </p:pic>
      <p:sp>
        <p:nvSpPr>
          <p:cNvPr id="127" name="TekstSylinder 126">
            <a:extLst>
              <a:ext uri="{FF2B5EF4-FFF2-40B4-BE49-F238E27FC236}">
                <a16:creationId xmlns:a16="http://schemas.microsoft.com/office/drawing/2014/main" id="{5FCE1233-FC52-9F6D-0FF4-4F840034C9D7}"/>
              </a:ext>
            </a:extLst>
          </p:cNvPr>
          <p:cNvSpPr txBox="1"/>
          <p:nvPr/>
        </p:nvSpPr>
        <p:spPr>
          <a:xfrm>
            <a:off x="-9757913" y="13779047"/>
            <a:ext cx="293589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Job er uskyldig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TekstSylinder 127">
            <a:extLst>
              <a:ext uri="{FF2B5EF4-FFF2-40B4-BE49-F238E27FC236}">
                <a16:creationId xmlns:a16="http://schemas.microsoft.com/office/drawing/2014/main" id="{06059E64-5781-1D92-AC0E-A40AA11BD3A6}"/>
              </a:ext>
            </a:extLst>
          </p:cNvPr>
          <p:cNvSpPr txBox="1"/>
          <p:nvPr/>
        </p:nvSpPr>
        <p:spPr>
          <a:xfrm>
            <a:off x="-4581310" y="13550777"/>
            <a:ext cx="459891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Rettferdig kompensasjon</a:t>
            </a:r>
          </a:p>
          <a:p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Rettferdige prinsipper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9" name="Grafikk 98" descr="Mann med tradisjonell klær">
            <a:extLst>
              <a:ext uri="{FF2B5EF4-FFF2-40B4-BE49-F238E27FC236}">
                <a16:creationId xmlns:a16="http://schemas.microsoft.com/office/drawing/2014/main" id="{4CC2ABA7-E1EB-D0F2-31D8-10200442119B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-1144127" y="11086025"/>
            <a:ext cx="1192237" cy="2361197"/>
          </a:xfrm>
          <a:prstGeom prst="rect">
            <a:avLst/>
          </a:prstGeom>
        </p:spPr>
      </p:pic>
      <p:sp>
        <p:nvSpPr>
          <p:cNvPr id="129" name="TekstSylinder 128">
            <a:extLst>
              <a:ext uri="{FF2B5EF4-FFF2-40B4-BE49-F238E27FC236}">
                <a16:creationId xmlns:a16="http://schemas.microsoft.com/office/drawing/2014/main" id="{77FF1721-FFC5-5F83-7CAE-B236FCF4B3AB}"/>
              </a:ext>
            </a:extLst>
          </p:cNvPr>
          <p:cNvSpPr txBox="1"/>
          <p:nvPr/>
        </p:nvSpPr>
        <p:spPr>
          <a:xfrm>
            <a:off x="-7219777" y="9729806"/>
            <a:ext cx="357663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Guds rettferdighet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4" name="Rett linje 143">
            <a:extLst>
              <a:ext uri="{FF2B5EF4-FFF2-40B4-BE49-F238E27FC236}">
                <a16:creationId xmlns:a16="http://schemas.microsoft.com/office/drawing/2014/main" id="{08125E3B-139D-C345-F4B9-5A9A8AC29603}"/>
              </a:ext>
            </a:extLst>
          </p:cNvPr>
          <p:cNvCxnSpPr>
            <a:cxnSpLocks/>
          </p:cNvCxnSpPr>
          <p:nvPr/>
        </p:nvCxnSpPr>
        <p:spPr>
          <a:xfrm>
            <a:off x="-9463420" y="857184"/>
            <a:ext cx="7626151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Rett linje 144">
            <a:extLst>
              <a:ext uri="{FF2B5EF4-FFF2-40B4-BE49-F238E27FC236}">
                <a16:creationId xmlns:a16="http://schemas.microsoft.com/office/drawing/2014/main" id="{EF5407E2-F716-B2B1-6AD5-F5CB59C411E2}"/>
              </a:ext>
            </a:extLst>
          </p:cNvPr>
          <p:cNvCxnSpPr>
            <a:cxnSpLocks/>
          </p:cNvCxnSpPr>
          <p:nvPr/>
        </p:nvCxnSpPr>
        <p:spPr>
          <a:xfrm flipH="1">
            <a:off x="-5589753" y="1942155"/>
            <a:ext cx="21458" cy="2764031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kstSylinder 147">
            <a:extLst>
              <a:ext uri="{FF2B5EF4-FFF2-40B4-BE49-F238E27FC236}">
                <a16:creationId xmlns:a16="http://schemas.microsoft.com/office/drawing/2014/main" id="{81C195FD-3BE4-B741-4FFE-B7392F13474E}"/>
              </a:ext>
            </a:extLst>
          </p:cNvPr>
          <p:cNvSpPr txBox="1"/>
          <p:nvPr/>
        </p:nvSpPr>
        <p:spPr>
          <a:xfrm>
            <a:off x="-5286058" y="2455139"/>
            <a:ext cx="366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Guds rettferdighet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0" name="TekstSylinder 149">
            <a:extLst>
              <a:ext uri="{FF2B5EF4-FFF2-40B4-BE49-F238E27FC236}">
                <a16:creationId xmlns:a16="http://schemas.microsoft.com/office/drawing/2014/main" id="{2C25A092-2363-F1AB-296B-0DA3D8CFF4BB}"/>
              </a:ext>
            </a:extLst>
          </p:cNvPr>
          <p:cNvSpPr txBox="1"/>
          <p:nvPr/>
        </p:nvSpPr>
        <p:spPr>
          <a:xfrm>
            <a:off x="-9347114" y="2456911"/>
            <a:ext cx="370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menneskelig atferd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1" name="TekstSylinder 150">
            <a:extLst>
              <a:ext uri="{FF2B5EF4-FFF2-40B4-BE49-F238E27FC236}">
                <a16:creationId xmlns:a16="http://schemas.microsoft.com/office/drawing/2014/main" id="{195E50B3-FDC9-17E3-B5FC-3AC0EF145CB9}"/>
              </a:ext>
            </a:extLst>
          </p:cNvPr>
          <p:cNvSpPr txBox="1"/>
          <p:nvPr/>
        </p:nvSpPr>
        <p:spPr>
          <a:xfrm>
            <a:off x="-5068434" y="3668950"/>
            <a:ext cx="285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ulykke og straff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2" name="TekstSylinder 151">
            <a:extLst>
              <a:ext uri="{FF2B5EF4-FFF2-40B4-BE49-F238E27FC236}">
                <a16:creationId xmlns:a16="http://schemas.microsoft.com/office/drawing/2014/main" id="{0F0E7FFE-5EF7-EAD6-8870-B76CE041E530}"/>
              </a:ext>
            </a:extLst>
          </p:cNvPr>
          <p:cNvSpPr txBox="1"/>
          <p:nvPr/>
        </p:nvSpPr>
        <p:spPr>
          <a:xfrm>
            <a:off x="-5098378" y="3037209"/>
            <a:ext cx="4332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suksess og belønning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" name="TekstSylinder 152">
            <a:extLst>
              <a:ext uri="{FF2B5EF4-FFF2-40B4-BE49-F238E27FC236}">
                <a16:creationId xmlns:a16="http://schemas.microsoft.com/office/drawing/2014/main" id="{D2372D4F-6EE5-5CAB-74C4-B09DEC13CDBB}"/>
              </a:ext>
            </a:extLst>
          </p:cNvPr>
          <p:cNvSpPr txBox="1"/>
          <p:nvPr/>
        </p:nvSpPr>
        <p:spPr>
          <a:xfrm>
            <a:off x="-8350520" y="3623750"/>
            <a:ext cx="285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ond og dum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TekstSylinder 153">
            <a:extLst>
              <a:ext uri="{FF2B5EF4-FFF2-40B4-BE49-F238E27FC236}">
                <a16:creationId xmlns:a16="http://schemas.microsoft.com/office/drawing/2014/main" id="{1D1F4C7C-A76E-0914-EFF1-6E114CA6D402}"/>
              </a:ext>
            </a:extLst>
          </p:cNvPr>
          <p:cNvSpPr txBox="1"/>
          <p:nvPr/>
        </p:nvSpPr>
        <p:spPr>
          <a:xfrm>
            <a:off x="-8204471" y="3068340"/>
            <a:ext cx="285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nb-NO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lok og god</a:t>
            </a:r>
          </a:p>
        </p:txBody>
      </p:sp>
      <p:cxnSp>
        <p:nvCxnSpPr>
          <p:cNvPr id="158" name="Rett linje 157">
            <a:extLst>
              <a:ext uri="{FF2B5EF4-FFF2-40B4-BE49-F238E27FC236}">
                <a16:creationId xmlns:a16="http://schemas.microsoft.com/office/drawing/2014/main" id="{121DF724-FEC1-B4CE-B085-B070F31BBB27}"/>
              </a:ext>
            </a:extLst>
          </p:cNvPr>
          <p:cNvCxnSpPr>
            <a:cxnSpLocks/>
          </p:cNvCxnSpPr>
          <p:nvPr/>
        </p:nvCxnSpPr>
        <p:spPr>
          <a:xfrm>
            <a:off x="-9418840" y="2969519"/>
            <a:ext cx="7626151" cy="0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Grafikk 55" descr="Et bånd banner">
            <a:extLst>
              <a:ext uri="{FF2B5EF4-FFF2-40B4-BE49-F238E27FC236}">
                <a16:creationId xmlns:a16="http://schemas.microsoft.com/office/drawing/2014/main" id="{223AEEC3-AA77-BD0E-400F-FB706649B72F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-8420187" y="1150062"/>
            <a:ext cx="6192036" cy="1412026"/>
          </a:xfrm>
          <a:prstGeom prst="rect">
            <a:avLst/>
          </a:prstGeom>
        </p:spPr>
      </p:pic>
      <p:sp>
        <p:nvSpPr>
          <p:cNvPr id="142" name="TekstSylinder 141">
            <a:extLst>
              <a:ext uri="{FF2B5EF4-FFF2-40B4-BE49-F238E27FC236}">
                <a16:creationId xmlns:a16="http://schemas.microsoft.com/office/drawing/2014/main" id="{42CED873-57A3-D778-A28B-87D465D579FD}"/>
              </a:ext>
            </a:extLst>
          </p:cNvPr>
          <p:cNvSpPr txBox="1"/>
          <p:nvPr/>
        </p:nvSpPr>
        <p:spPr>
          <a:xfrm>
            <a:off x="-7721601" y="1857852"/>
            <a:ext cx="4635067" cy="136742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54468"/>
              </a:avLst>
            </a:prstTxWarp>
            <a:spAutoFit/>
          </a:bodyPr>
          <a:lstStyle/>
          <a:p>
            <a:pPr algn="ctr"/>
            <a:r>
              <a:rPr lang="nb-NO" sz="4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ANTAKELSE</a:t>
            </a:r>
          </a:p>
        </p:txBody>
      </p:sp>
      <p:grpSp>
        <p:nvGrpSpPr>
          <p:cNvPr id="162" name="Grafikk 160" descr="En flygende pil">
            <a:extLst>
              <a:ext uri="{FF2B5EF4-FFF2-40B4-BE49-F238E27FC236}">
                <a16:creationId xmlns:a16="http://schemas.microsoft.com/office/drawing/2014/main" id="{2D671441-3967-3871-FF1A-97000A3D6913}"/>
              </a:ext>
            </a:extLst>
          </p:cNvPr>
          <p:cNvGrpSpPr/>
          <p:nvPr/>
        </p:nvGrpSpPr>
        <p:grpSpPr>
          <a:xfrm rot="437568">
            <a:off x="-6115212" y="3043755"/>
            <a:ext cx="1050918" cy="598919"/>
            <a:chOff x="2072128" y="4936976"/>
            <a:chExt cx="1191132" cy="598919"/>
          </a:xfrm>
        </p:grpSpPr>
        <p:sp>
          <p:nvSpPr>
            <p:cNvPr id="163" name="Frihåndsform: figur 162">
              <a:extLst>
                <a:ext uri="{FF2B5EF4-FFF2-40B4-BE49-F238E27FC236}">
                  <a16:creationId xmlns:a16="http://schemas.microsoft.com/office/drawing/2014/main" id="{7F49ED95-6D73-1F04-F628-82A7793455B7}"/>
                </a:ext>
              </a:extLst>
            </p:cNvPr>
            <p:cNvSpPr/>
            <p:nvPr/>
          </p:nvSpPr>
          <p:spPr>
            <a:xfrm>
              <a:off x="2095160" y="4958795"/>
              <a:ext cx="1153294" cy="559104"/>
            </a:xfrm>
            <a:custGeom>
              <a:avLst/>
              <a:gdLst>
                <a:gd name="connsiteX0" fmla="*/ 932 w 1153294"/>
                <a:gd name="connsiteY0" fmla="*/ 170406 h 559104"/>
                <a:gd name="connsiteX1" fmla="*/ 106899 w 1153294"/>
                <a:gd name="connsiteY1" fmla="*/ 342986 h 559104"/>
                <a:gd name="connsiteX2" fmla="*/ 107639 w 1153294"/>
                <a:gd name="connsiteY2" fmla="*/ 347655 h 559104"/>
                <a:gd name="connsiteX3" fmla="*/ 55911 w 1153294"/>
                <a:gd name="connsiteY3" fmla="*/ 550740 h 559104"/>
                <a:gd name="connsiteX4" fmla="*/ 66202 w 1153294"/>
                <a:gd name="connsiteY4" fmla="*/ 558780 h 559104"/>
                <a:gd name="connsiteX5" fmla="*/ 753676 w 1153294"/>
                <a:gd name="connsiteY5" fmla="*/ 374915 h 559104"/>
                <a:gd name="connsiteX6" fmla="*/ 764049 w 1153294"/>
                <a:gd name="connsiteY6" fmla="*/ 380412 h 559104"/>
                <a:gd name="connsiteX7" fmla="*/ 788125 w 1153294"/>
                <a:gd name="connsiteY7" fmla="*/ 509708 h 559104"/>
                <a:gd name="connsiteX8" fmla="*/ 801718 w 1153294"/>
                <a:gd name="connsiteY8" fmla="*/ 513560 h 559104"/>
                <a:gd name="connsiteX9" fmla="*/ 1150860 w 1153294"/>
                <a:gd name="connsiteY9" fmla="*/ 222788 h 559104"/>
                <a:gd name="connsiteX10" fmla="*/ 1149364 w 1153294"/>
                <a:gd name="connsiteY10" fmla="*/ 211932 h 559104"/>
                <a:gd name="connsiteX11" fmla="*/ 735730 w 1153294"/>
                <a:gd name="connsiteY11" fmla="*/ 984 h 559104"/>
                <a:gd name="connsiteX12" fmla="*/ 723529 w 1153294"/>
                <a:gd name="connsiteY12" fmla="*/ 6810 h 559104"/>
                <a:gd name="connsiteX13" fmla="*/ 721597 w 1153294"/>
                <a:gd name="connsiteY13" fmla="*/ 130652 h 559104"/>
                <a:gd name="connsiteX14" fmla="*/ 713838 w 1153294"/>
                <a:gd name="connsiteY14" fmla="*/ 137447 h 559104"/>
                <a:gd name="connsiteX15" fmla="*/ 7766 w 1153294"/>
                <a:gd name="connsiteY15" fmla="*/ 160316 h 559104"/>
                <a:gd name="connsiteX16" fmla="*/ 932 w 1153294"/>
                <a:gd name="connsiteY16" fmla="*/ 170406 h 5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3294" h="559104">
                  <a:moveTo>
                    <a:pt x="932" y="170406"/>
                  </a:moveTo>
                  <a:lnTo>
                    <a:pt x="106899" y="342986"/>
                  </a:lnTo>
                  <a:cubicBezTo>
                    <a:pt x="107780" y="344422"/>
                    <a:pt x="108039" y="346073"/>
                    <a:pt x="107639" y="347655"/>
                  </a:cubicBezTo>
                  <a:lnTo>
                    <a:pt x="55911" y="550740"/>
                  </a:lnTo>
                  <a:cubicBezTo>
                    <a:pt x="54593" y="555908"/>
                    <a:pt x="60294" y="560362"/>
                    <a:pt x="66202" y="558780"/>
                  </a:cubicBezTo>
                  <a:lnTo>
                    <a:pt x="753676" y="374915"/>
                  </a:lnTo>
                  <a:cubicBezTo>
                    <a:pt x="758370" y="373656"/>
                    <a:pt x="763279" y="376256"/>
                    <a:pt x="764049" y="380412"/>
                  </a:cubicBezTo>
                  <a:lnTo>
                    <a:pt x="788125" y="509708"/>
                  </a:lnTo>
                  <a:cubicBezTo>
                    <a:pt x="789154" y="515224"/>
                    <a:pt x="797039" y="517464"/>
                    <a:pt x="801718" y="513560"/>
                  </a:cubicBezTo>
                  <a:lnTo>
                    <a:pt x="1150860" y="222788"/>
                  </a:lnTo>
                  <a:cubicBezTo>
                    <a:pt x="1154650" y="219631"/>
                    <a:pt x="1153910" y="214254"/>
                    <a:pt x="1149364" y="211932"/>
                  </a:cubicBezTo>
                  <a:lnTo>
                    <a:pt x="735730" y="984"/>
                  </a:lnTo>
                  <a:cubicBezTo>
                    <a:pt x="730392" y="-1737"/>
                    <a:pt x="723618" y="1502"/>
                    <a:pt x="723529" y="6810"/>
                  </a:cubicBezTo>
                  <a:lnTo>
                    <a:pt x="721597" y="130652"/>
                  </a:lnTo>
                  <a:cubicBezTo>
                    <a:pt x="721538" y="134322"/>
                    <a:pt x="718132" y="137308"/>
                    <a:pt x="713838" y="137447"/>
                  </a:cubicBezTo>
                  <a:lnTo>
                    <a:pt x="7766" y="160316"/>
                  </a:lnTo>
                  <a:cubicBezTo>
                    <a:pt x="1843" y="160512"/>
                    <a:pt x="-1822" y="165921"/>
                    <a:pt x="932" y="170406"/>
                  </a:cubicBezTo>
                  <a:close/>
                </a:path>
              </a:pathLst>
            </a:custGeom>
            <a:solidFill>
              <a:srgbClr val="FFFFFF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64" name="Frihåndsform: figur 163">
              <a:extLst>
                <a:ext uri="{FF2B5EF4-FFF2-40B4-BE49-F238E27FC236}">
                  <a16:creationId xmlns:a16="http://schemas.microsoft.com/office/drawing/2014/main" id="{D81FFBDF-393A-7652-D1A6-C33B621A883C}"/>
                </a:ext>
              </a:extLst>
            </p:cNvPr>
            <p:cNvSpPr/>
            <p:nvPr/>
          </p:nvSpPr>
          <p:spPr>
            <a:xfrm>
              <a:off x="2072128" y="4936976"/>
              <a:ext cx="1191132" cy="598919"/>
            </a:xfrm>
            <a:custGeom>
              <a:avLst/>
              <a:gdLst>
                <a:gd name="connsiteX0" fmla="*/ 1184523 w 1191132"/>
                <a:gd name="connsiteY0" fmla="*/ 227260 h 598919"/>
                <a:gd name="connsiteX1" fmla="*/ 750959 w 1191132"/>
                <a:gd name="connsiteY1" fmla="*/ 1439 h 598919"/>
                <a:gd name="connsiteX2" fmla="*/ 732761 w 1191132"/>
                <a:gd name="connsiteY2" fmla="*/ 10359 h 598919"/>
                <a:gd name="connsiteX3" fmla="*/ 734538 w 1191132"/>
                <a:gd name="connsiteY3" fmla="*/ 147214 h 598919"/>
                <a:gd name="connsiteX4" fmla="*/ 27814 w 1191132"/>
                <a:gd name="connsiteY4" fmla="*/ 171146 h 598919"/>
                <a:gd name="connsiteX5" fmla="*/ 13437 w 1191132"/>
                <a:gd name="connsiteY5" fmla="*/ 171172 h 598919"/>
                <a:gd name="connsiteX6" fmla="*/ 2109 w 1191132"/>
                <a:gd name="connsiteY6" fmla="*/ 188037 h 598919"/>
                <a:gd name="connsiteX7" fmla="*/ 116242 w 1191132"/>
                <a:gd name="connsiteY7" fmla="*/ 370498 h 598919"/>
                <a:gd name="connsiteX8" fmla="*/ 61537 w 1191132"/>
                <a:gd name="connsiteY8" fmla="*/ 584559 h 598919"/>
                <a:gd name="connsiteX9" fmla="*/ 77766 w 1191132"/>
                <a:gd name="connsiteY9" fmla="*/ 598426 h 598919"/>
                <a:gd name="connsiteX10" fmla="*/ 776561 w 1191132"/>
                <a:gd name="connsiteY10" fmla="*/ 408576 h 598919"/>
                <a:gd name="connsiteX11" fmla="*/ 795099 w 1191132"/>
                <a:gd name="connsiteY11" fmla="*/ 523467 h 598919"/>
                <a:gd name="connsiteX12" fmla="*/ 805864 w 1191132"/>
                <a:gd name="connsiteY12" fmla="*/ 548974 h 598919"/>
                <a:gd name="connsiteX13" fmla="*/ 827082 w 1191132"/>
                <a:gd name="connsiteY13" fmla="*/ 551308 h 598919"/>
                <a:gd name="connsiteX14" fmla="*/ 995875 w 1191132"/>
                <a:gd name="connsiteY14" fmla="*/ 407595 h 598919"/>
                <a:gd name="connsiteX15" fmla="*/ 1187255 w 1191132"/>
                <a:gd name="connsiteY15" fmla="*/ 245372 h 598919"/>
                <a:gd name="connsiteX16" fmla="*/ 1184523 w 1191132"/>
                <a:gd name="connsiteY16" fmla="*/ 227260 h 598919"/>
                <a:gd name="connsiteX17" fmla="*/ 1075581 w 1191132"/>
                <a:gd name="connsiteY17" fmla="*/ 307160 h 598919"/>
                <a:gd name="connsiteX18" fmla="*/ 822610 w 1191132"/>
                <a:gd name="connsiteY18" fmla="*/ 522429 h 598919"/>
                <a:gd name="connsiteX19" fmla="*/ 800296 w 1191132"/>
                <a:gd name="connsiteY19" fmla="*/ 389774 h 598919"/>
                <a:gd name="connsiteX20" fmla="*/ 783675 w 1191132"/>
                <a:gd name="connsiteY20" fmla="*/ 381715 h 598919"/>
                <a:gd name="connsiteX21" fmla="*/ 94579 w 1191132"/>
                <a:gd name="connsiteY21" fmla="*/ 569832 h 598919"/>
                <a:gd name="connsiteX22" fmla="*/ 142169 w 1191132"/>
                <a:gd name="connsiteY22" fmla="*/ 372207 h 598919"/>
                <a:gd name="connsiteX23" fmla="*/ 136572 w 1191132"/>
                <a:gd name="connsiteY23" fmla="*/ 354702 h 598919"/>
                <a:gd name="connsiteX24" fmla="*/ 38683 w 1191132"/>
                <a:gd name="connsiteY24" fmla="*/ 193459 h 598919"/>
                <a:gd name="connsiteX25" fmla="*/ 737285 w 1191132"/>
                <a:gd name="connsiteY25" fmla="*/ 169128 h 598919"/>
                <a:gd name="connsiteX26" fmla="*/ 744170 w 1191132"/>
                <a:gd name="connsiteY26" fmla="*/ 168900 h 598919"/>
                <a:gd name="connsiteX27" fmla="*/ 753876 w 1191132"/>
                <a:gd name="connsiteY27" fmla="*/ 150440 h 598919"/>
                <a:gd name="connsiteX28" fmla="*/ 756549 w 1191132"/>
                <a:gd name="connsiteY28" fmla="*/ 29236 h 598919"/>
                <a:gd name="connsiteX29" fmla="*/ 1155864 w 1191132"/>
                <a:gd name="connsiteY29" fmla="*/ 239432 h 598919"/>
                <a:gd name="connsiteX30" fmla="*/ 1075581 w 1191132"/>
                <a:gd name="connsiteY30" fmla="*/ 307160 h 5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1132" h="598919">
                  <a:moveTo>
                    <a:pt x="1184523" y="227260"/>
                  </a:moveTo>
                  <a:cubicBezTo>
                    <a:pt x="1039274" y="153009"/>
                    <a:pt x="894373" y="78258"/>
                    <a:pt x="750959" y="1439"/>
                  </a:cubicBezTo>
                  <a:cubicBezTo>
                    <a:pt x="743163" y="-2705"/>
                    <a:pt x="732673" y="2666"/>
                    <a:pt x="732761" y="10359"/>
                  </a:cubicBezTo>
                  <a:cubicBezTo>
                    <a:pt x="733302" y="55984"/>
                    <a:pt x="734553" y="101583"/>
                    <a:pt x="734538" y="147214"/>
                  </a:cubicBezTo>
                  <a:cubicBezTo>
                    <a:pt x="499025" y="156096"/>
                    <a:pt x="263594" y="168843"/>
                    <a:pt x="27814" y="171146"/>
                  </a:cubicBezTo>
                  <a:cubicBezTo>
                    <a:pt x="23024" y="171165"/>
                    <a:pt x="18234" y="171178"/>
                    <a:pt x="13437" y="171172"/>
                  </a:cubicBezTo>
                  <a:cubicBezTo>
                    <a:pt x="4338" y="171165"/>
                    <a:pt x="-4043" y="180996"/>
                    <a:pt x="2109" y="188037"/>
                  </a:cubicBezTo>
                  <a:cubicBezTo>
                    <a:pt x="49581" y="244031"/>
                    <a:pt x="83555" y="307533"/>
                    <a:pt x="116242" y="370498"/>
                  </a:cubicBezTo>
                  <a:cubicBezTo>
                    <a:pt x="103982" y="442769"/>
                    <a:pt x="87960" y="515034"/>
                    <a:pt x="61537" y="584559"/>
                  </a:cubicBezTo>
                  <a:cubicBezTo>
                    <a:pt x="58406" y="592524"/>
                    <a:pt x="68460" y="601083"/>
                    <a:pt x="77766" y="598426"/>
                  </a:cubicBezTo>
                  <a:cubicBezTo>
                    <a:pt x="309222" y="531014"/>
                    <a:pt x="548451" y="484497"/>
                    <a:pt x="776561" y="408576"/>
                  </a:cubicBezTo>
                  <a:cubicBezTo>
                    <a:pt x="782513" y="446862"/>
                    <a:pt x="785200" y="485699"/>
                    <a:pt x="795099" y="523467"/>
                  </a:cubicBezTo>
                  <a:cubicBezTo>
                    <a:pt x="797424" y="532070"/>
                    <a:pt x="800148" y="541496"/>
                    <a:pt x="805864" y="548974"/>
                  </a:cubicBezTo>
                  <a:cubicBezTo>
                    <a:pt x="810565" y="555123"/>
                    <a:pt x="820700" y="556800"/>
                    <a:pt x="827082" y="551308"/>
                  </a:cubicBezTo>
                  <a:cubicBezTo>
                    <a:pt x="883038" y="503140"/>
                    <a:pt x="939460" y="455371"/>
                    <a:pt x="995875" y="407595"/>
                  </a:cubicBezTo>
                  <a:cubicBezTo>
                    <a:pt x="1059700" y="353544"/>
                    <a:pt x="1123437" y="299423"/>
                    <a:pt x="1187255" y="245372"/>
                  </a:cubicBezTo>
                  <a:cubicBezTo>
                    <a:pt x="1193482" y="240102"/>
                    <a:pt x="1191949" y="231049"/>
                    <a:pt x="1184523" y="227260"/>
                  </a:cubicBezTo>
                  <a:close/>
                  <a:moveTo>
                    <a:pt x="1075581" y="307160"/>
                  </a:moveTo>
                  <a:cubicBezTo>
                    <a:pt x="990951" y="378653"/>
                    <a:pt x="906640" y="450424"/>
                    <a:pt x="822610" y="522429"/>
                  </a:cubicBezTo>
                  <a:cubicBezTo>
                    <a:pt x="810261" y="479227"/>
                    <a:pt x="808995" y="433818"/>
                    <a:pt x="800296" y="389774"/>
                  </a:cubicBezTo>
                  <a:cubicBezTo>
                    <a:pt x="799045" y="384024"/>
                    <a:pt x="790094" y="379640"/>
                    <a:pt x="783675" y="381715"/>
                  </a:cubicBezTo>
                  <a:cubicBezTo>
                    <a:pt x="559016" y="457636"/>
                    <a:pt x="323044" y="503659"/>
                    <a:pt x="94579" y="569832"/>
                  </a:cubicBezTo>
                  <a:cubicBezTo>
                    <a:pt x="116294" y="505121"/>
                    <a:pt x="130508" y="438720"/>
                    <a:pt x="142169" y="372207"/>
                  </a:cubicBezTo>
                  <a:cubicBezTo>
                    <a:pt x="143235" y="365653"/>
                    <a:pt x="139548" y="360585"/>
                    <a:pt x="136572" y="354702"/>
                  </a:cubicBezTo>
                  <a:cubicBezTo>
                    <a:pt x="107928" y="299347"/>
                    <a:pt x="77869" y="244069"/>
                    <a:pt x="38683" y="193459"/>
                  </a:cubicBezTo>
                  <a:cubicBezTo>
                    <a:pt x="271738" y="190176"/>
                    <a:pt x="504467" y="177972"/>
                    <a:pt x="737285" y="169128"/>
                  </a:cubicBezTo>
                  <a:cubicBezTo>
                    <a:pt x="739580" y="169052"/>
                    <a:pt x="741875" y="168976"/>
                    <a:pt x="744170" y="168900"/>
                  </a:cubicBezTo>
                  <a:cubicBezTo>
                    <a:pt x="756305" y="168527"/>
                    <a:pt x="759562" y="156577"/>
                    <a:pt x="753876" y="150440"/>
                  </a:cubicBezTo>
                  <a:cubicBezTo>
                    <a:pt x="754431" y="110029"/>
                    <a:pt x="755697" y="69642"/>
                    <a:pt x="756549" y="29236"/>
                  </a:cubicBezTo>
                  <a:cubicBezTo>
                    <a:pt x="888013" y="101532"/>
                    <a:pt x="1022209" y="170153"/>
                    <a:pt x="1155864" y="239432"/>
                  </a:cubicBezTo>
                  <a:cubicBezTo>
                    <a:pt x="1129093" y="262004"/>
                    <a:pt x="1102337" y="284576"/>
                    <a:pt x="1075581" y="307160"/>
                  </a:cubicBezTo>
                  <a:close/>
                </a:path>
              </a:pathLst>
            </a:custGeom>
            <a:solidFill>
              <a:srgbClr val="000000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grpSp>
        <p:nvGrpSpPr>
          <p:cNvPr id="168" name="Grafikk 160" descr="En flygende pil">
            <a:extLst>
              <a:ext uri="{FF2B5EF4-FFF2-40B4-BE49-F238E27FC236}">
                <a16:creationId xmlns:a16="http://schemas.microsoft.com/office/drawing/2014/main" id="{370513EE-5695-FC42-0929-3ADCD3BD659E}"/>
              </a:ext>
            </a:extLst>
          </p:cNvPr>
          <p:cNvGrpSpPr/>
          <p:nvPr/>
        </p:nvGrpSpPr>
        <p:grpSpPr>
          <a:xfrm rot="437568">
            <a:off x="-6105408" y="3614719"/>
            <a:ext cx="1050918" cy="598919"/>
            <a:chOff x="2072128" y="4936976"/>
            <a:chExt cx="1191132" cy="598919"/>
          </a:xfrm>
        </p:grpSpPr>
        <p:sp>
          <p:nvSpPr>
            <p:cNvPr id="169" name="Frihåndsform: figur 168">
              <a:extLst>
                <a:ext uri="{FF2B5EF4-FFF2-40B4-BE49-F238E27FC236}">
                  <a16:creationId xmlns:a16="http://schemas.microsoft.com/office/drawing/2014/main" id="{D06D5568-03EA-8E8F-83BC-C6DD6007A0F3}"/>
                </a:ext>
              </a:extLst>
            </p:cNvPr>
            <p:cNvSpPr/>
            <p:nvPr/>
          </p:nvSpPr>
          <p:spPr>
            <a:xfrm>
              <a:off x="2095160" y="4958795"/>
              <a:ext cx="1153294" cy="559104"/>
            </a:xfrm>
            <a:custGeom>
              <a:avLst/>
              <a:gdLst>
                <a:gd name="connsiteX0" fmla="*/ 932 w 1153294"/>
                <a:gd name="connsiteY0" fmla="*/ 170406 h 559104"/>
                <a:gd name="connsiteX1" fmla="*/ 106899 w 1153294"/>
                <a:gd name="connsiteY1" fmla="*/ 342986 h 559104"/>
                <a:gd name="connsiteX2" fmla="*/ 107639 w 1153294"/>
                <a:gd name="connsiteY2" fmla="*/ 347655 h 559104"/>
                <a:gd name="connsiteX3" fmla="*/ 55911 w 1153294"/>
                <a:gd name="connsiteY3" fmla="*/ 550740 h 559104"/>
                <a:gd name="connsiteX4" fmla="*/ 66202 w 1153294"/>
                <a:gd name="connsiteY4" fmla="*/ 558780 h 559104"/>
                <a:gd name="connsiteX5" fmla="*/ 753676 w 1153294"/>
                <a:gd name="connsiteY5" fmla="*/ 374915 h 559104"/>
                <a:gd name="connsiteX6" fmla="*/ 764049 w 1153294"/>
                <a:gd name="connsiteY6" fmla="*/ 380412 h 559104"/>
                <a:gd name="connsiteX7" fmla="*/ 788125 w 1153294"/>
                <a:gd name="connsiteY7" fmla="*/ 509708 h 559104"/>
                <a:gd name="connsiteX8" fmla="*/ 801718 w 1153294"/>
                <a:gd name="connsiteY8" fmla="*/ 513560 h 559104"/>
                <a:gd name="connsiteX9" fmla="*/ 1150860 w 1153294"/>
                <a:gd name="connsiteY9" fmla="*/ 222788 h 559104"/>
                <a:gd name="connsiteX10" fmla="*/ 1149364 w 1153294"/>
                <a:gd name="connsiteY10" fmla="*/ 211932 h 559104"/>
                <a:gd name="connsiteX11" fmla="*/ 735730 w 1153294"/>
                <a:gd name="connsiteY11" fmla="*/ 984 h 559104"/>
                <a:gd name="connsiteX12" fmla="*/ 723529 w 1153294"/>
                <a:gd name="connsiteY12" fmla="*/ 6810 h 559104"/>
                <a:gd name="connsiteX13" fmla="*/ 721597 w 1153294"/>
                <a:gd name="connsiteY13" fmla="*/ 130652 h 559104"/>
                <a:gd name="connsiteX14" fmla="*/ 713838 w 1153294"/>
                <a:gd name="connsiteY14" fmla="*/ 137447 h 559104"/>
                <a:gd name="connsiteX15" fmla="*/ 7766 w 1153294"/>
                <a:gd name="connsiteY15" fmla="*/ 160316 h 559104"/>
                <a:gd name="connsiteX16" fmla="*/ 932 w 1153294"/>
                <a:gd name="connsiteY16" fmla="*/ 170406 h 5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3294" h="559104">
                  <a:moveTo>
                    <a:pt x="932" y="170406"/>
                  </a:moveTo>
                  <a:lnTo>
                    <a:pt x="106899" y="342986"/>
                  </a:lnTo>
                  <a:cubicBezTo>
                    <a:pt x="107780" y="344422"/>
                    <a:pt x="108039" y="346073"/>
                    <a:pt x="107639" y="347655"/>
                  </a:cubicBezTo>
                  <a:lnTo>
                    <a:pt x="55911" y="550740"/>
                  </a:lnTo>
                  <a:cubicBezTo>
                    <a:pt x="54593" y="555908"/>
                    <a:pt x="60294" y="560362"/>
                    <a:pt x="66202" y="558780"/>
                  </a:cubicBezTo>
                  <a:lnTo>
                    <a:pt x="753676" y="374915"/>
                  </a:lnTo>
                  <a:cubicBezTo>
                    <a:pt x="758370" y="373656"/>
                    <a:pt x="763279" y="376256"/>
                    <a:pt x="764049" y="380412"/>
                  </a:cubicBezTo>
                  <a:lnTo>
                    <a:pt x="788125" y="509708"/>
                  </a:lnTo>
                  <a:cubicBezTo>
                    <a:pt x="789154" y="515224"/>
                    <a:pt x="797039" y="517464"/>
                    <a:pt x="801718" y="513560"/>
                  </a:cubicBezTo>
                  <a:lnTo>
                    <a:pt x="1150860" y="222788"/>
                  </a:lnTo>
                  <a:cubicBezTo>
                    <a:pt x="1154650" y="219631"/>
                    <a:pt x="1153910" y="214254"/>
                    <a:pt x="1149364" y="211932"/>
                  </a:cubicBezTo>
                  <a:lnTo>
                    <a:pt x="735730" y="984"/>
                  </a:lnTo>
                  <a:cubicBezTo>
                    <a:pt x="730392" y="-1737"/>
                    <a:pt x="723618" y="1502"/>
                    <a:pt x="723529" y="6810"/>
                  </a:cubicBezTo>
                  <a:lnTo>
                    <a:pt x="721597" y="130652"/>
                  </a:lnTo>
                  <a:cubicBezTo>
                    <a:pt x="721538" y="134322"/>
                    <a:pt x="718132" y="137308"/>
                    <a:pt x="713838" y="137447"/>
                  </a:cubicBezTo>
                  <a:lnTo>
                    <a:pt x="7766" y="160316"/>
                  </a:lnTo>
                  <a:cubicBezTo>
                    <a:pt x="1843" y="160512"/>
                    <a:pt x="-1822" y="165921"/>
                    <a:pt x="932" y="170406"/>
                  </a:cubicBezTo>
                  <a:close/>
                </a:path>
              </a:pathLst>
            </a:custGeom>
            <a:solidFill>
              <a:srgbClr val="FFFFFF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70" name="Frihåndsform: figur 169">
              <a:extLst>
                <a:ext uri="{FF2B5EF4-FFF2-40B4-BE49-F238E27FC236}">
                  <a16:creationId xmlns:a16="http://schemas.microsoft.com/office/drawing/2014/main" id="{3239B044-DBB7-49F8-927F-FCB14C5E74E6}"/>
                </a:ext>
              </a:extLst>
            </p:cNvPr>
            <p:cNvSpPr/>
            <p:nvPr/>
          </p:nvSpPr>
          <p:spPr>
            <a:xfrm>
              <a:off x="2072128" y="4936976"/>
              <a:ext cx="1191132" cy="598919"/>
            </a:xfrm>
            <a:custGeom>
              <a:avLst/>
              <a:gdLst>
                <a:gd name="connsiteX0" fmla="*/ 1184523 w 1191132"/>
                <a:gd name="connsiteY0" fmla="*/ 227260 h 598919"/>
                <a:gd name="connsiteX1" fmla="*/ 750959 w 1191132"/>
                <a:gd name="connsiteY1" fmla="*/ 1439 h 598919"/>
                <a:gd name="connsiteX2" fmla="*/ 732761 w 1191132"/>
                <a:gd name="connsiteY2" fmla="*/ 10359 h 598919"/>
                <a:gd name="connsiteX3" fmla="*/ 734538 w 1191132"/>
                <a:gd name="connsiteY3" fmla="*/ 147214 h 598919"/>
                <a:gd name="connsiteX4" fmla="*/ 27814 w 1191132"/>
                <a:gd name="connsiteY4" fmla="*/ 171146 h 598919"/>
                <a:gd name="connsiteX5" fmla="*/ 13437 w 1191132"/>
                <a:gd name="connsiteY5" fmla="*/ 171172 h 598919"/>
                <a:gd name="connsiteX6" fmla="*/ 2109 w 1191132"/>
                <a:gd name="connsiteY6" fmla="*/ 188037 h 598919"/>
                <a:gd name="connsiteX7" fmla="*/ 116242 w 1191132"/>
                <a:gd name="connsiteY7" fmla="*/ 370498 h 598919"/>
                <a:gd name="connsiteX8" fmla="*/ 61537 w 1191132"/>
                <a:gd name="connsiteY8" fmla="*/ 584559 h 598919"/>
                <a:gd name="connsiteX9" fmla="*/ 77766 w 1191132"/>
                <a:gd name="connsiteY9" fmla="*/ 598426 h 598919"/>
                <a:gd name="connsiteX10" fmla="*/ 776561 w 1191132"/>
                <a:gd name="connsiteY10" fmla="*/ 408576 h 598919"/>
                <a:gd name="connsiteX11" fmla="*/ 795099 w 1191132"/>
                <a:gd name="connsiteY11" fmla="*/ 523467 h 598919"/>
                <a:gd name="connsiteX12" fmla="*/ 805864 w 1191132"/>
                <a:gd name="connsiteY12" fmla="*/ 548974 h 598919"/>
                <a:gd name="connsiteX13" fmla="*/ 827082 w 1191132"/>
                <a:gd name="connsiteY13" fmla="*/ 551308 h 598919"/>
                <a:gd name="connsiteX14" fmla="*/ 995875 w 1191132"/>
                <a:gd name="connsiteY14" fmla="*/ 407595 h 598919"/>
                <a:gd name="connsiteX15" fmla="*/ 1187255 w 1191132"/>
                <a:gd name="connsiteY15" fmla="*/ 245372 h 598919"/>
                <a:gd name="connsiteX16" fmla="*/ 1184523 w 1191132"/>
                <a:gd name="connsiteY16" fmla="*/ 227260 h 598919"/>
                <a:gd name="connsiteX17" fmla="*/ 1075581 w 1191132"/>
                <a:gd name="connsiteY17" fmla="*/ 307160 h 598919"/>
                <a:gd name="connsiteX18" fmla="*/ 822610 w 1191132"/>
                <a:gd name="connsiteY18" fmla="*/ 522429 h 598919"/>
                <a:gd name="connsiteX19" fmla="*/ 800296 w 1191132"/>
                <a:gd name="connsiteY19" fmla="*/ 389774 h 598919"/>
                <a:gd name="connsiteX20" fmla="*/ 783675 w 1191132"/>
                <a:gd name="connsiteY20" fmla="*/ 381715 h 598919"/>
                <a:gd name="connsiteX21" fmla="*/ 94579 w 1191132"/>
                <a:gd name="connsiteY21" fmla="*/ 569832 h 598919"/>
                <a:gd name="connsiteX22" fmla="*/ 142169 w 1191132"/>
                <a:gd name="connsiteY22" fmla="*/ 372207 h 598919"/>
                <a:gd name="connsiteX23" fmla="*/ 136572 w 1191132"/>
                <a:gd name="connsiteY23" fmla="*/ 354702 h 598919"/>
                <a:gd name="connsiteX24" fmla="*/ 38683 w 1191132"/>
                <a:gd name="connsiteY24" fmla="*/ 193459 h 598919"/>
                <a:gd name="connsiteX25" fmla="*/ 737285 w 1191132"/>
                <a:gd name="connsiteY25" fmla="*/ 169128 h 598919"/>
                <a:gd name="connsiteX26" fmla="*/ 744170 w 1191132"/>
                <a:gd name="connsiteY26" fmla="*/ 168900 h 598919"/>
                <a:gd name="connsiteX27" fmla="*/ 753876 w 1191132"/>
                <a:gd name="connsiteY27" fmla="*/ 150440 h 598919"/>
                <a:gd name="connsiteX28" fmla="*/ 756549 w 1191132"/>
                <a:gd name="connsiteY28" fmla="*/ 29236 h 598919"/>
                <a:gd name="connsiteX29" fmla="*/ 1155864 w 1191132"/>
                <a:gd name="connsiteY29" fmla="*/ 239432 h 598919"/>
                <a:gd name="connsiteX30" fmla="*/ 1075581 w 1191132"/>
                <a:gd name="connsiteY30" fmla="*/ 307160 h 5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1132" h="598919">
                  <a:moveTo>
                    <a:pt x="1184523" y="227260"/>
                  </a:moveTo>
                  <a:cubicBezTo>
                    <a:pt x="1039274" y="153009"/>
                    <a:pt x="894373" y="78258"/>
                    <a:pt x="750959" y="1439"/>
                  </a:cubicBezTo>
                  <a:cubicBezTo>
                    <a:pt x="743163" y="-2705"/>
                    <a:pt x="732673" y="2666"/>
                    <a:pt x="732761" y="10359"/>
                  </a:cubicBezTo>
                  <a:cubicBezTo>
                    <a:pt x="733302" y="55984"/>
                    <a:pt x="734553" y="101583"/>
                    <a:pt x="734538" y="147214"/>
                  </a:cubicBezTo>
                  <a:cubicBezTo>
                    <a:pt x="499025" y="156096"/>
                    <a:pt x="263594" y="168843"/>
                    <a:pt x="27814" y="171146"/>
                  </a:cubicBezTo>
                  <a:cubicBezTo>
                    <a:pt x="23024" y="171165"/>
                    <a:pt x="18234" y="171178"/>
                    <a:pt x="13437" y="171172"/>
                  </a:cubicBezTo>
                  <a:cubicBezTo>
                    <a:pt x="4338" y="171165"/>
                    <a:pt x="-4043" y="180996"/>
                    <a:pt x="2109" y="188037"/>
                  </a:cubicBezTo>
                  <a:cubicBezTo>
                    <a:pt x="49581" y="244031"/>
                    <a:pt x="83555" y="307533"/>
                    <a:pt x="116242" y="370498"/>
                  </a:cubicBezTo>
                  <a:cubicBezTo>
                    <a:pt x="103982" y="442769"/>
                    <a:pt x="87960" y="515034"/>
                    <a:pt x="61537" y="584559"/>
                  </a:cubicBezTo>
                  <a:cubicBezTo>
                    <a:pt x="58406" y="592524"/>
                    <a:pt x="68460" y="601083"/>
                    <a:pt x="77766" y="598426"/>
                  </a:cubicBezTo>
                  <a:cubicBezTo>
                    <a:pt x="309222" y="531014"/>
                    <a:pt x="548451" y="484497"/>
                    <a:pt x="776561" y="408576"/>
                  </a:cubicBezTo>
                  <a:cubicBezTo>
                    <a:pt x="782513" y="446862"/>
                    <a:pt x="785200" y="485699"/>
                    <a:pt x="795099" y="523467"/>
                  </a:cubicBezTo>
                  <a:cubicBezTo>
                    <a:pt x="797424" y="532070"/>
                    <a:pt x="800148" y="541496"/>
                    <a:pt x="805864" y="548974"/>
                  </a:cubicBezTo>
                  <a:cubicBezTo>
                    <a:pt x="810565" y="555123"/>
                    <a:pt x="820700" y="556800"/>
                    <a:pt x="827082" y="551308"/>
                  </a:cubicBezTo>
                  <a:cubicBezTo>
                    <a:pt x="883038" y="503140"/>
                    <a:pt x="939460" y="455371"/>
                    <a:pt x="995875" y="407595"/>
                  </a:cubicBezTo>
                  <a:cubicBezTo>
                    <a:pt x="1059700" y="353544"/>
                    <a:pt x="1123437" y="299423"/>
                    <a:pt x="1187255" y="245372"/>
                  </a:cubicBezTo>
                  <a:cubicBezTo>
                    <a:pt x="1193482" y="240102"/>
                    <a:pt x="1191949" y="231049"/>
                    <a:pt x="1184523" y="227260"/>
                  </a:cubicBezTo>
                  <a:close/>
                  <a:moveTo>
                    <a:pt x="1075581" y="307160"/>
                  </a:moveTo>
                  <a:cubicBezTo>
                    <a:pt x="990951" y="378653"/>
                    <a:pt x="906640" y="450424"/>
                    <a:pt x="822610" y="522429"/>
                  </a:cubicBezTo>
                  <a:cubicBezTo>
                    <a:pt x="810261" y="479227"/>
                    <a:pt x="808995" y="433818"/>
                    <a:pt x="800296" y="389774"/>
                  </a:cubicBezTo>
                  <a:cubicBezTo>
                    <a:pt x="799045" y="384024"/>
                    <a:pt x="790094" y="379640"/>
                    <a:pt x="783675" y="381715"/>
                  </a:cubicBezTo>
                  <a:cubicBezTo>
                    <a:pt x="559016" y="457636"/>
                    <a:pt x="323044" y="503659"/>
                    <a:pt x="94579" y="569832"/>
                  </a:cubicBezTo>
                  <a:cubicBezTo>
                    <a:pt x="116294" y="505121"/>
                    <a:pt x="130508" y="438720"/>
                    <a:pt x="142169" y="372207"/>
                  </a:cubicBezTo>
                  <a:cubicBezTo>
                    <a:pt x="143235" y="365653"/>
                    <a:pt x="139548" y="360585"/>
                    <a:pt x="136572" y="354702"/>
                  </a:cubicBezTo>
                  <a:cubicBezTo>
                    <a:pt x="107928" y="299347"/>
                    <a:pt x="77869" y="244069"/>
                    <a:pt x="38683" y="193459"/>
                  </a:cubicBezTo>
                  <a:cubicBezTo>
                    <a:pt x="271738" y="190176"/>
                    <a:pt x="504467" y="177972"/>
                    <a:pt x="737285" y="169128"/>
                  </a:cubicBezTo>
                  <a:cubicBezTo>
                    <a:pt x="739580" y="169052"/>
                    <a:pt x="741875" y="168976"/>
                    <a:pt x="744170" y="168900"/>
                  </a:cubicBezTo>
                  <a:cubicBezTo>
                    <a:pt x="756305" y="168527"/>
                    <a:pt x="759562" y="156577"/>
                    <a:pt x="753876" y="150440"/>
                  </a:cubicBezTo>
                  <a:cubicBezTo>
                    <a:pt x="754431" y="110029"/>
                    <a:pt x="755697" y="69642"/>
                    <a:pt x="756549" y="29236"/>
                  </a:cubicBezTo>
                  <a:cubicBezTo>
                    <a:pt x="888013" y="101532"/>
                    <a:pt x="1022209" y="170153"/>
                    <a:pt x="1155864" y="239432"/>
                  </a:cubicBezTo>
                  <a:cubicBezTo>
                    <a:pt x="1129093" y="262004"/>
                    <a:pt x="1102337" y="284576"/>
                    <a:pt x="1075581" y="307160"/>
                  </a:cubicBezTo>
                  <a:close/>
                </a:path>
              </a:pathLst>
            </a:custGeom>
            <a:solidFill>
              <a:srgbClr val="000000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139" name="Grafikk 114" descr="Avmerking med heldekkende fyll">
            <a:extLst>
              <a:ext uri="{FF2B5EF4-FFF2-40B4-BE49-F238E27FC236}">
                <a16:creationId xmlns:a16="http://schemas.microsoft.com/office/drawing/2014/main" id="{E674CCC5-8FC4-DF53-65DF-3EA451FA928D}"/>
              </a:ext>
            </a:extLst>
          </p:cNvPr>
          <p:cNvSpPr/>
          <p:nvPr/>
        </p:nvSpPr>
        <p:spPr>
          <a:xfrm>
            <a:off x="-608985" y="13938042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  <p:sp>
        <p:nvSpPr>
          <p:cNvPr id="115" name="Grafikk 114" descr="Avmerking med heldekkende fyll">
            <a:extLst>
              <a:ext uri="{FF2B5EF4-FFF2-40B4-BE49-F238E27FC236}">
                <a16:creationId xmlns:a16="http://schemas.microsoft.com/office/drawing/2014/main" id="{4D4A86F0-653E-8DB8-C15B-FDF7BD916505}"/>
              </a:ext>
            </a:extLst>
          </p:cNvPr>
          <p:cNvSpPr/>
          <p:nvPr/>
        </p:nvSpPr>
        <p:spPr>
          <a:xfrm>
            <a:off x="-7536750" y="9498874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  <p:pic>
        <p:nvPicPr>
          <p:cNvPr id="120" name="Grafikk 119" descr="Gutt har klær med mønster">
            <a:extLst>
              <a:ext uri="{FF2B5EF4-FFF2-40B4-BE49-F238E27FC236}">
                <a16:creationId xmlns:a16="http://schemas.microsoft.com/office/drawing/2014/main" id="{8CC8F5DF-F0A6-0EED-C811-5F22349CD204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-3730992" y="10444010"/>
            <a:ext cx="1266825" cy="3276600"/>
          </a:xfrm>
          <a:prstGeom prst="rect">
            <a:avLst/>
          </a:prstGeom>
        </p:spPr>
      </p:pic>
      <p:pic>
        <p:nvPicPr>
          <p:cNvPr id="141" name="Grafikk 140" descr="Gutt med en flat topp">
            <a:extLst>
              <a:ext uri="{FF2B5EF4-FFF2-40B4-BE49-F238E27FC236}">
                <a16:creationId xmlns:a16="http://schemas.microsoft.com/office/drawing/2014/main" id="{D850A88F-198D-CAD0-7D78-F9E49341C82D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-3525812" y="9847205"/>
            <a:ext cx="666750" cy="752475"/>
          </a:xfrm>
          <a:prstGeom prst="rect">
            <a:avLst/>
          </a:prstGeom>
        </p:spPr>
      </p:pic>
      <p:pic>
        <p:nvPicPr>
          <p:cNvPr id="146" name="Grafikk 145" descr="Ansikt med ett eyebrow">
            <a:extLst>
              <a:ext uri="{FF2B5EF4-FFF2-40B4-BE49-F238E27FC236}">
                <a16:creationId xmlns:a16="http://schemas.microsoft.com/office/drawing/2014/main" id="{35CDDD7C-7C64-FAA0-E7A1-EB6EA4FB9469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-3199600" y="10221043"/>
            <a:ext cx="314325" cy="304800"/>
          </a:xfrm>
          <a:prstGeom prst="rect">
            <a:avLst/>
          </a:prstGeom>
        </p:spPr>
      </p:pic>
      <p:sp>
        <p:nvSpPr>
          <p:cNvPr id="165" name="TekstSylinder 164">
            <a:extLst>
              <a:ext uri="{FF2B5EF4-FFF2-40B4-BE49-F238E27FC236}">
                <a16:creationId xmlns:a16="http://schemas.microsoft.com/office/drawing/2014/main" id="{CDF8E56A-1B78-FE4D-D14E-15137B0CD395}"/>
              </a:ext>
            </a:extLst>
          </p:cNvPr>
          <p:cNvSpPr txBox="1"/>
          <p:nvPr/>
        </p:nvSpPr>
        <p:spPr>
          <a:xfrm>
            <a:off x="4635480" y="1171253"/>
            <a:ext cx="2870421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3200" dirty="0"/>
              <a:t>1. VR-briller</a:t>
            </a:r>
          </a:p>
        </p:txBody>
      </p:sp>
      <p:sp>
        <p:nvSpPr>
          <p:cNvPr id="147" name="Bildeforklaring: pil ned 146">
            <a:extLst>
              <a:ext uri="{FF2B5EF4-FFF2-40B4-BE49-F238E27FC236}">
                <a16:creationId xmlns:a16="http://schemas.microsoft.com/office/drawing/2014/main" id="{D8444091-0DBD-7177-99FC-FE38BFCEF308}"/>
              </a:ext>
            </a:extLst>
          </p:cNvPr>
          <p:cNvSpPr/>
          <p:nvPr/>
        </p:nvSpPr>
        <p:spPr>
          <a:xfrm>
            <a:off x="-3602936" y="9293735"/>
            <a:ext cx="94007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5" name="TekstSylinder 154">
            <a:extLst>
              <a:ext uri="{FF2B5EF4-FFF2-40B4-BE49-F238E27FC236}">
                <a16:creationId xmlns:a16="http://schemas.microsoft.com/office/drawing/2014/main" id="{88C2BC6D-1EDB-029B-87C9-CB43621AECA7}"/>
              </a:ext>
            </a:extLst>
          </p:cNvPr>
          <p:cNvSpPr txBox="1"/>
          <p:nvPr/>
        </p:nvSpPr>
        <p:spPr>
          <a:xfrm>
            <a:off x="-3737711" y="9293735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Elihu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60" name="Frihåndsform: figur 159">
            <a:extLst>
              <a:ext uri="{FF2B5EF4-FFF2-40B4-BE49-F238E27FC236}">
                <a16:creationId xmlns:a16="http://schemas.microsoft.com/office/drawing/2014/main" id="{FB69F045-030D-741E-97E0-143DEDBE1C0D}"/>
              </a:ext>
            </a:extLst>
          </p:cNvPr>
          <p:cNvSpPr/>
          <p:nvPr/>
        </p:nvSpPr>
        <p:spPr>
          <a:xfrm>
            <a:off x="-8326065" y="13194732"/>
            <a:ext cx="674588" cy="778438"/>
          </a:xfrm>
          <a:custGeom>
            <a:avLst/>
            <a:gdLst>
              <a:gd name="connsiteX0" fmla="*/ 484127 w 485747"/>
              <a:gd name="connsiteY0" fmla="*/ 214678 h 573065"/>
              <a:gd name="connsiteX1" fmla="*/ 214654 w 485747"/>
              <a:gd name="connsiteY1" fmla="*/ 1670 h 573065"/>
              <a:gd name="connsiteX2" fmla="*/ 0 w 485747"/>
              <a:gd name="connsiteY2" fmla="*/ 242082 h 573065"/>
              <a:gd name="connsiteX3" fmla="*/ 114300 w 485747"/>
              <a:gd name="connsiteY3" fmla="*/ 242082 h 573065"/>
              <a:gd name="connsiteX4" fmla="*/ 242834 w 485747"/>
              <a:gd name="connsiteY4" fmla="*/ 113536 h 573065"/>
              <a:gd name="connsiteX5" fmla="*/ 371380 w 485747"/>
              <a:gd name="connsiteY5" fmla="*/ 242071 h 573065"/>
              <a:gd name="connsiteX6" fmla="*/ 311106 w 485747"/>
              <a:gd name="connsiteY6" fmla="*/ 350991 h 573065"/>
              <a:gd name="connsiteX7" fmla="*/ 185661 w 485747"/>
              <a:gd name="connsiteY7" fmla="*/ 573066 h 573065"/>
              <a:gd name="connsiteX8" fmla="*/ 299961 w 485747"/>
              <a:gd name="connsiteY8" fmla="*/ 573066 h 573065"/>
              <a:gd name="connsiteX9" fmla="*/ 371951 w 485747"/>
              <a:gd name="connsiteY9" fmla="*/ 447745 h 573065"/>
              <a:gd name="connsiteX10" fmla="*/ 484127 w 485747"/>
              <a:gd name="connsiteY10" fmla="*/ 214678 h 57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747" h="573065">
                <a:moveTo>
                  <a:pt x="484127" y="214678"/>
                </a:moveTo>
                <a:cubicBezTo>
                  <a:pt x="468535" y="81444"/>
                  <a:pt x="347887" y="-13923"/>
                  <a:pt x="214654" y="1670"/>
                </a:cubicBezTo>
                <a:cubicBezTo>
                  <a:pt x="92582" y="15956"/>
                  <a:pt x="419" y="119178"/>
                  <a:pt x="0" y="242082"/>
                </a:cubicBezTo>
                <a:lnTo>
                  <a:pt x="114300" y="242082"/>
                </a:lnTo>
                <a:cubicBezTo>
                  <a:pt x="114297" y="171091"/>
                  <a:pt x="171844" y="113539"/>
                  <a:pt x="242834" y="113536"/>
                </a:cubicBezTo>
                <a:cubicBezTo>
                  <a:pt x="313825" y="113533"/>
                  <a:pt x="371377" y="171080"/>
                  <a:pt x="371380" y="242071"/>
                </a:cubicBezTo>
                <a:cubicBezTo>
                  <a:pt x="371382" y="286334"/>
                  <a:pt x="348610" y="327484"/>
                  <a:pt x="311106" y="350991"/>
                </a:cubicBezTo>
                <a:cubicBezTo>
                  <a:pt x="233706" y="398347"/>
                  <a:pt x="186266" y="482331"/>
                  <a:pt x="185661" y="573066"/>
                </a:cubicBezTo>
                <a:lnTo>
                  <a:pt x="299961" y="573066"/>
                </a:lnTo>
                <a:cubicBezTo>
                  <a:pt x="300690" y="521659"/>
                  <a:pt x="327911" y="474273"/>
                  <a:pt x="371951" y="447745"/>
                </a:cubicBezTo>
                <a:cubicBezTo>
                  <a:pt x="451238" y="398259"/>
                  <a:pt x="494912" y="307516"/>
                  <a:pt x="484127" y="214678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61" name="Frihåndsform: figur 160">
            <a:extLst>
              <a:ext uri="{FF2B5EF4-FFF2-40B4-BE49-F238E27FC236}">
                <a16:creationId xmlns:a16="http://schemas.microsoft.com/office/drawing/2014/main" id="{ADAD06EB-9ED4-A5FD-8AB1-50667556517D}"/>
              </a:ext>
            </a:extLst>
          </p:cNvPr>
          <p:cNvSpPr/>
          <p:nvPr/>
        </p:nvSpPr>
        <p:spPr>
          <a:xfrm>
            <a:off x="-8151292" y="13990538"/>
            <a:ext cx="194018" cy="189916"/>
          </a:xfrm>
          <a:custGeom>
            <a:avLst/>
            <a:gdLst>
              <a:gd name="connsiteX0" fmla="*/ 119273 w 139705"/>
              <a:gd name="connsiteY0" fmla="*/ 20501 h 139811"/>
              <a:gd name="connsiteX1" fmla="*/ 119273 w 139705"/>
              <a:gd name="connsiteY1" fmla="*/ 20501 h 139811"/>
              <a:gd name="connsiteX2" fmla="*/ 20535 w 139705"/>
              <a:gd name="connsiteY2" fmla="*/ 20398 h 139811"/>
              <a:gd name="connsiteX3" fmla="*/ 20432 w 139705"/>
              <a:gd name="connsiteY3" fmla="*/ 20501 h 139811"/>
              <a:gd name="connsiteX4" fmla="*/ 5459 w 139705"/>
              <a:gd name="connsiteY4" fmla="*/ 42846 h 139811"/>
              <a:gd name="connsiteX5" fmla="*/ 1 w 139705"/>
              <a:gd name="connsiteY5" fmla="*/ 70097 h 139811"/>
              <a:gd name="connsiteX6" fmla="*/ 5478 w 139705"/>
              <a:gd name="connsiteY6" fmla="*/ 97225 h 139811"/>
              <a:gd name="connsiteX7" fmla="*/ 42778 w 139705"/>
              <a:gd name="connsiteY7" fmla="*/ 134325 h 139811"/>
              <a:gd name="connsiteX8" fmla="*/ 70019 w 139705"/>
              <a:gd name="connsiteY8" fmla="*/ 139811 h 139811"/>
              <a:gd name="connsiteX9" fmla="*/ 97147 w 139705"/>
              <a:gd name="connsiteY9" fmla="*/ 134334 h 139811"/>
              <a:gd name="connsiteX10" fmla="*/ 134218 w 139705"/>
              <a:gd name="connsiteY10" fmla="*/ 97253 h 139811"/>
              <a:gd name="connsiteX11" fmla="*/ 139704 w 139705"/>
              <a:gd name="connsiteY11" fmla="*/ 70126 h 139811"/>
              <a:gd name="connsiteX12" fmla="*/ 134237 w 139705"/>
              <a:gd name="connsiteY12" fmla="*/ 42875 h 139811"/>
              <a:gd name="connsiteX13" fmla="*/ 119273 w 139705"/>
              <a:gd name="connsiteY13" fmla="*/ 20501 h 13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705" h="139811">
                <a:moveTo>
                  <a:pt x="119273" y="20501"/>
                </a:moveTo>
                <a:lnTo>
                  <a:pt x="119273" y="20501"/>
                </a:lnTo>
                <a:cubicBezTo>
                  <a:pt x="92035" y="-6793"/>
                  <a:pt x="47830" y="-6840"/>
                  <a:pt x="20535" y="20398"/>
                </a:cubicBezTo>
                <a:cubicBezTo>
                  <a:pt x="20501" y="20432"/>
                  <a:pt x="20467" y="20467"/>
                  <a:pt x="20432" y="20501"/>
                </a:cubicBezTo>
                <a:cubicBezTo>
                  <a:pt x="14045" y="26912"/>
                  <a:pt x="8959" y="34501"/>
                  <a:pt x="5459" y="42846"/>
                </a:cubicBezTo>
                <a:cubicBezTo>
                  <a:pt x="1815" y="51468"/>
                  <a:pt x="-42" y="60738"/>
                  <a:pt x="1" y="70097"/>
                </a:cubicBezTo>
                <a:cubicBezTo>
                  <a:pt x="-51" y="79420"/>
                  <a:pt x="1813" y="88653"/>
                  <a:pt x="5478" y="97225"/>
                </a:cubicBezTo>
                <a:cubicBezTo>
                  <a:pt x="12601" y="113980"/>
                  <a:pt x="25984" y="127292"/>
                  <a:pt x="42778" y="134325"/>
                </a:cubicBezTo>
                <a:cubicBezTo>
                  <a:pt x="51397" y="137968"/>
                  <a:pt x="60662" y="139834"/>
                  <a:pt x="70019" y="139811"/>
                </a:cubicBezTo>
                <a:cubicBezTo>
                  <a:pt x="79341" y="139857"/>
                  <a:pt x="88573" y="137994"/>
                  <a:pt x="97147" y="134334"/>
                </a:cubicBezTo>
                <a:cubicBezTo>
                  <a:pt x="113821" y="127213"/>
                  <a:pt x="127102" y="113930"/>
                  <a:pt x="134218" y="97253"/>
                </a:cubicBezTo>
                <a:cubicBezTo>
                  <a:pt x="137881" y="88681"/>
                  <a:pt x="139748" y="79448"/>
                  <a:pt x="139704" y="70126"/>
                </a:cubicBezTo>
                <a:cubicBezTo>
                  <a:pt x="139739" y="60767"/>
                  <a:pt x="137879" y="51497"/>
                  <a:pt x="134237" y="42875"/>
                </a:cubicBezTo>
                <a:cubicBezTo>
                  <a:pt x="130739" y="34522"/>
                  <a:pt x="125658" y="26924"/>
                  <a:pt x="119273" y="20501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54" name="Sky 53">
            <a:extLst>
              <a:ext uri="{FF2B5EF4-FFF2-40B4-BE49-F238E27FC236}">
                <a16:creationId xmlns:a16="http://schemas.microsoft.com/office/drawing/2014/main" id="{84AA8750-4A77-9A1E-D89B-4A1CE0A9A516}"/>
              </a:ext>
            </a:extLst>
          </p:cNvPr>
          <p:cNvSpPr/>
          <p:nvPr/>
        </p:nvSpPr>
        <p:spPr>
          <a:xfrm>
            <a:off x="792915" y="89946"/>
            <a:ext cx="3048044" cy="2540744"/>
          </a:xfrm>
          <a:prstGeom prst="cloud">
            <a:avLst/>
          </a:prstGeom>
          <a:solidFill>
            <a:srgbClr val="D9AE7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8" name="Lyn 117">
            <a:extLst>
              <a:ext uri="{FF2B5EF4-FFF2-40B4-BE49-F238E27FC236}">
                <a16:creationId xmlns:a16="http://schemas.microsoft.com/office/drawing/2014/main" id="{65C9B803-CB52-EB66-B927-F9BEFD273376}"/>
              </a:ext>
            </a:extLst>
          </p:cNvPr>
          <p:cNvSpPr/>
          <p:nvPr/>
        </p:nvSpPr>
        <p:spPr>
          <a:xfrm rot="640708">
            <a:off x="1811908" y="1337476"/>
            <a:ext cx="1375822" cy="1803421"/>
          </a:xfrm>
          <a:prstGeom prst="lightningBolt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4" name="Sky 123">
            <a:extLst>
              <a:ext uri="{FF2B5EF4-FFF2-40B4-BE49-F238E27FC236}">
                <a16:creationId xmlns:a16="http://schemas.microsoft.com/office/drawing/2014/main" id="{5096A5DF-68EF-2EAC-7BF8-D6D88C8AE221}"/>
              </a:ext>
            </a:extLst>
          </p:cNvPr>
          <p:cNvSpPr/>
          <p:nvPr/>
        </p:nvSpPr>
        <p:spPr>
          <a:xfrm>
            <a:off x="1517465" y="749559"/>
            <a:ext cx="3048044" cy="1178267"/>
          </a:xfrm>
          <a:prstGeom prst="cloud">
            <a:avLst/>
          </a:prstGeom>
          <a:solidFill>
            <a:srgbClr val="BB8E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A76396D9-C86E-2E0C-88F0-42165031E9D3}"/>
              </a:ext>
            </a:extLst>
          </p:cNvPr>
          <p:cNvSpPr/>
          <p:nvPr/>
        </p:nvSpPr>
        <p:spPr>
          <a:xfrm>
            <a:off x="3168235" y="657349"/>
            <a:ext cx="1938090" cy="186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56" name="Bilde 155" descr="Et bilde som inneholder clip art, Grafikk, tegning, tegnefilm&#10;&#10;Automatisk generert beskrivelse">
            <a:extLst>
              <a:ext uri="{FF2B5EF4-FFF2-40B4-BE49-F238E27FC236}">
                <a16:creationId xmlns:a16="http://schemas.microsoft.com/office/drawing/2014/main" id="{76C081DB-3613-D251-833A-EFD354CE4C7F}"/>
              </a:ext>
            </a:extLst>
          </p:cNvPr>
          <p:cNvPicPr>
            <a:picLocks noChangeAspect="1"/>
          </p:cNvPicPr>
          <p:nvPr/>
        </p:nvPicPr>
        <p:blipFill>
          <a:blip r:embed="rId7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421" y="725787"/>
            <a:ext cx="1680003" cy="1680003"/>
          </a:xfrm>
          <a:prstGeom prst="rect">
            <a:avLst/>
          </a:prstGeom>
        </p:spPr>
      </p:pic>
      <p:sp>
        <p:nvSpPr>
          <p:cNvPr id="237" name="Rulle: vannrett 236">
            <a:extLst>
              <a:ext uri="{FF2B5EF4-FFF2-40B4-BE49-F238E27FC236}">
                <a16:creationId xmlns:a16="http://schemas.microsoft.com/office/drawing/2014/main" id="{A98CFDC7-FCBC-C68F-6FFB-C4578904F3B1}"/>
              </a:ext>
            </a:extLst>
          </p:cNvPr>
          <p:cNvSpPr/>
          <p:nvPr/>
        </p:nvSpPr>
        <p:spPr>
          <a:xfrm rot="5400000">
            <a:off x="1897287" y="831003"/>
            <a:ext cx="9860061" cy="10353228"/>
          </a:xfrm>
          <a:prstGeom prst="horizontalScroll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6" name="TekstSylinder 235">
            <a:extLst>
              <a:ext uri="{FF2B5EF4-FFF2-40B4-BE49-F238E27FC236}">
                <a16:creationId xmlns:a16="http://schemas.microsoft.com/office/drawing/2014/main" id="{BE4573F5-7033-364A-6F4E-6FAA6C45950F}"/>
              </a:ext>
            </a:extLst>
          </p:cNvPr>
          <p:cNvSpPr txBox="1"/>
          <p:nvPr/>
        </p:nvSpPr>
        <p:spPr>
          <a:xfrm>
            <a:off x="3120074" y="2442231"/>
            <a:ext cx="7457650" cy="87686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Har du nådd fram til havets kilder?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Har du gått rundt på </a:t>
            </a:r>
            <a:r>
              <a:rPr lang="nb-NO" sz="3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urdypets</a:t>
            </a:r>
            <a:r>
              <a:rPr lang="nb-NO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bunn?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Har dødens porter vist seg for deg,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har du sett dødsskyggens dører?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Forstår du viddene på jorden?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 fra hvis du kjenner alt dette.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Hvor går veien til lysets bolig,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 hvor holder mørket til?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 kan bringe mørket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til landet der det bor,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 du kjenner stiene dit!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 vet det, for du var vel født den gangen!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Ja, dine dagers tall er stort.»  Job 38:16-21 </a:t>
            </a:r>
          </a:p>
          <a:p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60489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54" grpId="0" animBg="1"/>
      <p:bldP spid="118" grpId="0" animBg="1"/>
      <p:bldP spid="124" grpId="0" animBg="1"/>
      <p:bldP spid="166" grpId="0" animBg="1"/>
      <p:bldP spid="237" grpId="0" animBg="1"/>
      <p:bldP spid="2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5FBE8-AE6E-C4A8-ACA9-378A83412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41B6ED8C-3AAD-C462-08E4-A2CCFEDDC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720288" y="-17225447"/>
            <a:ext cx="19102714" cy="48724462"/>
          </a:xfrm>
          <a:prstGeom prst="rect">
            <a:avLst/>
          </a:prstGeom>
        </p:spPr>
      </p:pic>
      <p:sp>
        <p:nvSpPr>
          <p:cNvPr id="44" name="Grafikk 34" descr="Sky kontur">
            <a:extLst>
              <a:ext uri="{FF2B5EF4-FFF2-40B4-BE49-F238E27FC236}">
                <a16:creationId xmlns:a16="http://schemas.microsoft.com/office/drawing/2014/main" id="{934BA799-C49A-BF03-BEAE-8CA8C6F8438C}"/>
              </a:ext>
            </a:extLst>
          </p:cNvPr>
          <p:cNvSpPr/>
          <p:nvPr/>
        </p:nvSpPr>
        <p:spPr>
          <a:xfrm>
            <a:off x="-15258536" y="4958444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3" name="Grafikk 35" descr="Sky kontur">
            <a:extLst>
              <a:ext uri="{FF2B5EF4-FFF2-40B4-BE49-F238E27FC236}">
                <a16:creationId xmlns:a16="http://schemas.microsoft.com/office/drawing/2014/main" id="{1717D54C-0A9C-1D1A-C2C7-49652AD4D129}"/>
              </a:ext>
            </a:extLst>
          </p:cNvPr>
          <p:cNvSpPr/>
          <p:nvPr/>
        </p:nvSpPr>
        <p:spPr>
          <a:xfrm>
            <a:off x="-14105118" y="4641900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BB0084D-EFAB-7257-3444-D9EE014A9012}"/>
              </a:ext>
            </a:extLst>
          </p:cNvPr>
          <p:cNvSpPr/>
          <p:nvPr/>
        </p:nvSpPr>
        <p:spPr>
          <a:xfrm>
            <a:off x="-18045739" y="422747"/>
            <a:ext cx="5602682" cy="15085289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C5C7D47-3CA3-E049-136F-3C1B542A93AE}"/>
              </a:ext>
            </a:extLst>
          </p:cNvPr>
          <p:cNvSpPr/>
          <p:nvPr/>
        </p:nvSpPr>
        <p:spPr>
          <a:xfrm>
            <a:off x="-11648536" y="422749"/>
            <a:ext cx="22534879" cy="15085287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3BDDA8F-B124-E40C-5E6F-0A752132336C}"/>
              </a:ext>
            </a:extLst>
          </p:cNvPr>
          <p:cNvSpPr/>
          <p:nvPr/>
        </p:nvSpPr>
        <p:spPr>
          <a:xfrm>
            <a:off x="11718237" y="422747"/>
            <a:ext cx="5602679" cy="15126313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164A93-FB1B-46A5-567C-3723BDB544C4}"/>
              </a:ext>
            </a:extLst>
          </p:cNvPr>
          <p:cNvSpPr txBox="1"/>
          <p:nvPr/>
        </p:nvSpPr>
        <p:spPr>
          <a:xfrm>
            <a:off x="-13055926" y="-3188561"/>
            <a:ext cx="415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effectLst>
                  <a:outerShdw blurRad="50800" dist="88900" dir="18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Jobs Bok</a:t>
            </a:r>
          </a:p>
        </p:txBody>
      </p:sp>
      <p:sp>
        <p:nvSpPr>
          <p:cNvPr id="13" name="Pil: vinkeltegn 12">
            <a:extLst>
              <a:ext uri="{FF2B5EF4-FFF2-40B4-BE49-F238E27FC236}">
                <a16:creationId xmlns:a16="http://schemas.microsoft.com/office/drawing/2014/main" id="{B25AC202-9A9C-8653-6942-E5AB62A643A5}"/>
              </a:ext>
            </a:extLst>
          </p:cNvPr>
          <p:cNvSpPr/>
          <p:nvPr/>
        </p:nvSpPr>
        <p:spPr>
          <a:xfrm rot="16200000">
            <a:off x="-15538124" y="14707944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6CFAF71-224C-119F-5D4B-2F5C79066A8C}"/>
              </a:ext>
            </a:extLst>
          </p:cNvPr>
          <p:cNvSpPr txBox="1"/>
          <p:nvPr/>
        </p:nvSpPr>
        <p:spPr>
          <a:xfrm>
            <a:off x="-16025042" y="15025840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8F0B2C7A-BD49-34CB-2151-28EAA75B6ABA}"/>
              </a:ext>
            </a:extLst>
          </p:cNvPr>
          <p:cNvSpPr/>
          <p:nvPr/>
        </p:nvSpPr>
        <p:spPr>
          <a:xfrm rot="16200000">
            <a:off x="-5666958" y="14230711"/>
            <a:ext cx="525782" cy="254407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B547E81-4A4F-883A-30D8-45D80ACA568F}"/>
              </a:ext>
            </a:extLst>
          </p:cNvPr>
          <p:cNvSpPr txBox="1"/>
          <p:nvPr/>
        </p:nvSpPr>
        <p:spPr>
          <a:xfrm>
            <a:off x="-6809722" y="15234078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Job og vennene</a:t>
            </a:r>
          </a:p>
        </p:txBody>
      </p:sp>
      <p:sp>
        <p:nvSpPr>
          <p:cNvPr id="16" name="Pil: vinkeltegn 15">
            <a:extLst>
              <a:ext uri="{FF2B5EF4-FFF2-40B4-BE49-F238E27FC236}">
                <a16:creationId xmlns:a16="http://schemas.microsoft.com/office/drawing/2014/main" id="{8019830E-74CD-4181-1840-6A91984EC55C}"/>
              </a:ext>
            </a:extLst>
          </p:cNvPr>
          <p:cNvSpPr/>
          <p:nvPr/>
        </p:nvSpPr>
        <p:spPr>
          <a:xfrm rot="16200000">
            <a:off x="14256686" y="14926230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C56F2B7-DE9E-977E-7615-F837D04BCFB9}"/>
              </a:ext>
            </a:extLst>
          </p:cNvPr>
          <p:cNvSpPr txBox="1"/>
          <p:nvPr/>
        </p:nvSpPr>
        <p:spPr>
          <a:xfrm>
            <a:off x="13769768" y="15218175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epilog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86FBBEF-8CBC-189F-2BDF-789FE4A0DCA6}"/>
              </a:ext>
            </a:extLst>
          </p:cNvPr>
          <p:cNvSpPr/>
          <p:nvPr/>
        </p:nvSpPr>
        <p:spPr>
          <a:xfrm>
            <a:off x="5512951" y="175860"/>
            <a:ext cx="1024128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3-37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785EF764-51E4-4FE0-F1C7-C0961473D7FC}"/>
              </a:ext>
            </a:extLst>
          </p:cNvPr>
          <p:cNvSpPr/>
          <p:nvPr/>
        </p:nvSpPr>
        <p:spPr>
          <a:xfrm>
            <a:off x="-15646735" y="175860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1-2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D39AC19E-1520-E90E-A9C3-16F7274975FA}"/>
              </a:ext>
            </a:extLst>
          </p:cNvPr>
          <p:cNvSpPr/>
          <p:nvPr/>
        </p:nvSpPr>
        <p:spPr>
          <a:xfrm>
            <a:off x="14920366" y="175860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CEC3942-A9EE-E06B-68C5-C33119E9D533}"/>
              </a:ext>
            </a:extLst>
          </p:cNvPr>
          <p:cNvSpPr/>
          <p:nvPr/>
        </p:nvSpPr>
        <p:spPr>
          <a:xfrm>
            <a:off x="-6190786" y="175860"/>
            <a:ext cx="1221674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38-41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2C990AA-5736-9EC4-D8A0-FF05AFBFA8F6}"/>
              </a:ext>
            </a:extLst>
          </p:cNvPr>
          <p:cNvSpPr/>
          <p:nvPr/>
        </p:nvSpPr>
        <p:spPr>
          <a:xfrm>
            <a:off x="-8616715" y="-3286157"/>
            <a:ext cx="3010951" cy="759574"/>
          </a:xfrm>
          <a:prstGeom prst="rect">
            <a:avLst/>
          </a:prstGeom>
          <a:noFill/>
          <a:ln w="88900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Rulle: vannrett 27">
            <a:extLst>
              <a:ext uri="{FF2B5EF4-FFF2-40B4-BE49-F238E27FC236}">
                <a16:creationId xmlns:a16="http://schemas.microsoft.com/office/drawing/2014/main" id="{0C15CBEB-FDC7-364F-2DD9-397CDA2EB5A8}"/>
              </a:ext>
            </a:extLst>
          </p:cNvPr>
          <p:cNvSpPr/>
          <p:nvPr/>
        </p:nvSpPr>
        <p:spPr>
          <a:xfrm>
            <a:off x="-8755862" y="-2683274"/>
            <a:ext cx="3201139" cy="738664"/>
          </a:xfrm>
          <a:prstGeom prst="horizontalScroll">
            <a:avLst>
              <a:gd name="adj" fmla="val 11558"/>
            </a:avLst>
          </a:prstGeom>
          <a:solidFill>
            <a:schemeClr val="tx1"/>
          </a:solidFill>
          <a:ln>
            <a:solidFill>
              <a:srgbClr val="EBCE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50C1D208-ECFB-9224-46C5-05E62EEEB658}"/>
              </a:ext>
            </a:extLst>
          </p:cNvPr>
          <p:cNvCxnSpPr>
            <a:cxnSpLocks/>
          </p:cNvCxnSpPr>
          <p:nvPr/>
        </p:nvCxnSpPr>
        <p:spPr>
          <a:xfrm>
            <a:off x="1038259" y="422748"/>
            <a:ext cx="0" cy="14964693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il: vinkeltegn 31">
            <a:extLst>
              <a:ext uri="{FF2B5EF4-FFF2-40B4-BE49-F238E27FC236}">
                <a16:creationId xmlns:a16="http://schemas.microsoft.com/office/drawing/2014/main" id="{0124E7A0-D045-722D-5F64-B848F1BBD4A4}"/>
              </a:ext>
            </a:extLst>
          </p:cNvPr>
          <p:cNvSpPr/>
          <p:nvPr/>
        </p:nvSpPr>
        <p:spPr>
          <a:xfrm rot="16200000">
            <a:off x="5956525" y="14299156"/>
            <a:ext cx="525782" cy="237405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942BE5B4-B6BF-4EAC-4C38-1F1CEA1CAC48}"/>
              </a:ext>
            </a:extLst>
          </p:cNvPr>
          <p:cNvSpPr txBox="1"/>
          <p:nvPr/>
        </p:nvSpPr>
        <p:spPr>
          <a:xfrm>
            <a:off x="4841152" y="15224576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Guds respons</a:t>
            </a:r>
          </a:p>
        </p:txBody>
      </p:sp>
      <p:sp>
        <p:nvSpPr>
          <p:cNvPr id="10" name="Bildeforklaring: pil ned 9">
            <a:extLst>
              <a:ext uri="{FF2B5EF4-FFF2-40B4-BE49-F238E27FC236}">
                <a16:creationId xmlns:a16="http://schemas.microsoft.com/office/drawing/2014/main" id="{2560DAAF-E60A-57AC-860E-4554DCA958C4}"/>
              </a:ext>
            </a:extLst>
          </p:cNvPr>
          <p:cNvSpPr/>
          <p:nvPr/>
        </p:nvSpPr>
        <p:spPr>
          <a:xfrm>
            <a:off x="-17589747" y="572846"/>
            <a:ext cx="68580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9B4C601-9A7E-BAD6-0535-D481D3B333CB}"/>
              </a:ext>
            </a:extLst>
          </p:cNvPr>
          <p:cNvSpPr txBox="1"/>
          <p:nvPr/>
        </p:nvSpPr>
        <p:spPr>
          <a:xfrm>
            <a:off x="-17647258" y="572846"/>
            <a:ext cx="80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</a:t>
            </a:r>
          </a:p>
        </p:txBody>
      </p:sp>
      <p:pic>
        <p:nvPicPr>
          <p:cNvPr id="25" name="Grafikk 24" descr="Eldre mann med sideburns">
            <a:extLst>
              <a:ext uri="{FF2B5EF4-FFF2-40B4-BE49-F238E27FC236}">
                <a16:creationId xmlns:a16="http://schemas.microsoft.com/office/drawing/2014/main" id="{E9607B34-6D56-A7F2-389A-CF6B87C5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47735" y="1163052"/>
            <a:ext cx="523220" cy="523220"/>
          </a:xfrm>
          <a:prstGeom prst="rect">
            <a:avLst/>
          </a:prstGeom>
        </p:spPr>
      </p:pic>
      <p:pic>
        <p:nvPicPr>
          <p:cNvPr id="26" name="Grafikk 25" descr="Et smilefjes">
            <a:extLst>
              <a:ext uri="{FF2B5EF4-FFF2-40B4-BE49-F238E27FC236}">
                <a16:creationId xmlns:a16="http://schemas.microsoft.com/office/drawing/2014/main" id="{5CFAF75E-41E1-9956-385F-178F4B4C3B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7244729" y="1338693"/>
            <a:ext cx="220214" cy="227096"/>
          </a:xfrm>
          <a:prstGeom prst="rect">
            <a:avLst/>
          </a:prstGeom>
        </p:spPr>
      </p:pic>
      <p:sp>
        <p:nvSpPr>
          <p:cNvPr id="40" name="Grafikk 33" descr="Sky kontur">
            <a:extLst>
              <a:ext uri="{FF2B5EF4-FFF2-40B4-BE49-F238E27FC236}">
                <a16:creationId xmlns:a16="http://schemas.microsoft.com/office/drawing/2014/main" id="{A2F1458A-D9D5-833B-0683-64B99EE9A525}"/>
              </a:ext>
            </a:extLst>
          </p:cNvPr>
          <p:cNvSpPr/>
          <p:nvPr/>
        </p:nvSpPr>
        <p:spPr>
          <a:xfrm>
            <a:off x="-14439121" y="3822874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5" name="Grafikk 37" descr="Sky kontur">
            <a:extLst>
              <a:ext uri="{FF2B5EF4-FFF2-40B4-BE49-F238E27FC236}">
                <a16:creationId xmlns:a16="http://schemas.microsoft.com/office/drawing/2014/main" id="{C06880B7-FC5A-64E4-3557-784D20CA1277}"/>
              </a:ext>
            </a:extLst>
          </p:cNvPr>
          <p:cNvSpPr/>
          <p:nvPr/>
        </p:nvSpPr>
        <p:spPr>
          <a:xfrm>
            <a:off x="-16714279" y="5408932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2" name="Grafikk 38" descr="Sky kontur">
            <a:extLst>
              <a:ext uri="{FF2B5EF4-FFF2-40B4-BE49-F238E27FC236}">
                <a16:creationId xmlns:a16="http://schemas.microsoft.com/office/drawing/2014/main" id="{BF7AC799-A0E6-890B-B743-7865F7C92E5B}"/>
              </a:ext>
            </a:extLst>
          </p:cNvPr>
          <p:cNvSpPr/>
          <p:nvPr/>
        </p:nvSpPr>
        <p:spPr>
          <a:xfrm>
            <a:off x="-16172816" y="6167718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8" name="Bildeforklaring: pil ned 47">
            <a:extLst>
              <a:ext uri="{FF2B5EF4-FFF2-40B4-BE49-F238E27FC236}">
                <a16:creationId xmlns:a16="http://schemas.microsoft.com/office/drawing/2014/main" id="{7B71F3AD-40E7-1C0C-A2EA-5EAC73B28587}"/>
              </a:ext>
            </a:extLst>
          </p:cNvPr>
          <p:cNvSpPr/>
          <p:nvPr/>
        </p:nvSpPr>
        <p:spPr>
          <a:xfrm rot="10800000">
            <a:off x="-16246586" y="6291947"/>
            <a:ext cx="184341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7" name="Grafikk 36" descr="Jente har lange strutteskjørt">
            <a:extLst>
              <a:ext uri="{FF2B5EF4-FFF2-40B4-BE49-F238E27FC236}">
                <a16:creationId xmlns:a16="http://schemas.microsoft.com/office/drawing/2014/main" id="{CFC189BA-4B3B-EB37-2F0A-B28E209148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7186724" y="4398419"/>
            <a:ext cx="578198" cy="1839721"/>
          </a:xfrm>
          <a:prstGeom prst="rect">
            <a:avLst/>
          </a:prstGeom>
        </p:spPr>
      </p:pic>
      <p:pic>
        <p:nvPicPr>
          <p:cNvPr id="39" name="Grafikk 38" descr="Jente har lange strutteskjørt">
            <a:extLst>
              <a:ext uri="{FF2B5EF4-FFF2-40B4-BE49-F238E27FC236}">
                <a16:creationId xmlns:a16="http://schemas.microsoft.com/office/drawing/2014/main" id="{05887BEC-7790-CEEB-E01C-A896C5429E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7577461" y="4737261"/>
            <a:ext cx="729026" cy="2101867"/>
          </a:xfrm>
          <a:prstGeom prst="rect">
            <a:avLst/>
          </a:prstGeom>
        </p:spPr>
      </p:pic>
      <p:sp>
        <p:nvSpPr>
          <p:cNvPr id="59" name="Frihåndsform: figur 58">
            <a:extLst>
              <a:ext uri="{FF2B5EF4-FFF2-40B4-BE49-F238E27FC236}">
                <a16:creationId xmlns:a16="http://schemas.microsoft.com/office/drawing/2014/main" id="{BDA9C256-9FD2-D1E9-0E42-EAC2E8E422A3}"/>
              </a:ext>
            </a:extLst>
          </p:cNvPr>
          <p:cNvSpPr/>
          <p:nvPr/>
        </p:nvSpPr>
        <p:spPr>
          <a:xfrm rot="1706509">
            <a:off x="-13432436" y="4217972"/>
            <a:ext cx="95674" cy="99403"/>
          </a:xfrm>
          <a:custGeom>
            <a:avLst/>
            <a:gdLst>
              <a:gd name="connsiteX0" fmla="*/ 54062 w 95674"/>
              <a:gd name="connsiteY0" fmla="*/ 99403 h 99403"/>
              <a:gd name="connsiteX1" fmla="*/ 21276 w 95674"/>
              <a:gd name="connsiteY1" fmla="*/ 83218 h 99403"/>
              <a:gd name="connsiteX2" fmla="*/ 8617 w 95674"/>
              <a:gd name="connsiteY2" fmla="*/ 66824 h 99403"/>
              <a:gd name="connsiteX3" fmla="*/ 16192 w 95674"/>
              <a:gd name="connsiteY3" fmla="*/ 8617 h 99403"/>
              <a:gd name="connsiteX4" fmla="*/ 74398 w 95674"/>
              <a:gd name="connsiteY4" fmla="*/ 16191 h 99403"/>
              <a:gd name="connsiteX5" fmla="*/ 87057 w 95674"/>
              <a:gd name="connsiteY5" fmla="*/ 32585 h 99403"/>
              <a:gd name="connsiteX6" fmla="*/ 79487 w 95674"/>
              <a:gd name="connsiteY6" fmla="*/ 90788 h 99403"/>
              <a:gd name="connsiteX7" fmla="*/ 54062 w 95674"/>
              <a:gd name="connsiteY7" fmla="*/ 99403 h 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74" h="99403">
                <a:moveTo>
                  <a:pt x="54062" y="99403"/>
                </a:moveTo>
                <a:cubicBezTo>
                  <a:pt x="41217" y="99372"/>
                  <a:pt x="29111" y="93396"/>
                  <a:pt x="21276" y="83218"/>
                </a:cubicBezTo>
                <a:lnTo>
                  <a:pt x="8617" y="66824"/>
                </a:lnTo>
                <a:cubicBezTo>
                  <a:pt x="-5365" y="48659"/>
                  <a:pt x="-1974" y="22599"/>
                  <a:pt x="16192" y="8617"/>
                </a:cubicBezTo>
                <a:cubicBezTo>
                  <a:pt x="34357" y="-5365"/>
                  <a:pt x="60416" y="-1974"/>
                  <a:pt x="74398" y="16191"/>
                </a:cubicBezTo>
                <a:lnTo>
                  <a:pt x="87057" y="32585"/>
                </a:lnTo>
                <a:cubicBezTo>
                  <a:pt x="101039" y="50748"/>
                  <a:pt x="97650" y="76805"/>
                  <a:pt x="79487" y="90788"/>
                </a:cubicBezTo>
                <a:cubicBezTo>
                  <a:pt x="72201" y="96397"/>
                  <a:pt x="63257" y="99428"/>
                  <a:pt x="54062" y="994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1" name="Frihåndsform: figur 60">
            <a:extLst>
              <a:ext uri="{FF2B5EF4-FFF2-40B4-BE49-F238E27FC236}">
                <a16:creationId xmlns:a16="http://schemas.microsoft.com/office/drawing/2014/main" id="{A16ABBC6-B9DA-C0A2-E701-6D27B8C7E96D}"/>
              </a:ext>
            </a:extLst>
          </p:cNvPr>
          <p:cNvSpPr/>
          <p:nvPr/>
        </p:nvSpPr>
        <p:spPr>
          <a:xfrm rot="1706509">
            <a:off x="-13671822" y="4288508"/>
            <a:ext cx="100801" cy="95997"/>
          </a:xfrm>
          <a:custGeom>
            <a:avLst/>
            <a:gdLst>
              <a:gd name="connsiteX0" fmla="*/ 59432 w 100801"/>
              <a:gd name="connsiteY0" fmla="*/ 95997 h 95997"/>
              <a:gd name="connsiteX1" fmla="*/ 34946 w 100801"/>
              <a:gd name="connsiteY1" fmla="*/ 87904 h 95997"/>
              <a:gd name="connsiteX2" fmla="*/ 17930 w 100801"/>
              <a:gd name="connsiteY2" fmla="*/ 75661 h 95997"/>
              <a:gd name="connsiteX3" fmla="*/ 7351 w 100801"/>
              <a:gd name="connsiteY3" fmla="*/ 17930 h 95997"/>
              <a:gd name="connsiteX4" fmla="*/ 65085 w 100801"/>
              <a:gd name="connsiteY4" fmla="*/ 7351 h 95997"/>
              <a:gd name="connsiteX5" fmla="*/ 67110 w 100801"/>
              <a:gd name="connsiteY5" fmla="*/ 8843 h 95997"/>
              <a:gd name="connsiteX6" fmla="*/ 83918 w 100801"/>
              <a:gd name="connsiteY6" fmla="*/ 21086 h 95997"/>
              <a:gd name="connsiteX7" fmla="*/ 92706 w 100801"/>
              <a:gd name="connsiteY7" fmla="*/ 79116 h 95997"/>
              <a:gd name="connsiteX8" fmla="*/ 59432 w 100801"/>
              <a:gd name="connsiteY8" fmla="*/ 95997 h 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1" h="95997">
                <a:moveTo>
                  <a:pt x="59432" y="95997"/>
                </a:moveTo>
                <a:cubicBezTo>
                  <a:pt x="50617" y="95968"/>
                  <a:pt x="42040" y="93134"/>
                  <a:pt x="34946" y="87904"/>
                </a:cubicBezTo>
                <a:lnTo>
                  <a:pt x="17930" y="75661"/>
                </a:lnTo>
                <a:cubicBezTo>
                  <a:pt x="-933" y="62640"/>
                  <a:pt x="-5671" y="36792"/>
                  <a:pt x="7351" y="17930"/>
                </a:cubicBezTo>
                <a:cubicBezTo>
                  <a:pt x="20372" y="-933"/>
                  <a:pt x="46220" y="-5671"/>
                  <a:pt x="65085" y="7351"/>
                </a:cubicBezTo>
                <a:cubicBezTo>
                  <a:pt x="65773" y="7828"/>
                  <a:pt x="66450" y="8326"/>
                  <a:pt x="67110" y="8843"/>
                </a:cubicBezTo>
                <a:lnTo>
                  <a:pt x="83918" y="21086"/>
                </a:lnTo>
                <a:cubicBezTo>
                  <a:pt x="102370" y="34684"/>
                  <a:pt x="106305" y="60666"/>
                  <a:pt x="92706" y="79116"/>
                </a:cubicBezTo>
                <a:cubicBezTo>
                  <a:pt x="84912" y="89693"/>
                  <a:pt x="72569" y="95954"/>
                  <a:pt x="59432" y="95997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3" name="Frihåndsform: figur 62">
            <a:extLst>
              <a:ext uri="{FF2B5EF4-FFF2-40B4-BE49-F238E27FC236}">
                <a16:creationId xmlns:a16="http://schemas.microsoft.com/office/drawing/2014/main" id="{F572AA80-BAB7-AE7B-91A0-6F1A4C7884C2}"/>
              </a:ext>
            </a:extLst>
          </p:cNvPr>
          <p:cNvSpPr/>
          <p:nvPr/>
        </p:nvSpPr>
        <p:spPr>
          <a:xfrm rot="1706509">
            <a:off x="-12731720" y="4398628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4" name="Frihåndsform: figur 63">
            <a:extLst>
              <a:ext uri="{FF2B5EF4-FFF2-40B4-BE49-F238E27FC236}">
                <a16:creationId xmlns:a16="http://schemas.microsoft.com/office/drawing/2014/main" id="{C91CB93C-4BD2-5EB7-9700-E31E0F119628}"/>
              </a:ext>
            </a:extLst>
          </p:cNvPr>
          <p:cNvSpPr/>
          <p:nvPr/>
        </p:nvSpPr>
        <p:spPr>
          <a:xfrm rot="1706509">
            <a:off x="-14035341" y="4611493"/>
            <a:ext cx="105205" cy="84539"/>
          </a:xfrm>
          <a:custGeom>
            <a:avLst/>
            <a:gdLst>
              <a:gd name="connsiteX0" fmla="*/ 62232 w 105205"/>
              <a:gd name="connsiteY0" fmla="*/ 84539 h 84539"/>
              <a:gd name="connsiteX1" fmla="*/ 59742 w 105205"/>
              <a:gd name="connsiteY1" fmla="*/ 84539 h 84539"/>
              <a:gd name="connsiteX2" fmla="*/ 38991 w 105205"/>
              <a:gd name="connsiteY2" fmla="*/ 83087 h 84539"/>
              <a:gd name="connsiteX3" fmla="*/ 82 w 105205"/>
              <a:gd name="connsiteY3" fmla="*/ 38991 h 84539"/>
              <a:gd name="connsiteX4" fmla="*/ 44179 w 105205"/>
              <a:gd name="connsiteY4" fmla="*/ 82 h 84539"/>
              <a:gd name="connsiteX5" fmla="*/ 64930 w 105205"/>
              <a:gd name="connsiteY5" fmla="*/ 1327 h 84539"/>
              <a:gd name="connsiteX6" fmla="*/ 105187 w 105205"/>
              <a:gd name="connsiteY6" fmla="*/ 44075 h 84539"/>
              <a:gd name="connsiteX7" fmla="*/ 62440 w 105205"/>
              <a:gd name="connsiteY7" fmla="*/ 84332 h 8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05" h="84539">
                <a:moveTo>
                  <a:pt x="62232" y="84539"/>
                </a:moveTo>
                <a:lnTo>
                  <a:pt x="59742" y="84539"/>
                </a:lnTo>
                <a:lnTo>
                  <a:pt x="38991" y="83087"/>
                </a:lnTo>
                <a:cubicBezTo>
                  <a:pt x="16069" y="81655"/>
                  <a:pt x="-1350" y="61912"/>
                  <a:pt x="82" y="38991"/>
                </a:cubicBezTo>
                <a:cubicBezTo>
                  <a:pt x="1514" y="16069"/>
                  <a:pt x="21257" y="-1350"/>
                  <a:pt x="44179" y="82"/>
                </a:cubicBezTo>
                <a:lnTo>
                  <a:pt x="64930" y="1327"/>
                </a:lnTo>
                <a:cubicBezTo>
                  <a:pt x="87851" y="2014"/>
                  <a:pt x="105874" y="21153"/>
                  <a:pt x="105187" y="44075"/>
                </a:cubicBezTo>
                <a:cubicBezTo>
                  <a:pt x="104500" y="66996"/>
                  <a:pt x="85361" y="85019"/>
                  <a:pt x="62440" y="84332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5" name="Frihåndsform: figur 64">
            <a:extLst>
              <a:ext uri="{FF2B5EF4-FFF2-40B4-BE49-F238E27FC236}">
                <a16:creationId xmlns:a16="http://schemas.microsoft.com/office/drawing/2014/main" id="{1CFE04C1-9B3E-9C95-DDB0-FA22A5214BF2}"/>
              </a:ext>
            </a:extLst>
          </p:cNvPr>
          <p:cNvSpPr/>
          <p:nvPr/>
        </p:nvSpPr>
        <p:spPr>
          <a:xfrm rot="1706509">
            <a:off x="-13881116" y="4417797"/>
            <a:ext cx="104290" cy="90434"/>
          </a:xfrm>
          <a:custGeom>
            <a:avLst/>
            <a:gdLst>
              <a:gd name="connsiteX0" fmla="*/ 62444 w 104290"/>
              <a:gd name="connsiteY0" fmla="*/ 89395 h 90434"/>
              <a:gd name="connsiteX1" fmla="*/ 48541 w 104290"/>
              <a:gd name="connsiteY1" fmla="*/ 86905 h 90434"/>
              <a:gd name="connsiteX2" fmla="*/ 29035 w 104290"/>
              <a:gd name="connsiteY2" fmla="*/ 81095 h 90434"/>
              <a:gd name="connsiteX3" fmla="*/ 1932 w 104290"/>
              <a:gd name="connsiteY3" fmla="*/ 29035 h 90434"/>
              <a:gd name="connsiteX4" fmla="*/ 53994 w 104290"/>
              <a:gd name="connsiteY4" fmla="*/ 1932 h 90434"/>
              <a:gd name="connsiteX5" fmla="*/ 56634 w 104290"/>
              <a:gd name="connsiteY5" fmla="*/ 2863 h 90434"/>
              <a:gd name="connsiteX6" fmla="*/ 76347 w 104290"/>
              <a:gd name="connsiteY6" fmla="*/ 9711 h 90434"/>
              <a:gd name="connsiteX7" fmla="*/ 101998 w 104290"/>
              <a:gd name="connsiteY7" fmla="*/ 62502 h 90434"/>
              <a:gd name="connsiteX8" fmla="*/ 62444 w 104290"/>
              <a:gd name="connsiteY8" fmla="*/ 90433 h 9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90" h="90434">
                <a:moveTo>
                  <a:pt x="62444" y="89395"/>
                </a:moveTo>
                <a:cubicBezTo>
                  <a:pt x="57698" y="89395"/>
                  <a:pt x="52992" y="88553"/>
                  <a:pt x="48541" y="86905"/>
                </a:cubicBezTo>
                <a:lnTo>
                  <a:pt x="29035" y="81095"/>
                </a:lnTo>
                <a:cubicBezTo>
                  <a:pt x="7173" y="74203"/>
                  <a:pt x="-4960" y="50894"/>
                  <a:pt x="1932" y="29035"/>
                </a:cubicBezTo>
                <a:cubicBezTo>
                  <a:pt x="8825" y="7173"/>
                  <a:pt x="32133" y="-4960"/>
                  <a:pt x="53994" y="1932"/>
                </a:cubicBezTo>
                <a:cubicBezTo>
                  <a:pt x="54884" y="2212"/>
                  <a:pt x="55764" y="2523"/>
                  <a:pt x="56634" y="2863"/>
                </a:cubicBezTo>
                <a:lnTo>
                  <a:pt x="76347" y="9711"/>
                </a:lnTo>
                <a:cubicBezTo>
                  <a:pt x="98009" y="17206"/>
                  <a:pt x="109493" y="40842"/>
                  <a:pt x="101998" y="62502"/>
                </a:cubicBezTo>
                <a:cubicBezTo>
                  <a:pt x="96173" y="79335"/>
                  <a:pt x="80257" y="90576"/>
                  <a:pt x="62444" y="9043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6" name="Frihåndsform: figur 65">
            <a:extLst>
              <a:ext uri="{FF2B5EF4-FFF2-40B4-BE49-F238E27FC236}">
                <a16:creationId xmlns:a16="http://schemas.microsoft.com/office/drawing/2014/main" id="{26D8C51C-5A89-18F3-F81C-557FEAA2DC36}"/>
              </a:ext>
            </a:extLst>
          </p:cNvPr>
          <p:cNvSpPr/>
          <p:nvPr/>
        </p:nvSpPr>
        <p:spPr>
          <a:xfrm rot="1706509">
            <a:off x="-14142437" y="4831857"/>
            <a:ext cx="110324" cy="89075"/>
          </a:xfrm>
          <a:custGeom>
            <a:avLst/>
            <a:gdLst>
              <a:gd name="connsiteX0" fmla="*/ 46322 w 110324"/>
              <a:gd name="connsiteY0" fmla="*/ 88821 h 89075"/>
              <a:gd name="connsiteX1" fmla="*/ 254 w 110324"/>
              <a:gd name="connsiteY1" fmla="*/ 51884 h 89075"/>
              <a:gd name="connsiteX2" fmla="*/ 37191 w 110324"/>
              <a:gd name="connsiteY2" fmla="*/ 5817 h 89075"/>
              <a:gd name="connsiteX3" fmla="*/ 57942 w 110324"/>
              <a:gd name="connsiteY3" fmla="*/ 1459 h 89075"/>
              <a:gd name="connsiteX4" fmla="*/ 108865 w 110324"/>
              <a:gd name="connsiteY4" fmla="*/ 30643 h 89075"/>
              <a:gd name="connsiteX5" fmla="*/ 79681 w 110324"/>
              <a:gd name="connsiteY5" fmla="*/ 81567 h 89075"/>
              <a:gd name="connsiteX6" fmla="*/ 75996 w 110324"/>
              <a:gd name="connsiteY6" fmla="*/ 82388 h 89075"/>
              <a:gd name="connsiteX7" fmla="*/ 55245 w 110324"/>
              <a:gd name="connsiteY7" fmla="*/ 86954 h 89075"/>
              <a:gd name="connsiteX8" fmla="*/ 46322 w 110324"/>
              <a:gd name="connsiteY8" fmla="*/ 88821 h 8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24" h="89075">
                <a:moveTo>
                  <a:pt x="46322" y="88821"/>
                </a:moveTo>
                <a:cubicBezTo>
                  <a:pt x="23400" y="91342"/>
                  <a:pt x="2775" y="74806"/>
                  <a:pt x="254" y="51884"/>
                </a:cubicBezTo>
                <a:cubicBezTo>
                  <a:pt x="-2267" y="28963"/>
                  <a:pt x="14269" y="8338"/>
                  <a:pt x="37191" y="5817"/>
                </a:cubicBezTo>
                <a:lnTo>
                  <a:pt x="57942" y="1459"/>
                </a:lnTo>
                <a:cubicBezTo>
                  <a:pt x="80063" y="-4544"/>
                  <a:pt x="102862" y="8523"/>
                  <a:pt x="108865" y="30643"/>
                </a:cubicBezTo>
                <a:cubicBezTo>
                  <a:pt x="114869" y="52764"/>
                  <a:pt x="101802" y="75563"/>
                  <a:pt x="79681" y="81567"/>
                </a:cubicBezTo>
                <a:cubicBezTo>
                  <a:pt x="78465" y="81897"/>
                  <a:pt x="77237" y="82171"/>
                  <a:pt x="75996" y="82388"/>
                </a:cubicBezTo>
                <a:lnTo>
                  <a:pt x="55245" y="86954"/>
                </a:lnTo>
                <a:cubicBezTo>
                  <a:pt x="52337" y="87863"/>
                  <a:pt x="49349" y="88487"/>
                  <a:pt x="46322" y="88821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8" name="Frihåndsform: figur 67">
            <a:extLst>
              <a:ext uri="{FF2B5EF4-FFF2-40B4-BE49-F238E27FC236}">
                <a16:creationId xmlns:a16="http://schemas.microsoft.com/office/drawing/2014/main" id="{C44D2F3F-764B-7163-FB62-20A43CD66258}"/>
              </a:ext>
            </a:extLst>
          </p:cNvPr>
          <p:cNvSpPr/>
          <p:nvPr/>
        </p:nvSpPr>
        <p:spPr>
          <a:xfrm rot="1706509">
            <a:off x="-14163507" y="5077501"/>
            <a:ext cx="102057" cy="93508"/>
          </a:xfrm>
          <a:custGeom>
            <a:avLst/>
            <a:gdLst>
              <a:gd name="connsiteX0" fmla="*/ 42172 w 102057"/>
              <a:gd name="connsiteY0" fmla="*/ 93503 h 93508"/>
              <a:gd name="connsiteX1" fmla="*/ 5 w 102057"/>
              <a:gd name="connsiteY1" fmla="*/ 52675 h 93508"/>
              <a:gd name="connsiteX2" fmla="*/ 21421 w 102057"/>
              <a:gd name="connsiteY2" fmla="*/ 15686 h 93508"/>
              <a:gd name="connsiteX3" fmla="*/ 39474 w 102057"/>
              <a:gd name="connsiteY3" fmla="*/ 5518 h 93508"/>
              <a:gd name="connsiteX4" fmla="*/ 96540 w 102057"/>
              <a:gd name="connsiteY4" fmla="*/ 21081 h 93508"/>
              <a:gd name="connsiteX5" fmla="*/ 80976 w 102057"/>
              <a:gd name="connsiteY5" fmla="*/ 78147 h 93508"/>
              <a:gd name="connsiteX6" fmla="*/ 62715 w 102057"/>
              <a:gd name="connsiteY6" fmla="*/ 88315 h 93508"/>
              <a:gd name="connsiteX7" fmla="*/ 42172 w 102057"/>
              <a:gd name="connsiteY7" fmla="*/ 93503 h 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57" h="93508">
                <a:moveTo>
                  <a:pt x="42172" y="93503"/>
                </a:moveTo>
                <a:cubicBezTo>
                  <a:pt x="19254" y="93872"/>
                  <a:pt x="375" y="75592"/>
                  <a:pt x="5" y="52675"/>
                </a:cubicBezTo>
                <a:cubicBezTo>
                  <a:pt x="-242" y="37336"/>
                  <a:pt x="7995" y="23111"/>
                  <a:pt x="21421" y="15686"/>
                </a:cubicBezTo>
                <a:lnTo>
                  <a:pt x="39474" y="5518"/>
                </a:lnTo>
                <a:cubicBezTo>
                  <a:pt x="59530" y="-5943"/>
                  <a:pt x="85079" y="1025"/>
                  <a:pt x="96540" y="21081"/>
                </a:cubicBezTo>
                <a:cubicBezTo>
                  <a:pt x="108001" y="41137"/>
                  <a:pt x="101032" y="66686"/>
                  <a:pt x="80976" y="78147"/>
                </a:cubicBezTo>
                <a:lnTo>
                  <a:pt x="62715" y="88315"/>
                </a:lnTo>
                <a:cubicBezTo>
                  <a:pt x="56432" y="91793"/>
                  <a:pt x="49354" y="93580"/>
                  <a:pt x="42172" y="935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grpSp>
        <p:nvGrpSpPr>
          <p:cNvPr id="69" name="Grafikk 56" descr="Bære hode uten ansikt">
            <a:extLst>
              <a:ext uri="{FF2B5EF4-FFF2-40B4-BE49-F238E27FC236}">
                <a16:creationId xmlns:a16="http://schemas.microsoft.com/office/drawing/2014/main" id="{7AC3F23F-2F2D-860F-6F16-4B6FC4351BC4}"/>
              </a:ext>
            </a:extLst>
          </p:cNvPr>
          <p:cNvGrpSpPr/>
          <p:nvPr/>
        </p:nvGrpSpPr>
        <p:grpSpPr>
          <a:xfrm rot="20817223">
            <a:off x="-13249557" y="3259878"/>
            <a:ext cx="652353" cy="692371"/>
            <a:chOff x="6333211" y="1242836"/>
            <a:chExt cx="652353" cy="692371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70" name="Frihåndsform: figur 69">
              <a:extLst>
                <a:ext uri="{FF2B5EF4-FFF2-40B4-BE49-F238E27FC236}">
                  <a16:creationId xmlns:a16="http://schemas.microsoft.com/office/drawing/2014/main" id="{46855A97-0A13-AC2B-86D5-EC771E28CA85}"/>
                </a:ext>
              </a:extLst>
            </p:cNvPr>
            <p:cNvSpPr/>
            <p:nvPr/>
          </p:nvSpPr>
          <p:spPr>
            <a:xfrm>
              <a:off x="6342056" y="1254784"/>
              <a:ext cx="628495" cy="668884"/>
            </a:xfrm>
            <a:custGeom>
              <a:avLst/>
              <a:gdLst>
                <a:gd name="connsiteX0" fmla="*/ 549479 w 628495"/>
                <a:gd name="connsiteY0" fmla="*/ 252676 h 668884"/>
                <a:gd name="connsiteX1" fmla="*/ 594408 w 628495"/>
                <a:gd name="connsiteY1" fmla="*/ 162856 h 668884"/>
                <a:gd name="connsiteX2" fmla="*/ 565910 w 628495"/>
                <a:gd name="connsiteY2" fmla="*/ 141138 h 668884"/>
                <a:gd name="connsiteX3" fmla="*/ 507578 w 628495"/>
                <a:gd name="connsiteY3" fmla="*/ 171523 h 668884"/>
                <a:gd name="connsiteX4" fmla="*/ 472498 w 628495"/>
                <a:gd name="connsiteY4" fmla="*/ 129041 h 668884"/>
                <a:gd name="connsiteX5" fmla="*/ 496606 w 628495"/>
                <a:gd name="connsiteY5" fmla="*/ 71891 h 668884"/>
                <a:gd name="connsiteX6" fmla="*/ 465897 w 628495"/>
                <a:gd name="connsiteY6" fmla="*/ 64271 h 668884"/>
                <a:gd name="connsiteX7" fmla="*/ 461963 w 628495"/>
                <a:gd name="connsiteY7" fmla="*/ 59985 h 668884"/>
                <a:gd name="connsiteX8" fmla="*/ 465202 w 628495"/>
                <a:gd name="connsiteY8" fmla="*/ 25220 h 668884"/>
                <a:gd name="connsiteX9" fmla="*/ 436627 w 628495"/>
                <a:gd name="connsiteY9" fmla="*/ 33601 h 668884"/>
                <a:gd name="connsiteX10" fmla="*/ 423292 w 628495"/>
                <a:gd name="connsiteY10" fmla="*/ 29029 h 668884"/>
                <a:gd name="connsiteX11" fmla="*/ 420120 w 628495"/>
                <a:gd name="connsiteY11" fmla="*/ 2931 h 668884"/>
                <a:gd name="connsiteX12" fmla="*/ 232001 w 628495"/>
                <a:gd name="connsiteY12" fmla="*/ 55509 h 668884"/>
                <a:gd name="connsiteX13" fmla="*/ 112300 w 628495"/>
                <a:gd name="connsiteY13" fmla="*/ 179334 h 668884"/>
                <a:gd name="connsiteX14" fmla="*/ 5230 w 628495"/>
                <a:gd name="connsiteY14" fmla="*/ 220768 h 668884"/>
                <a:gd name="connsiteX15" fmla="*/ 38329 w 628495"/>
                <a:gd name="connsiteY15" fmla="*/ 304491 h 668884"/>
                <a:gd name="connsiteX16" fmla="*/ 91669 w 628495"/>
                <a:gd name="connsiteY16" fmla="*/ 306303 h 668884"/>
                <a:gd name="connsiteX17" fmla="*/ 77696 w 628495"/>
                <a:gd name="connsiteY17" fmla="*/ 353356 h 668884"/>
                <a:gd name="connsiteX18" fmla="*/ 27290 w 628495"/>
                <a:gd name="connsiteY18" fmla="*/ 583288 h 668884"/>
                <a:gd name="connsiteX19" fmla="*/ 41187 w 628495"/>
                <a:gd name="connsiteY19" fmla="*/ 610531 h 668884"/>
                <a:gd name="connsiteX20" fmla="*/ 56436 w 628495"/>
                <a:gd name="connsiteY20" fmla="*/ 595290 h 668884"/>
                <a:gd name="connsiteX21" fmla="*/ 72562 w 628495"/>
                <a:gd name="connsiteY21" fmla="*/ 607005 h 668884"/>
                <a:gd name="connsiteX22" fmla="*/ 96584 w 628495"/>
                <a:gd name="connsiteY22" fmla="*/ 634629 h 668884"/>
                <a:gd name="connsiteX23" fmla="*/ 120235 w 628495"/>
                <a:gd name="connsiteY23" fmla="*/ 611482 h 668884"/>
                <a:gd name="connsiteX24" fmla="*/ 125159 w 628495"/>
                <a:gd name="connsiteY24" fmla="*/ 620818 h 668884"/>
                <a:gd name="connsiteX25" fmla="*/ 171994 w 628495"/>
                <a:gd name="connsiteY25" fmla="*/ 639106 h 668884"/>
                <a:gd name="connsiteX26" fmla="*/ 198835 w 628495"/>
                <a:gd name="connsiteY26" fmla="*/ 648917 h 668884"/>
                <a:gd name="connsiteX27" fmla="*/ 219161 w 628495"/>
                <a:gd name="connsiteY27" fmla="*/ 666727 h 668884"/>
                <a:gd name="connsiteX28" fmla="*/ 275368 w 628495"/>
                <a:gd name="connsiteY28" fmla="*/ 656442 h 668884"/>
                <a:gd name="connsiteX29" fmla="*/ 328661 w 628495"/>
                <a:gd name="connsiteY29" fmla="*/ 665586 h 668884"/>
                <a:gd name="connsiteX30" fmla="*/ 390116 w 628495"/>
                <a:gd name="connsiteY30" fmla="*/ 670825 h 668884"/>
                <a:gd name="connsiteX31" fmla="*/ 485680 w 628495"/>
                <a:gd name="connsiteY31" fmla="*/ 648631 h 668884"/>
                <a:gd name="connsiteX32" fmla="*/ 523704 w 628495"/>
                <a:gd name="connsiteY32" fmla="*/ 631390 h 668884"/>
                <a:gd name="connsiteX33" fmla="*/ 529876 w 628495"/>
                <a:gd name="connsiteY33" fmla="*/ 628627 h 668884"/>
                <a:gd name="connsiteX34" fmla="*/ 562414 w 628495"/>
                <a:gd name="connsiteY34" fmla="*/ 623104 h 668884"/>
                <a:gd name="connsiteX35" fmla="*/ 592084 w 628495"/>
                <a:gd name="connsiteY35" fmla="*/ 595004 h 668884"/>
                <a:gd name="connsiteX36" fmla="*/ 594580 w 628495"/>
                <a:gd name="connsiteY36" fmla="*/ 596053 h 668884"/>
                <a:gd name="connsiteX37" fmla="*/ 623526 w 628495"/>
                <a:gd name="connsiteY37" fmla="*/ 583765 h 668884"/>
                <a:gd name="connsiteX38" fmla="*/ 576806 w 628495"/>
                <a:gd name="connsiteY38" fmla="*/ 315256 h 668884"/>
                <a:gd name="connsiteX39" fmla="*/ 549479 w 628495"/>
                <a:gd name="connsiteY39" fmla="*/ 252676 h 6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28495" h="668884">
                  <a:moveTo>
                    <a:pt x="549479" y="252676"/>
                  </a:moveTo>
                  <a:cubicBezTo>
                    <a:pt x="575377" y="236102"/>
                    <a:pt x="614497" y="194954"/>
                    <a:pt x="594408" y="162856"/>
                  </a:cubicBezTo>
                  <a:cubicBezTo>
                    <a:pt x="586255" y="150282"/>
                    <a:pt x="574092" y="142376"/>
                    <a:pt x="565910" y="141138"/>
                  </a:cubicBezTo>
                  <a:cubicBezTo>
                    <a:pt x="538373" y="137708"/>
                    <a:pt x="508845" y="144852"/>
                    <a:pt x="507578" y="171523"/>
                  </a:cubicBezTo>
                  <a:cubicBezTo>
                    <a:pt x="499025" y="164093"/>
                    <a:pt x="479318" y="137899"/>
                    <a:pt x="472498" y="129041"/>
                  </a:cubicBezTo>
                  <a:cubicBezTo>
                    <a:pt x="484090" y="109610"/>
                    <a:pt x="488909" y="92560"/>
                    <a:pt x="496606" y="71891"/>
                  </a:cubicBezTo>
                  <a:cubicBezTo>
                    <a:pt x="501721" y="39031"/>
                    <a:pt x="478642" y="62557"/>
                    <a:pt x="465897" y="64271"/>
                  </a:cubicBezTo>
                  <a:cubicBezTo>
                    <a:pt x="463459" y="64557"/>
                    <a:pt x="461468" y="62462"/>
                    <a:pt x="461963" y="59985"/>
                  </a:cubicBezTo>
                  <a:cubicBezTo>
                    <a:pt x="464735" y="46460"/>
                    <a:pt x="478213" y="25029"/>
                    <a:pt x="465202" y="25220"/>
                  </a:cubicBezTo>
                  <a:cubicBezTo>
                    <a:pt x="457267" y="25220"/>
                    <a:pt x="444304" y="31696"/>
                    <a:pt x="436627" y="33601"/>
                  </a:cubicBezTo>
                  <a:cubicBezTo>
                    <a:pt x="430940" y="35031"/>
                    <a:pt x="427264" y="34554"/>
                    <a:pt x="423292" y="29029"/>
                  </a:cubicBezTo>
                  <a:cubicBezTo>
                    <a:pt x="419320" y="23408"/>
                    <a:pt x="441246" y="740"/>
                    <a:pt x="420120" y="2931"/>
                  </a:cubicBezTo>
                  <a:cubicBezTo>
                    <a:pt x="349473" y="31220"/>
                    <a:pt x="291218" y="28362"/>
                    <a:pt x="232001" y="55509"/>
                  </a:cubicBezTo>
                  <a:cubicBezTo>
                    <a:pt x="172784" y="82656"/>
                    <a:pt x="106585" y="133327"/>
                    <a:pt x="112300" y="179334"/>
                  </a:cubicBezTo>
                  <a:cubicBezTo>
                    <a:pt x="61961" y="159902"/>
                    <a:pt x="19556" y="185905"/>
                    <a:pt x="5230" y="220768"/>
                  </a:cubicBezTo>
                  <a:cubicBezTo>
                    <a:pt x="-6581" y="249532"/>
                    <a:pt x="687" y="284299"/>
                    <a:pt x="38329" y="304491"/>
                  </a:cubicBezTo>
                  <a:cubicBezTo>
                    <a:pt x="54674" y="312112"/>
                    <a:pt x="73791" y="310016"/>
                    <a:pt x="91669" y="306303"/>
                  </a:cubicBezTo>
                  <a:cubicBezTo>
                    <a:pt x="91669" y="321923"/>
                    <a:pt x="89679" y="334306"/>
                    <a:pt x="77696" y="353356"/>
                  </a:cubicBezTo>
                  <a:cubicBezTo>
                    <a:pt x="45892" y="426412"/>
                    <a:pt x="18032" y="502993"/>
                    <a:pt x="27290" y="583288"/>
                  </a:cubicBezTo>
                  <a:cubicBezTo>
                    <a:pt x="27376" y="591957"/>
                    <a:pt x="33605" y="609005"/>
                    <a:pt x="41187" y="610531"/>
                  </a:cubicBezTo>
                  <a:cubicBezTo>
                    <a:pt x="46302" y="611577"/>
                    <a:pt x="52283" y="599671"/>
                    <a:pt x="56436" y="595290"/>
                  </a:cubicBezTo>
                  <a:cubicBezTo>
                    <a:pt x="64980" y="585004"/>
                    <a:pt x="75353" y="597099"/>
                    <a:pt x="72562" y="607005"/>
                  </a:cubicBezTo>
                  <a:cubicBezTo>
                    <a:pt x="71667" y="631771"/>
                    <a:pt x="88650" y="634629"/>
                    <a:pt x="96584" y="634629"/>
                  </a:cubicBezTo>
                  <a:cubicBezTo>
                    <a:pt x="110138" y="635390"/>
                    <a:pt x="115796" y="610626"/>
                    <a:pt x="120235" y="611482"/>
                  </a:cubicBezTo>
                  <a:cubicBezTo>
                    <a:pt x="124683" y="612245"/>
                    <a:pt x="125045" y="620532"/>
                    <a:pt x="125159" y="620818"/>
                  </a:cubicBezTo>
                  <a:cubicBezTo>
                    <a:pt x="137542" y="653489"/>
                    <a:pt x="153248" y="641201"/>
                    <a:pt x="171994" y="639106"/>
                  </a:cubicBezTo>
                  <a:cubicBezTo>
                    <a:pt x="179537" y="638248"/>
                    <a:pt x="190501" y="641678"/>
                    <a:pt x="198835" y="648917"/>
                  </a:cubicBezTo>
                  <a:cubicBezTo>
                    <a:pt x="205645" y="655202"/>
                    <a:pt x="210437" y="662632"/>
                    <a:pt x="219161" y="666727"/>
                  </a:cubicBezTo>
                  <a:cubicBezTo>
                    <a:pt x="239640" y="677110"/>
                    <a:pt x="255804" y="658632"/>
                    <a:pt x="275368" y="656442"/>
                  </a:cubicBezTo>
                  <a:cubicBezTo>
                    <a:pt x="293447" y="655107"/>
                    <a:pt x="311325" y="661393"/>
                    <a:pt x="328661" y="665586"/>
                  </a:cubicBezTo>
                  <a:cubicBezTo>
                    <a:pt x="348911" y="670539"/>
                    <a:pt x="369323" y="673111"/>
                    <a:pt x="390116" y="670825"/>
                  </a:cubicBezTo>
                  <a:cubicBezTo>
                    <a:pt x="416710" y="667871"/>
                    <a:pt x="469983" y="658537"/>
                    <a:pt x="485680" y="648631"/>
                  </a:cubicBezTo>
                  <a:cubicBezTo>
                    <a:pt x="503445" y="660537"/>
                    <a:pt x="516551" y="652917"/>
                    <a:pt x="523704" y="631390"/>
                  </a:cubicBezTo>
                  <a:cubicBezTo>
                    <a:pt x="524542" y="628913"/>
                    <a:pt x="527429" y="627581"/>
                    <a:pt x="529876" y="628627"/>
                  </a:cubicBezTo>
                  <a:cubicBezTo>
                    <a:pt x="539716" y="633008"/>
                    <a:pt x="557394" y="632439"/>
                    <a:pt x="562414" y="623104"/>
                  </a:cubicBezTo>
                  <a:cubicBezTo>
                    <a:pt x="568329" y="610912"/>
                    <a:pt x="579378" y="592148"/>
                    <a:pt x="592084" y="595004"/>
                  </a:cubicBezTo>
                  <a:cubicBezTo>
                    <a:pt x="592970" y="595194"/>
                    <a:pt x="593818" y="595576"/>
                    <a:pt x="594580" y="596053"/>
                  </a:cubicBezTo>
                  <a:cubicBezTo>
                    <a:pt x="606457" y="606150"/>
                    <a:pt x="621793" y="598434"/>
                    <a:pt x="623526" y="583765"/>
                  </a:cubicBezTo>
                  <a:cubicBezTo>
                    <a:pt x="641576" y="512709"/>
                    <a:pt x="607343" y="404790"/>
                    <a:pt x="576806" y="315256"/>
                  </a:cubicBezTo>
                  <a:cubicBezTo>
                    <a:pt x="570129" y="296492"/>
                    <a:pt x="558213" y="271058"/>
                    <a:pt x="549479" y="2526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71" name="Grafikk 56" descr="Bære hode uten ansikt">
              <a:extLst>
                <a:ext uri="{FF2B5EF4-FFF2-40B4-BE49-F238E27FC236}">
                  <a16:creationId xmlns:a16="http://schemas.microsoft.com/office/drawing/2014/main" id="{0E425564-D1D0-659F-9E47-360C701D02E0}"/>
                </a:ext>
              </a:extLst>
            </p:cNvPr>
            <p:cNvGrpSpPr/>
            <p:nvPr/>
          </p:nvGrpSpPr>
          <p:grpSpPr>
            <a:xfrm>
              <a:off x="6333211" y="1242836"/>
              <a:ext cx="652353" cy="692371"/>
              <a:chOff x="6333211" y="1242836"/>
              <a:chExt cx="652353" cy="692371"/>
            </a:xfrm>
            <a:solidFill>
              <a:srgbClr val="000000"/>
            </a:solidFill>
          </p:grpSpPr>
          <p:sp>
            <p:nvSpPr>
              <p:cNvPr id="72" name="Frihåndsform: figur 71">
                <a:extLst>
                  <a:ext uri="{FF2B5EF4-FFF2-40B4-BE49-F238E27FC236}">
                    <a16:creationId xmlns:a16="http://schemas.microsoft.com/office/drawing/2014/main" id="{7BE0B3FF-DB60-1827-B577-FDB27A63B57C}"/>
                  </a:ext>
                </a:extLst>
              </p:cNvPr>
              <p:cNvSpPr/>
              <p:nvPr/>
            </p:nvSpPr>
            <p:spPr>
              <a:xfrm>
                <a:off x="6659518" y="1497856"/>
                <a:ext cx="326046" cy="437352"/>
              </a:xfrm>
              <a:custGeom>
                <a:avLst/>
                <a:gdLst>
                  <a:gd name="connsiteX0" fmla="*/ 84970 w 326046"/>
                  <a:gd name="connsiteY0" fmla="*/ 440134 h 437352"/>
                  <a:gd name="connsiteX1" fmla="*/ 1027 w 326046"/>
                  <a:gd name="connsiteY1" fmla="*/ 412989 h 437352"/>
                  <a:gd name="connsiteX2" fmla="*/ 122 w 326046"/>
                  <a:gd name="connsiteY2" fmla="*/ 410799 h 437352"/>
                  <a:gd name="connsiteX3" fmla="*/ 1893 w 326046"/>
                  <a:gd name="connsiteY3" fmla="*/ 409273 h 437352"/>
                  <a:gd name="connsiteX4" fmla="*/ 41308 w 326046"/>
                  <a:gd name="connsiteY4" fmla="*/ 420514 h 437352"/>
                  <a:gd name="connsiteX5" fmla="*/ 118613 w 326046"/>
                  <a:gd name="connsiteY5" fmla="*/ 414512 h 437352"/>
                  <a:gd name="connsiteX6" fmla="*/ 151922 w 326046"/>
                  <a:gd name="connsiteY6" fmla="*/ 403941 h 437352"/>
                  <a:gd name="connsiteX7" fmla="*/ 185945 w 326046"/>
                  <a:gd name="connsiteY7" fmla="*/ 400797 h 437352"/>
                  <a:gd name="connsiteX8" fmla="*/ 186174 w 326046"/>
                  <a:gd name="connsiteY8" fmla="*/ 400511 h 437352"/>
                  <a:gd name="connsiteX9" fmla="*/ 185983 w 326046"/>
                  <a:gd name="connsiteY9" fmla="*/ 400606 h 437352"/>
                  <a:gd name="connsiteX10" fmla="*/ 215406 w 326046"/>
                  <a:gd name="connsiteY10" fmla="*/ 370222 h 437352"/>
                  <a:gd name="connsiteX11" fmla="*/ 219654 w 326046"/>
                  <a:gd name="connsiteY11" fmla="*/ 374508 h 437352"/>
                  <a:gd name="connsiteX12" fmla="*/ 228760 w 326046"/>
                  <a:gd name="connsiteY12" fmla="*/ 380317 h 437352"/>
                  <a:gd name="connsiteX13" fmla="*/ 238790 w 326046"/>
                  <a:gd name="connsiteY13" fmla="*/ 367745 h 437352"/>
                  <a:gd name="connsiteX14" fmla="*/ 238790 w 326046"/>
                  <a:gd name="connsiteY14" fmla="*/ 367745 h 437352"/>
                  <a:gd name="connsiteX15" fmla="*/ 285719 w 326046"/>
                  <a:gd name="connsiteY15" fmla="*/ 347170 h 437352"/>
                  <a:gd name="connsiteX16" fmla="*/ 285729 w 326046"/>
                  <a:gd name="connsiteY16" fmla="*/ 347170 h 437352"/>
                  <a:gd name="connsiteX17" fmla="*/ 299674 w 326046"/>
                  <a:gd name="connsiteY17" fmla="*/ 331550 h 437352"/>
                  <a:gd name="connsiteX18" fmla="*/ 262155 w 326046"/>
                  <a:gd name="connsiteY18" fmla="*/ 102950 h 437352"/>
                  <a:gd name="connsiteX19" fmla="*/ 228293 w 326046"/>
                  <a:gd name="connsiteY19" fmla="*/ 4270 h 437352"/>
                  <a:gd name="connsiteX20" fmla="*/ 230493 w 326046"/>
                  <a:gd name="connsiteY20" fmla="*/ 3319 h 437352"/>
                  <a:gd name="connsiteX21" fmla="*/ 303141 w 326046"/>
                  <a:gd name="connsiteY21" fmla="*/ 176006 h 437352"/>
                  <a:gd name="connsiteX22" fmla="*/ 325172 w 326046"/>
                  <a:gd name="connsiteY22" fmla="*/ 317358 h 437352"/>
                  <a:gd name="connsiteX23" fmla="*/ 267517 w 326046"/>
                  <a:gd name="connsiteY23" fmla="*/ 366506 h 437352"/>
                  <a:gd name="connsiteX24" fmla="*/ 261802 w 326046"/>
                  <a:gd name="connsiteY24" fmla="*/ 371841 h 437352"/>
                  <a:gd name="connsiteX25" fmla="*/ 210710 w 326046"/>
                  <a:gd name="connsiteY25" fmla="*/ 398511 h 437352"/>
                  <a:gd name="connsiteX26" fmla="*/ 210691 w 326046"/>
                  <a:gd name="connsiteY26" fmla="*/ 398606 h 437352"/>
                  <a:gd name="connsiteX27" fmla="*/ 210691 w 326046"/>
                  <a:gd name="connsiteY27" fmla="*/ 398606 h 437352"/>
                  <a:gd name="connsiteX28" fmla="*/ 170886 w 326046"/>
                  <a:gd name="connsiteY28" fmla="*/ 419084 h 437352"/>
                  <a:gd name="connsiteX29" fmla="*/ 152141 w 326046"/>
                  <a:gd name="connsiteY29" fmla="*/ 423370 h 437352"/>
                  <a:gd name="connsiteX30" fmla="*/ 84970 w 326046"/>
                  <a:gd name="connsiteY30" fmla="*/ 440134 h 43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26046" h="437352">
                    <a:moveTo>
                      <a:pt x="84970" y="440134"/>
                    </a:moveTo>
                    <a:cubicBezTo>
                      <a:pt x="54710" y="439469"/>
                      <a:pt x="26144" y="431849"/>
                      <a:pt x="1027" y="412989"/>
                    </a:cubicBezTo>
                    <a:cubicBezTo>
                      <a:pt x="246" y="412608"/>
                      <a:pt x="-135" y="411654"/>
                      <a:pt x="122" y="410799"/>
                    </a:cubicBezTo>
                    <a:cubicBezTo>
                      <a:pt x="274" y="409941"/>
                      <a:pt x="1008" y="409273"/>
                      <a:pt x="1893" y="409273"/>
                    </a:cubicBezTo>
                    <a:cubicBezTo>
                      <a:pt x="15143" y="413180"/>
                      <a:pt x="27506" y="418608"/>
                      <a:pt x="41308" y="420514"/>
                    </a:cubicBezTo>
                    <a:cubicBezTo>
                      <a:pt x="67054" y="424133"/>
                      <a:pt x="93810" y="422705"/>
                      <a:pt x="118613" y="414512"/>
                    </a:cubicBezTo>
                    <a:cubicBezTo>
                      <a:pt x="129652" y="410989"/>
                      <a:pt x="140254" y="404797"/>
                      <a:pt x="151922" y="403941"/>
                    </a:cubicBezTo>
                    <a:cubicBezTo>
                      <a:pt x="159704" y="392318"/>
                      <a:pt x="175096" y="395558"/>
                      <a:pt x="185945" y="400797"/>
                    </a:cubicBezTo>
                    <a:cubicBezTo>
                      <a:pt x="186002" y="400702"/>
                      <a:pt x="186126" y="400511"/>
                      <a:pt x="186174" y="400511"/>
                    </a:cubicBezTo>
                    <a:cubicBezTo>
                      <a:pt x="186136" y="400511"/>
                      <a:pt x="186021" y="400702"/>
                      <a:pt x="185983" y="400606"/>
                    </a:cubicBezTo>
                    <a:cubicBezTo>
                      <a:pt x="189641" y="385556"/>
                      <a:pt x="196927" y="362983"/>
                      <a:pt x="215406" y="370222"/>
                    </a:cubicBezTo>
                    <a:cubicBezTo>
                      <a:pt x="217273" y="371173"/>
                      <a:pt x="218778" y="372603"/>
                      <a:pt x="219654" y="374508"/>
                    </a:cubicBezTo>
                    <a:cubicBezTo>
                      <a:pt x="221026" y="378317"/>
                      <a:pt x="224769" y="380603"/>
                      <a:pt x="228760" y="380317"/>
                    </a:cubicBezTo>
                    <a:cubicBezTo>
                      <a:pt x="235361" y="380603"/>
                      <a:pt x="236875" y="372889"/>
                      <a:pt x="238790" y="367745"/>
                    </a:cubicBezTo>
                    <a:lnTo>
                      <a:pt x="238790" y="367745"/>
                    </a:lnTo>
                    <a:cubicBezTo>
                      <a:pt x="244429" y="344219"/>
                      <a:pt x="264869" y="338598"/>
                      <a:pt x="285719" y="347170"/>
                    </a:cubicBezTo>
                    <a:lnTo>
                      <a:pt x="285729" y="347170"/>
                    </a:lnTo>
                    <a:cubicBezTo>
                      <a:pt x="297407" y="352695"/>
                      <a:pt x="297569" y="341933"/>
                      <a:pt x="299674" y="331550"/>
                    </a:cubicBezTo>
                    <a:cubicBezTo>
                      <a:pt x="312894" y="251350"/>
                      <a:pt x="283424" y="180864"/>
                      <a:pt x="262155" y="102950"/>
                    </a:cubicBezTo>
                    <a:cubicBezTo>
                      <a:pt x="252791" y="73326"/>
                      <a:pt x="242038" y="41991"/>
                      <a:pt x="228293" y="4270"/>
                    </a:cubicBezTo>
                    <a:cubicBezTo>
                      <a:pt x="227788" y="3033"/>
                      <a:pt x="229874" y="2175"/>
                      <a:pt x="230493" y="3319"/>
                    </a:cubicBezTo>
                    <a:cubicBezTo>
                      <a:pt x="258173" y="49800"/>
                      <a:pt x="285929" y="119237"/>
                      <a:pt x="303141" y="176006"/>
                    </a:cubicBezTo>
                    <a:cubicBezTo>
                      <a:pt x="316942" y="223250"/>
                      <a:pt x="329658" y="268493"/>
                      <a:pt x="325172" y="317358"/>
                    </a:cubicBezTo>
                    <a:cubicBezTo>
                      <a:pt x="319514" y="357648"/>
                      <a:pt x="314161" y="381556"/>
                      <a:pt x="267517" y="366506"/>
                    </a:cubicBezTo>
                    <a:cubicBezTo>
                      <a:pt x="264002" y="366506"/>
                      <a:pt x="262936" y="368697"/>
                      <a:pt x="261802" y="371841"/>
                    </a:cubicBezTo>
                    <a:cubicBezTo>
                      <a:pt x="255687" y="396890"/>
                      <a:pt x="235351" y="412227"/>
                      <a:pt x="210710" y="398511"/>
                    </a:cubicBezTo>
                    <a:lnTo>
                      <a:pt x="210691" y="398606"/>
                    </a:lnTo>
                    <a:lnTo>
                      <a:pt x="210691" y="398606"/>
                    </a:lnTo>
                    <a:cubicBezTo>
                      <a:pt x="207262" y="419561"/>
                      <a:pt x="190117" y="429563"/>
                      <a:pt x="170886" y="419084"/>
                    </a:cubicBezTo>
                    <a:cubicBezTo>
                      <a:pt x="169267" y="427846"/>
                      <a:pt x="157665" y="429658"/>
                      <a:pt x="152141" y="423370"/>
                    </a:cubicBezTo>
                    <a:cubicBezTo>
                      <a:pt x="132691" y="436420"/>
                      <a:pt x="107916" y="439564"/>
                      <a:pt x="84970" y="4401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3" name="Frihåndsform: figur 72">
                <a:extLst>
                  <a:ext uri="{FF2B5EF4-FFF2-40B4-BE49-F238E27FC236}">
                    <a16:creationId xmlns:a16="http://schemas.microsoft.com/office/drawing/2014/main" id="{3045A8B1-674E-58A0-7619-E339A50B7E25}"/>
                  </a:ext>
                </a:extLst>
              </p:cNvPr>
              <p:cNvSpPr/>
              <p:nvPr/>
            </p:nvSpPr>
            <p:spPr>
              <a:xfrm>
                <a:off x="6355678" y="1582158"/>
                <a:ext cx="200729" cy="342955"/>
              </a:xfrm>
              <a:custGeom>
                <a:avLst/>
                <a:gdLst>
                  <a:gd name="connsiteX0" fmla="*/ 191261 w 200729"/>
                  <a:gd name="connsiteY0" fmla="*/ 345737 h 342955"/>
                  <a:gd name="connsiteX1" fmla="*/ 178460 w 200729"/>
                  <a:gd name="connsiteY1" fmla="*/ 333449 h 342955"/>
                  <a:gd name="connsiteX2" fmla="*/ 161848 w 200729"/>
                  <a:gd name="connsiteY2" fmla="*/ 315445 h 342955"/>
                  <a:gd name="connsiteX3" fmla="*/ 104146 w 200729"/>
                  <a:gd name="connsiteY3" fmla="*/ 306397 h 342955"/>
                  <a:gd name="connsiteX4" fmla="*/ 51063 w 200729"/>
                  <a:gd name="connsiteY4" fmla="*/ 278394 h 342955"/>
                  <a:gd name="connsiteX5" fmla="*/ 5181 w 200729"/>
                  <a:gd name="connsiteY5" fmla="*/ 266011 h 342955"/>
                  <a:gd name="connsiteX6" fmla="*/ 2009 w 200729"/>
                  <a:gd name="connsiteY6" fmla="*/ 191144 h 342955"/>
                  <a:gd name="connsiteX7" fmla="*/ 55187 w 200729"/>
                  <a:gd name="connsiteY7" fmla="*/ 32553 h 342955"/>
                  <a:gd name="connsiteX8" fmla="*/ 76275 w 200729"/>
                  <a:gd name="connsiteY8" fmla="*/ 2837 h 342955"/>
                  <a:gd name="connsiteX9" fmla="*/ 61912 w 200729"/>
                  <a:gd name="connsiteY9" fmla="*/ 42269 h 342955"/>
                  <a:gd name="connsiteX10" fmla="*/ 29327 w 200729"/>
                  <a:gd name="connsiteY10" fmla="*/ 268583 h 342955"/>
                  <a:gd name="connsiteX11" fmla="*/ 44833 w 200729"/>
                  <a:gd name="connsiteY11" fmla="*/ 254582 h 342955"/>
                  <a:gd name="connsiteX12" fmla="*/ 72808 w 200729"/>
                  <a:gd name="connsiteY12" fmla="*/ 286489 h 342955"/>
                  <a:gd name="connsiteX13" fmla="*/ 94954 w 200729"/>
                  <a:gd name="connsiteY13" fmla="*/ 281538 h 342955"/>
                  <a:gd name="connsiteX14" fmla="*/ 105765 w 200729"/>
                  <a:gd name="connsiteY14" fmla="*/ 272964 h 342955"/>
                  <a:gd name="connsiteX15" fmla="*/ 118147 w 200729"/>
                  <a:gd name="connsiteY15" fmla="*/ 284775 h 342955"/>
                  <a:gd name="connsiteX16" fmla="*/ 133263 w 200729"/>
                  <a:gd name="connsiteY16" fmla="*/ 305539 h 342955"/>
                  <a:gd name="connsiteX17" fmla="*/ 162134 w 200729"/>
                  <a:gd name="connsiteY17" fmla="*/ 308778 h 342955"/>
                  <a:gd name="connsiteX18" fmla="*/ 200538 w 200729"/>
                  <a:gd name="connsiteY18" fmla="*/ 333735 h 342955"/>
                  <a:gd name="connsiteX19" fmla="*/ 191261 w 200729"/>
                  <a:gd name="connsiteY19" fmla="*/ 345737 h 34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0729" h="342955">
                    <a:moveTo>
                      <a:pt x="191261" y="345737"/>
                    </a:moveTo>
                    <a:cubicBezTo>
                      <a:pt x="184346" y="345737"/>
                      <a:pt x="181060" y="338876"/>
                      <a:pt x="178460" y="333449"/>
                    </a:cubicBezTo>
                    <a:cubicBezTo>
                      <a:pt x="175269" y="325638"/>
                      <a:pt x="169096" y="319543"/>
                      <a:pt x="161848" y="315445"/>
                    </a:cubicBezTo>
                    <a:cubicBezTo>
                      <a:pt x="150237" y="339449"/>
                      <a:pt x="112928" y="328019"/>
                      <a:pt x="104146" y="306397"/>
                    </a:cubicBezTo>
                    <a:cubicBezTo>
                      <a:pt x="79066" y="330686"/>
                      <a:pt x="49901" y="310113"/>
                      <a:pt x="51063" y="278394"/>
                    </a:cubicBezTo>
                    <a:cubicBezTo>
                      <a:pt x="31879" y="300588"/>
                      <a:pt x="13096" y="292014"/>
                      <a:pt x="5181" y="266011"/>
                    </a:cubicBezTo>
                    <a:cubicBezTo>
                      <a:pt x="-725" y="243247"/>
                      <a:pt x="-1191" y="217528"/>
                      <a:pt x="2009" y="191144"/>
                    </a:cubicBezTo>
                    <a:cubicBezTo>
                      <a:pt x="8800" y="135042"/>
                      <a:pt x="32098" y="75416"/>
                      <a:pt x="55187" y="32553"/>
                    </a:cubicBezTo>
                    <a:cubicBezTo>
                      <a:pt x="61273" y="21791"/>
                      <a:pt x="74218" y="1597"/>
                      <a:pt x="76275" y="2837"/>
                    </a:cubicBezTo>
                    <a:cubicBezTo>
                      <a:pt x="78342" y="4074"/>
                      <a:pt x="66131" y="29314"/>
                      <a:pt x="61912" y="42269"/>
                    </a:cubicBezTo>
                    <a:cubicBezTo>
                      <a:pt x="41147" y="97896"/>
                      <a:pt x="1466" y="212005"/>
                      <a:pt x="29327" y="268583"/>
                    </a:cubicBezTo>
                    <a:cubicBezTo>
                      <a:pt x="33384" y="264297"/>
                      <a:pt x="40690" y="258867"/>
                      <a:pt x="44833" y="254582"/>
                    </a:cubicBezTo>
                    <a:cubicBezTo>
                      <a:pt x="64083" y="242103"/>
                      <a:pt x="71370" y="272774"/>
                      <a:pt x="72808" y="286489"/>
                    </a:cubicBezTo>
                    <a:cubicBezTo>
                      <a:pt x="75466" y="301539"/>
                      <a:pt x="91249" y="295254"/>
                      <a:pt x="94954" y="281538"/>
                    </a:cubicBezTo>
                    <a:cubicBezTo>
                      <a:pt x="96297" y="276776"/>
                      <a:pt x="100631" y="272774"/>
                      <a:pt x="105765" y="272964"/>
                    </a:cubicBezTo>
                    <a:cubicBezTo>
                      <a:pt x="112527" y="272678"/>
                      <a:pt x="116566" y="278871"/>
                      <a:pt x="118147" y="284775"/>
                    </a:cubicBezTo>
                    <a:cubicBezTo>
                      <a:pt x="121367" y="293158"/>
                      <a:pt x="125462" y="302397"/>
                      <a:pt x="133263" y="305539"/>
                    </a:cubicBezTo>
                    <a:cubicBezTo>
                      <a:pt x="142884" y="311064"/>
                      <a:pt x="159229" y="292110"/>
                      <a:pt x="162134" y="308778"/>
                    </a:cubicBezTo>
                    <a:cubicBezTo>
                      <a:pt x="177450" y="307637"/>
                      <a:pt x="197024" y="318685"/>
                      <a:pt x="200538" y="333735"/>
                    </a:cubicBezTo>
                    <a:cubicBezTo>
                      <a:pt x="201862" y="339544"/>
                      <a:pt x="197376" y="345832"/>
                      <a:pt x="191261" y="3457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4" name="Frihåndsform: figur 73">
                <a:extLst>
                  <a:ext uri="{FF2B5EF4-FFF2-40B4-BE49-F238E27FC236}">
                    <a16:creationId xmlns:a16="http://schemas.microsoft.com/office/drawing/2014/main" id="{637DF326-DBE0-909C-B8D7-08AE3A71FC2E}"/>
                  </a:ext>
                </a:extLst>
              </p:cNvPr>
              <p:cNvSpPr/>
              <p:nvPr/>
            </p:nvSpPr>
            <p:spPr>
              <a:xfrm>
                <a:off x="6333211" y="1414623"/>
                <a:ext cx="143010" cy="159697"/>
              </a:xfrm>
              <a:custGeom>
                <a:avLst/>
                <a:gdLst>
                  <a:gd name="connsiteX0" fmla="*/ 71930 w 143010"/>
                  <a:gd name="connsiteY0" fmla="*/ 162466 h 159697"/>
                  <a:gd name="connsiteX1" fmla="*/ 6303 w 143010"/>
                  <a:gd name="connsiteY1" fmla="*/ 54642 h 159697"/>
                  <a:gd name="connsiteX2" fmla="*/ 122346 w 143010"/>
                  <a:gd name="connsiteY2" fmla="*/ 15305 h 159697"/>
                  <a:gd name="connsiteX3" fmla="*/ 143053 w 143010"/>
                  <a:gd name="connsiteY3" fmla="*/ 39973 h 159697"/>
                  <a:gd name="connsiteX4" fmla="*/ 37268 w 143010"/>
                  <a:gd name="connsiteY4" fmla="*/ 41499 h 159697"/>
                  <a:gd name="connsiteX5" fmla="*/ 100267 w 143010"/>
                  <a:gd name="connsiteY5" fmla="*/ 137035 h 159697"/>
                  <a:gd name="connsiteX6" fmla="*/ 107144 w 143010"/>
                  <a:gd name="connsiteY6" fmla="*/ 139986 h 159697"/>
                  <a:gd name="connsiteX7" fmla="*/ 71930 w 143010"/>
                  <a:gd name="connsiteY7" fmla="*/ 162466 h 15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10" h="159697">
                    <a:moveTo>
                      <a:pt x="71930" y="162466"/>
                    </a:moveTo>
                    <a:cubicBezTo>
                      <a:pt x="18323" y="163133"/>
                      <a:pt x="-14357" y="101412"/>
                      <a:pt x="6303" y="54642"/>
                    </a:cubicBezTo>
                    <a:cubicBezTo>
                      <a:pt x="22400" y="9017"/>
                      <a:pt x="81941" y="-12795"/>
                      <a:pt x="122346" y="15305"/>
                    </a:cubicBezTo>
                    <a:cubicBezTo>
                      <a:pt x="130394" y="21114"/>
                      <a:pt x="141519" y="31021"/>
                      <a:pt x="143053" y="39973"/>
                    </a:cubicBezTo>
                    <a:cubicBezTo>
                      <a:pt x="115316" y="14542"/>
                      <a:pt x="63548" y="10161"/>
                      <a:pt x="37268" y="41499"/>
                    </a:cubicBezTo>
                    <a:cubicBezTo>
                      <a:pt x="-5775" y="90075"/>
                      <a:pt x="37125" y="160657"/>
                      <a:pt x="100267" y="137035"/>
                    </a:cubicBezTo>
                    <a:cubicBezTo>
                      <a:pt x="102943" y="136272"/>
                      <a:pt x="105982" y="137414"/>
                      <a:pt x="107144" y="139986"/>
                    </a:cubicBezTo>
                    <a:cubicBezTo>
                      <a:pt x="109658" y="155132"/>
                      <a:pt x="83960" y="162847"/>
                      <a:pt x="71930" y="1624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5" name="Frihåndsform: figur 74">
                <a:extLst>
                  <a:ext uri="{FF2B5EF4-FFF2-40B4-BE49-F238E27FC236}">
                    <a16:creationId xmlns:a16="http://schemas.microsoft.com/office/drawing/2014/main" id="{87847F0A-BE62-E3F1-3792-0F3DD13D8646}"/>
                  </a:ext>
                </a:extLst>
              </p:cNvPr>
              <p:cNvSpPr/>
              <p:nvPr/>
            </p:nvSpPr>
            <p:spPr>
              <a:xfrm>
                <a:off x="6377682" y="1469701"/>
                <a:ext cx="87705" cy="42220"/>
              </a:xfrm>
              <a:custGeom>
                <a:avLst/>
                <a:gdLst>
                  <a:gd name="connsiteX0" fmla="*/ 50491 w 87705"/>
                  <a:gd name="connsiteY0" fmla="*/ 44998 h 42220"/>
                  <a:gd name="connsiteX1" fmla="*/ 53882 w 87705"/>
                  <a:gd name="connsiteY1" fmla="*/ 23662 h 42220"/>
                  <a:gd name="connsiteX2" fmla="*/ 8895 w 87705"/>
                  <a:gd name="connsiteY2" fmla="*/ 29852 h 42220"/>
                  <a:gd name="connsiteX3" fmla="*/ 10295 w 87705"/>
                  <a:gd name="connsiteY3" fmla="*/ 30615 h 42220"/>
                  <a:gd name="connsiteX4" fmla="*/ 3409 w 87705"/>
                  <a:gd name="connsiteY4" fmla="*/ 31950 h 42220"/>
                  <a:gd name="connsiteX5" fmla="*/ 761 w 87705"/>
                  <a:gd name="connsiteY5" fmla="*/ 27471 h 42220"/>
                  <a:gd name="connsiteX6" fmla="*/ 77466 w 87705"/>
                  <a:gd name="connsiteY6" fmla="*/ 5375 h 42220"/>
                  <a:gd name="connsiteX7" fmla="*/ 86048 w 87705"/>
                  <a:gd name="connsiteY7" fmla="*/ 23185 h 42220"/>
                  <a:gd name="connsiteX8" fmla="*/ 57368 w 87705"/>
                  <a:gd name="connsiteY8" fmla="*/ 24329 h 42220"/>
                  <a:gd name="connsiteX9" fmla="*/ 54367 w 87705"/>
                  <a:gd name="connsiteY9" fmla="*/ 41759 h 42220"/>
                  <a:gd name="connsiteX10" fmla="*/ 50491 w 87705"/>
                  <a:gd name="connsiteY10" fmla="*/ 44998 h 42220"/>
                  <a:gd name="connsiteX11" fmla="*/ 50491 w 87705"/>
                  <a:gd name="connsiteY11" fmla="*/ 44998 h 4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705" h="42220">
                    <a:moveTo>
                      <a:pt x="50491" y="44998"/>
                    </a:moveTo>
                    <a:cubicBezTo>
                      <a:pt x="39823" y="43093"/>
                      <a:pt x="48567" y="27662"/>
                      <a:pt x="53882" y="23662"/>
                    </a:cubicBezTo>
                    <a:cubicBezTo>
                      <a:pt x="38642" y="21853"/>
                      <a:pt x="23202" y="24520"/>
                      <a:pt x="8895" y="29852"/>
                    </a:cubicBezTo>
                    <a:lnTo>
                      <a:pt x="10295" y="30615"/>
                    </a:lnTo>
                    <a:cubicBezTo>
                      <a:pt x="12629" y="32329"/>
                      <a:pt x="3713" y="31664"/>
                      <a:pt x="3409" y="31950"/>
                    </a:cubicBezTo>
                    <a:cubicBezTo>
                      <a:pt x="827" y="32806"/>
                      <a:pt x="-1049" y="29378"/>
                      <a:pt x="761" y="27471"/>
                    </a:cubicBezTo>
                    <a:cubicBezTo>
                      <a:pt x="18906" y="6230"/>
                      <a:pt x="50919" y="-1864"/>
                      <a:pt x="77466" y="5375"/>
                    </a:cubicBezTo>
                    <a:cubicBezTo>
                      <a:pt x="85114" y="8233"/>
                      <a:pt x="90705" y="16232"/>
                      <a:pt x="86048" y="23185"/>
                    </a:cubicBezTo>
                    <a:cubicBezTo>
                      <a:pt x="78542" y="31473"/>
                      <a:pt x="66626" y="26139"/>
                      <a:pt x="57368" y="24329"/>
                    </a:cubicBezTo>
                    <a:cubicBezTo>
                      <a:pt x="55806" y="30043"/>
                      <a:pt x="55091" y="35854"/>
                      <a:pt x="54367" y="41759"/>
                    </a:cubicBezTo>
                    <a:cubicBezTo>
                      <a:pt x="54158" y="43665"/>
                      <a:pt x="52443" y="45093"/>
                      <a:pt x="50491" y="44998"/>
                    </a:cubicBezTo>
                    <a:lnTo>
                      <a:pt x="50491" y="4499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6" name="Frihåndsform: figur 75">
                <a:extLst>
                  <a:ext uri="{FF2B5EF4-FFF2-40B4-BE49-F238E27FC236}">
                    <a16:creationId xmlns:a16="http://schemas.microsoft.com/office/drawing/2014/main" id="{CE4B9934-90CD-3394-560C-2BBA42218717}"/>
                  </a:ext>
                </a:extLst>
              </p:cNvPr>
              <p:cNvSpPr/>
              <p:nvPr/>
            </p:nvSpPr>
            <p:spPr>
              <a:xfrm>
                <a:off x="6853141" y="1386560"/>
                <a:ext cx="96906" cy="115485"/>
              </a:xfrm>
              <a:custGeom>
                <a:avLst/>
                <a:gdLst>
                  <a:gd name="connsiteX0" fmla="*/ 54167 w 96906"/>
                  <a:gd name="connsiteY0" fmla="*/ 118233 h 115485"/>
                  <a:gd name="connsiteX1" fmla="*/ 43566 w 96906"/>
                  <a:gd name="connsiteY1" fmla="*/ 105946 h 115485"/>
                  <a:gd name="connsiteX2" fmla="*/ 69779 w 96906"/>
                  <a:gd name="connsiteY2" fmla="*/ 76610 h 115485"/>
                  <a:gd name="connsiteX3" fmla="*/ 17896 w 96906"/>
                  <a:gd name="connsiteY3" fmla="*/ 19270 h 115485"/>
                  <a:gd name="connsiteX4" fmla="*/ 1408 w 96906"/>
                  <a:gd name="connsiteY4" fmla="*/ 27936 h 115485"/>
                  <a:gd name="connsiteX5" fmla="*/ 65 w 96906"/>
                  <a:gd name="connsiteY5" fmla="*/ 27746 h 115485"/>
                  <a:gd name="connsiteX6" fmla="*/ 58968 w 96906"/>
                  <a:gd name="connsiteY6" fmla="*/ 4029 h 115485"/>
                  <a:gd name="connsiteX7" fmla="*/ 54167 w 96906"/>
                  <a:gd name="connsiteY7" fmla="*/ 118233 h 115485"/>
                  <a:gd name="connsiteX8" fmla="*/ 54167 w 96906"/>
                  <a:gd name="connsiteY8" fmla="*/ 118233 h 11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906" h="115485">
                    <a:moveTo>
                      <a:pt x="54167" y="118233"/>
                    </a:moveTo>
                    <a:cubicBezTo>
                      <a:pt x="46395" y="118710"/>
                      <a:pt x="39613" y="114233"/>
                      <a:pt x="43566" y="105946"/>
                    </a:cubicBezTo>
                    <a:cubicBezTo>
                      <a:pt x="48348" y="93374"/>
                      <a:pt x="63673" y="88802"/>
                      <a:pt x="69779" y="76610"/>
                    </a:cubicBezTo>
                    <a:cubicBezTo>
                      <a:pt x="92525" y="35652"/>
                      <a:pt x="59073" y="7268"/>
                      <a:pt x="17896" y="19270"/>
                    </a:cubicBezTo>
                    <a:cubicBezTo>
                      <a:pt x="11334" y="20507"/>
                      <a:pt x="5952" y="21937"/>
                      <a:pt x="1408" y="27936"/>
                    </a:cubicBezTo>
                    <a:cubicBezTo>
                      <a:pt x="1094" y="28508"/>
                      <a:pt x="208" y="28413"/>
                      <a:pt x="65" y="27746"/>
                    </a:cubicBezTo>
                    <a:cubicBezTo>
                      <a:pt x="-1116" y="5838"/>
                      <a:pt x="42633" y="-162"/>
                      <a:pt x="58968" y="4029"/>
                    </a:cubicBezTo>
                    <a:cubicBezTo>
                      <a:pt x="116051" y="16316"/>
                      <a:pt x="104117" y="105567"/>
                      <a:pt x="54167" y="118233"/>
                    </a:cubicBezTo>
                    <a:lnTo>
                      <a:pt x="54167" y="11823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7" name="Frihåndsform: figur 76">
                <a:extLst>
                  <a:ext uri="{FF2B5EF4-FFF2-40B4-BE49-F238E27FC236}">
                    <a16:creationId xmlns:a16="http://schemas.microsoft.com/office/drawing/2014/main" id="{7B92DF2F-A3F8-71DC-2FC3-1DCD66242500}"/>
                  </a:ext>
                </a:extLst>
              </p:cNvPr>
              <p:cNvSpPr/>
              <p:nvPr/>
            </p:nvSpPr>
            <p:spPr>
              <a:xfrm>
                <a:off x="6805345" y="1375696"/>
                <a:ext cx="111623" cy="122315"/>
              </a:xfrm>
              <a:custGeom>
                <a:avLst/>
                <a:gdLst>
                  <a:gd name="connsiteX0" fmla="*/ 80209 w 111623"/>
                  <a:gd name="connsiteY0" fmla="*/ 125097 h 122315"/>
                  <a:gd name="connsiteX1" fmla="*/ 55005 w 111623"/>
                  <a:gd name="connsiteY1" fmla="*/ 93092 h 122315"/>
                  <a:gd name="connsiteX2" fmla="*/ 294 w 111623"/>
                  <a:gd name="connsiteY2" fmla="*/ 5653 h 122315"/>
                  <a:gd name="connsiteX3" fmla="*/ 1789 w 111623"/>
                  <a:gd name="connsiteY3" fmla="*/ 2795 h 122315"/>
                  <a:gd name="connsiteX4" fmla="*/ 66045 w 111623"/>
                  <a:gd name="connsiteY4" fmla="*/ 69089 h 122315"/>
                  <a:gd name="connsiteX5" fmla="*/ 100744 w 111623"/>
                  <a:gd name="connsiteY5" fmla="*/ 52802 h 122315"/>
                  <a:gd name="connsiteX6" fmla="*/ 101497 w 111623"/>
                  <a:gd name="connsiteY6" fmla="*/ 69470 h 122315"/>
                  <a:gd name="connsiteX7" fmla="*/ 68912 w 111623"/>
                  <a:gd name="connsiteY7" fmla="*/ 75091 h 122315"/>
                  <a:gd name="connsiteX8" fmla="*/ 85190 w 111623"/>
                  <a:gd name="connsiteY8" fmla="*/ 109096 h 122315"/>
                  <a:gd name="connsiteX9" fmla="*/ 80209 w 111623"/>
                  <a:gd name="connsiteY9" fmla="*/ 125097 h 12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623" h="122315">
                    <a:moveTo>
                      <a:pt x="80209" y="125097"/>
                    </a:moveTo>
                    <a:cubicBezTo>
                      <a:pt x="63692" y="124525"/>
                      <a:pt x="58711" y="105856"/>
                      <a:pt x="55005" y="93092"/>
                    </a:cubicBezTo>
                    <a:cubicBezTo>
                      <a:pt x="45776" y="58994"/>
                      <a:pt x="23192" y="31656"/>
                      <a:pt x="294" y="5653"/>
                    </a:cubicBezTo>
                    <a:cubicBezTo>
                      <a:pt x="-354" y="4511"/>
                      <a:pt x="284" y="2605"/>
                      <a:pt x="1789" y="2795"/>
                    </a:cubicBezTo>
                    <a:cubicBezTo>
                      <a:pt x="29726" y="13274"/>
                      <a:pt x="52529" y="42325"/>
                      <a:pt x="66045" y="69089"/>
                    </a:cubicBezTo>
                    <a:cubicBezTo>
                      <a:pt x="74941" y="59376"/>
                      <a:pt x="87362" y="53755"/>
                      <a:pt x="100744" y="52802"/>
                    </a:cubicBezTo>
                    <a:cubicBezTo>
                      <a:pt x="115003" y="51946"/>
                      <a:pt x="115346" y="70424"/>
                      <a:pt x="101497" y="69470"/>
                    </a:cubicBezTo>
                    <a:cubicBezTo>
                      <a:pt x="89962" y="68042"/>
                      <a:pt x="79189" y="71091"/>
                      <a:pt x="68912" y="75091"/>
                    </a:cubicBezTo>
                    <a:cubicBezTo>
                      <a:pt x="74627" y="86425"/>
                      <a:pt x="76532" y="99380"/>
                      <a:pt x="85190" y="109096"/>
                    </a:cubicBezTo>
                    <a:cubicBezTo>
                      <a:pt x="91258" y="114144"/>
                      <a:pt x="88286" y="124620"/>
                      <a:pt x="80209" y="1250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8" name="Frihåndsform: figur 77">
                <a:extLst>
                  <a:ext uri="{FF2B5EF4-FFF2-40B4-BE49-F238E27FC236}">
                    <a16:creationId xmlns:a16="http://schemas.microsoft.com/office/drawing/2014/main" id="{3E597DD8-491F-91FA-2A0D-8A40CBBA08AC}"/>
                  </a:ext>
                </a:extLst>
              </p:cNvPr>
              <p:cNvSpPr/>
              <p:nvPr/>
            </p:nvSpPr>
            <p:spPr>
              <a:xfrm>
                <a:off x="6452360" y="1242836"/>
                <a:ext cx="397670" cy="181547"/>
              </a:xfrm>
              <a:custGeom>
                <a:avLst/>
                <a:gdLst>
                  <a:gd name="connsiteX0" fmla="*/ 9321 w 397670"/>
                  <a:gd name="connsiteY0" fmla="*/ 184329 h 181547"/>
                  <a:gd name="connsiteX1" fmla="*/ 6683 w 397670"/>
                  <a:gd name="connsiteY1" fmla="*/ 152324 h 181547"/>
                  <a:gd name="connsiteX2" fmla="*/ 79740 w 397670"/>
                  <a:gd name="connsiteY2" fmla="*/ 78315 h 181547"/>
                  <a:gd name="connsiteX3" fmla="*/ 223338 w 397670"/>
                  <a:gd name="connsiteY3" fmla="*/ 29548 h 181547"/>
                  <a:gd name="connsiteX4" fmla="*/ 322160 w 397670"/>
                  <a:gd name="connsiteY4" fmla="*/ 2782 h 181547"/>
                  <a:gd name="connsiteX5" fmla="*/ 323684 w 397670"/>
                  <a:gd name="connsiteY5" fmla="*/ 36215 h 181547"/>
                  <a:gd name="connsiteX6" fmla="*/ 359651 w 397670"/>
                  <a:gd name="connsiteY6" fmla="*/ 27643 h 181547"/>
                  <a:gd name="connsiteX7" fmla="*/ 371595 w 397670"/>
                  <a:gd name="connsiteY7" fmla="*/ 39550 h 181547"/>
                  <a:gd name="connsiteX8" fmla="*/ 366042 w 397670"/>
                  <a:gd name="connsiteY8" fmla="*/ 60123 h 181547"/>
                  <a:gd name="connsiteX9" fmla="*/ 397598 w 397670"/>
                  <a:gd name="connsiteY9" fmla="*/ 67838 h 181547"/>
                  <a:gd name="connsiteX10" fmla="*/ 384911 w 397670"/>
                  <a:gd name="connsiteY10" fmla="*/ 110510 h 181547"/>
                  <a:gd name="connsiteX11" fmla="*/ 365251 w 397670"/>
                  <a:gd name="connsiteY11" fmla="*/ 135560 h 181547"/>
                  <a:gd name="connsiteX12" fmla="*/ 376043 w 397670"/>
                  <a:gd name="connsiteY12" fmla="*/ 77077 h 181547"/>
                  <a:gd name="connsiteX13" fmla="*/ 351364 w 397670"/>
                  <a:gd name="connsiteY13" fmla="*/ 88030 h 181547"/>
                  <a:gd name="connsiteX14" fmla="*/ 341868 w 397670"/>
                  <a:gd name="connsiteY14" fmla="*/ 75647 h 181547"/>
                  <a:gd name="connsiteX15" fmla="*/ 348649 w 397670"/>
                  <a:gd name="connsiteY15" fmla="*/ 50312 h 181547"/>
                  <a:gd name="connsiteX16" fmla="*/ 305206 w 397670"/>
                  <a:gd name="connsiteY16" fmla="*/ 28499 h 181547"/>
                  <a:gd name="connsiteX17" fmla="*/ 125479 w 397670"/>
                  <a:gd name="connsiteY17" fmla="*/ 76124 h 181547"/>
                  <a:gd name="connsiteX18" fmla="*/ 12931 w 397670"/>
                  <a:gd name="connsiteY18" fmla="*/ 162135 h 181547"/>
                  <a:gd name="connsiteX19" fmla="*/ 7483 w 397670"/>
                  <a:gd name="connsiteY19" fmla="*/ 176899 h 181547"/>
                  <a:gd name="connsiteX20" fmla="*/ 14579 w 397670"/>
                  <a:gd name="connsiteY20" fmla="*/ 181471 h 181547"/>
                  <a:gd name="connsiteX21" fmla="*/ 9321 w 397670"/>
                  <a:gd name="connsiteY21" fmla="*/ 184329 h 18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7670" h="181547">
                    <a:moveTo>
                      <a:pt x="9321" y="184329"/>
                    </a:moveTo>
                    <a:cubicBezTo>
                      <a:pt x="-6871" y="181566"/>
                      <a:pt x="2101" y="161563"/>
                      <a:pt x="6683" y="152324"/>
                    </a:cubicBezTo>
                    <a:cubicBezTo>
                      <a:pt x="23609" y="119559"/>
                      <a:pt x="49488" y="95937"/>
                      <a:pt x="79740" y="78315"/>
                    </a:cubicBezTo>
                    <a:cubicBezTo>
                      <a:pt x="123126" y="52979"/>
                      <a:pt x="175504" y="39836"/>
                      <a:pt x="223338" y="29548"/>
                    </a:cubicBezTo>
                    <a:cubicBezTo>
                      <a:pt x="256247" y="22595"/>
                      <a:pt x="289804" y="13546"/>
                      <a:pt x="322160" y="2782"/>
                    </a:cubicBezTo>
                    <a:cubicBezTo>
                      <a:pt x="341563" y="7258"/>
                      <a:pt x="323675" y="24309"/>
                      <a:pt x="323684" y="36215"/>
                    </a:cubicBezTo>
                    <a:lnTo>
                      <a:pt x="359651" y="27643"/>
                    </a:lnTo>
                    <a:cubicBezTo>
                      <a:pt x="366528" y="25736"/>
                      <a:pt x="373776" y="32596"/>
                      <a:pt x="371595" y="39550"/>
                    </a:cubicBezTo>
                    <a:cubicBezTo>
                      <a:pt x="371595" y="39550"/>
                      <a:pt x="366042" y="60123"/>
                      <a:pt x="366042" y="60123"/>
                    </a:cubicBezTo>
                    <a:cubicBezTo>
                      <a:pt x="376415" y="57074"/>
                      <a:pt x="399532" y="49454"/>
                      <a:pt x="397598" y="67838"/>
                    </a:cubicBezTo>
                    <a:cubicBezTo>
                      <a:pt x="394912" y="82412"/>
                      <a:pt x="390359" y="96795"/>
                      <a:pt x="384911" y="110510"/>
                    </a:cubicBezTo>
                    <a:cubicBezTo>
                      <a:pt x="380891" y="120131"/>
                      <a:pt x="376234" y="132797"/>
                      <a:pt x="365251" y="135560"/>
                    </a:cubicBezTo>
                    <a:cubicBezTo>
                      <a:pt x="346173" y="132988"/>
                      <a:pt x="376215" y="90030"/>
                      <a:pt x="376043" y="77077"/>
                    </a:cubicBezTo>
                    <a:cubicBezTo>
                      <a:pt x="366918" y="78696"/>
                      <a:pt x="359956" y="85840"/>
                      <a:pt x="351364" y="88030"/>
                    </a:cubicBezTo>
                    <a:cubicBezTo>
                      <a:pt x="345277" y="87935"/>
                      <a:pt x="340305" y="81554"/>
                      <a:pt x="341868" y="75647"/>
                    </a:cubicBezTo>
                    <a:cubicBezTo>
                      <a:pt x="341868" y="75647"/>
                      <a:pt x="348649" y="50312"/>
                      <a:pt x="348649" y="50312"/>
                    </a:cubicBezTo>
                    <a:cubicBezTo>
                      <a:pt x="321741" y="55074"/>
                      <a:pt x="296767" y="73078"/>
                      <a:pt x="305206" y="28499"/>
                    </a:cubicBezTo>
                    <a:cubicBezTo>
                      <a:pt x="247713" y="46121"/>
                      <a:pt x="182638" y="54502"/>
                      <a:pt x="125479" y="76124"/>
                    </a:cubicBezTo>
                    <a:cubicBezTo>
                      <a:pt x="80587" y="93079"/>
                      <a:pt x="40573" y="118131"/>
                      <a:pt x="12931" y="162135"/>
                    </a:cubicBezTo>
                    <a:cubicBezTo>
                      <a:pt x="10464" y="166612"/>
                      <a:pt x="6816" y="171565"/>
                      <a:pt x="7483" y="176899"/>
                    </a:cubicBezTo>
                    <a:cubicBezTo>
                      <a:pt x="8207" y="179281"/>
                      <a:pt x="11883" y="181852"/>
                      <a:pt x="14579" y="181471"/>
                    </a:cubicBezTo>
                    <a:cubicBezTo>
                      <a:pt x="13979" y="183376"/>
                      <a:pt x="11264" y="184329"/>
                      <a:pt x="9321" y="1843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106" name="Frihåndsform: figur 105">
            <a:extLst>
              <a:ext uri="{FF2B5EF4-FFF2-40B4-BE49-F238E27FC236}">
                <a16:creationId xmlns:a16="http://schemas.microsoft.com/office/drawing/2014/main" id="{780337E1-185B-8099-78EC-35ADC6E85460}"/>
              </a:ext>
            </a:extLst>
          </p:cNvPr>
          <p:cNvSpPr/>
          <p:nvPr/>
        </p:nvSpPr>
        <p:spPr>
          <a:xfrm rot="1706509">
            <a:off x="-14137476" y="5300606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77EFFD75-05D5-F0AF-5047-CF520504D4FE}"/>
              </a:ext>
            </a:extLst>
          </p:cNvPr>
          <p:cNvSpPr/>
          <p:nvPr/>
        </p:nvSpPr>
        <p:spPr>
          <a:xfrm rot="20329740">
            <a:off x="-13307151" y="3189642"/>
            <a:ext cx="566936" cy="308478"/>
          </a:xfrm>
          <a:custGeom>
            <a:avLst/>
            <a:gdLst>
              <a:gd name="connsiteX0" fmla="*/ 566937 w 566936"/>
              <a:gd name="connsiteY0" fmla="*/ 4383 h 308478"/>
              <a:gd name="connsiteX1" fmla="*/ 562774 w 566936"/>
              <a:gd name="connsiteY1" fmla="*/ 209 h 308478"/>
              <a:gd name="connsiteX2" fmla="*/ 562551 w 566936"/>
              <a:gd name="connsiteY2" fmla="*/ 215 h 308478"/>
              <a:gd name="connsiteX3" fmla="*/ 521382 w 566936"/>
              <a:gd name="connsiteY3" fmla="*/ 45561 h 308478"/>
              <a:gd name="connsiteX4" fmla="*/ 521382 w 566936"/>
              <a:gd name="connsiteY4" fmla="*/ 55691 h 308478"/>
              <a:gd name="connsiteX5" fmla="*/ 511260 w 566936"/>
              <a:gd name="connsiteY5" fmla="*/ 65813 h 308478"/>
              <a:gd name="connsiteX6" fmla="*/ 501130 w 566936"/>
              <a:gd name="connsiteY6" fmla="*/ 65813 h 308478"/>
              <a:gd name="connsiteX7" fmla="*/ 455574 w 566936"/>
              <a:gd name="connsiteY7" fmla="*/ 111382 h 308478"/>
              <a:gd name="connsiteX8" fmla="*/ 455792 w 566936"/>
              <a:gd name="connsiteY8" fmla="*/ 115836 h 308478"/>
              <a:gd name="connsiteX9" fmla="*/ 503090 w 566936"/>
              <a:gd name="connsiteY9" fmla="*/ 156914 h 308478"/>
              <a:gd name="connsiteX10" fmla="*/ 510076 w 566936"/>
              <a:gd name="connsiteY10" fmla="*/ 156914 h 308478"/>
              <a:gd name="connsiteX11" fmla="*/ 514267 w 566936"/>
              <a:gd name="connsiteY11" fmla="*/ 161144 h 308478"/>
              <a:gd name="connsiteX12" fmla="*/ 513178 w 566936"/>
              <a:gd name="connsiteY12" fmla="*/ 163951 h 308478"/>
              <a:gd name="connsiteX13" fmla="*/ 425202 w 566936"/>
              <a:gd name="connsiteY13" fmla="*/ 201285 h 308478"/>
              <a:gd name="connsiteX14" fmla="*/ 329132 w 566936"/>
              <a:gd name="connsiteY14" fmla="*/ 164001 h 308478"/>
              <a:gd name="connsiteX15" fmla="*/ 329330 w 566936"/>
              <a:gd name="connsiteY15" fmla="*/ 158050 h 308478"/>
              <a:gd name="connsiteX16" fmla="*/ 332200 w 566936"/>
              <a:gd name="connsiteY16" fmla="*/ 156914 h 308478"/>
              <a:gd name="connsiteX17" fmla="*/ 349275 w 566936"/>
              <a:gd name="connsiteY17" fmla="*/ 156914 h 308478"/>
              <a:gd name="connsiteX18" fmla="*/ 394833 w 566936"/>
              <a:gd name="connsiteY18" fmla="*/ 111363 h 308478"/>
              <a:gd name="connsiteX19" fmla="*/ 394613 w 566936"/>
              <a:gd name="connsiteY19" fmla="*/ 106890 h 308478"/>
              <a:gd name="connsiteX20" fmla="*/ 347315 w 566936"/>
              <a:gd name="connsiteY20" fmla="*/ 65813 h 308478"/>
              <a:gd name="connsiteX21" fmla="*/ 339153 w 566936"/>
              <a:gd name="connsiteY21" fmla="*/ 65813 h 308478"/>
              <a:gd name="connsiteX22" fmla="*/ 329023 w 566936"/>
              <a:gd name="connsiteY22" fmla="*/ 55691 h 308478"/>
              <a:gd name="connsiteX23" fmla="*/ 329023 w 566936"/>
              <a:gd name="connsiteY23" fmla="*/ 47521 h 308478"/>
              <a:gd name="connsiteX24" fmla="*/ 287937 w 566936"/>
              <a:gd name="connsiteY24" fmla="*/ 223 h 308478"/>
              <a:gd name="connsiteX25" fmla="*/ 238133 w 566936"/>
              <a:gd name="connsiteY25" fmla="*/ 41089 h 308478"/>
              <a:gd name="connsiteX26" fmla="*/ 237913 w 566936"/>
              <a:gd name="connsiteY26" fmla="*/ 45561 h 308478"/>
              <a:gd name="connsiteX27" fmla="*/ 237913 w 566936"/>
              <a:gd name="connsiteY27" fmla="*/ 55691 h 308478"/>
              <a:gd name="connsiteX28" fmla="*/ 227792 w 566936"/>
              <a:gd name="connsiteY28" fmla="*/ 65813 h 308478"/>
              <a:gd name="connsiteX29" fmla="*/ 219621 w 566936"/>
              <a:gd name="connsiteY29" fmla="*/ 65813 h 308478"/>
              <a:gd name="connsiteX30" fmla="*/ 172324 w 566936"/>
              <a:gd name="connsiteY30" fmla="*/ 106890 h 308478"/>
              <a:gd name="connsiteX31" fmla="*/ 213190 w 566936"/>
              <a:gd name="connsiteY31" fmla="*/ 156694 h 308478"/>
              <a:gd name="connsiteX32" fmla="*/ 217662 w 566936"/>
              <a:gd name="connsiteY32" fmla="*/ 156914 h 308478"/>
              <a:gd name="connsiteX33" fmla="*/ 234737 w 566936"/>
              <a:gd name="connsiteY33" fmla="*/ 156914 h 308478"/>
              <a:gd name="connsiteX34" fmla="*/ 238940 w 566936"/>
              <a:gd name="connsiteY34" fmla="*/ 161131 h 308478"/>
              <a:gd name="connsiteX35" fmla="*/ 237805 w 566936"/>
              <a:gd name="connsiteY35" fmla="*/ 164001 h 308478"/>
              <a:gd name="connsiteX36" fmla="*/ 141734 w 566936"/>
              <a:gd name="connsiteY36" fmla="*/ 201285 h 308478"/>
              <a:gd name="connsiteX37" fmla="*/ 53759 w 566936"/>
              <a:gd name="connsiteY37" fmla="*/ 163951 h 308478"/>
              <a:gd name="connsiteX38" fmla="*/ 54053 w 566936"/>
              <a:gd name="connsiteY38" fmla="*/ 158004 h 308478"/>
              <a:gd name="connsiteX39" fmla="*/ 56860 w 566936"/>
              <a:gd name="connsiteY39" fmla="*/ 156914 h 308478"/>
              <a:gd name="connsiteX40" fmla="*/ 63847 w 566936"/>
              <a:gd name="connsiteY40" fmla="*/ 156914 h 308478"/>
              <a:gd name="connsiteX41" fmla="*/ 111145 w 566936"/>
              <a:gd name="connsiteY41" fmla="*/ 115836 h 308478"/>
              <a:gd name="connsiteX42" fmla="*/ 70261 w 566936"/>
              <a:gd name="connsiteY42" fmla="*/ 66032 h 308478"/>
              <a:gd name="connsiteX43" fmla="*/ 65806 w 566936"/>
              <a:gd name="connsiteY43" fmla="*/ 65813 h 308478"/>
              <a:gd name="connsiteX44" fmla="*/ 55685 w 566936"/>
              <a:gd name="connsiteY44" fmla="*/ 65813 h 308478"/>
              <a:gd name="connsiteX45" fmla="*/ 45555 w 566936"/>
              <a:gd name="connsiteY45" fmla="*/ 55691 h 308478"/>
              <a:gd name="connsiteX46" fmla="*/ 45555 w 566936"/>
              <a:gd name="connsiteY46" fmla="*/ 45553 h 308478"/>
              <a:gd name="connsiteX47" fmla="*/ 4385 w 566936"/>
              <a:gd name="connsiteY47" fmla="*/ 206 h 308478"/>
              <a:gd name="connsiteX48" fmla="*/ 6 w 566936"/>
              <a:gd name="connsiteY48" fmla="*/ 4152 h 308478"/>
              <a:gd name="connsiteX49" fmla="*/ 0 w 566936"/>
              <a:gd name="connsiteY49" fmla="*/ 4375 h 308478"/>
              <a:gd name="connsiteX50" fmla="*/ 0 w 566936"/>
              <a:gd name="connsiteY50" fmla="*/ 308478 h 308478"/>
              <a:gd name="connsiteX51" fmla="*/ 566937 w 566936"/>
              <a:gd name="connsiteY51" fmla="*/ 308478 h 308478"/>
              <a:gd name="connsiteX52" fmla="*/ 283468 w 566936"/>
              <a:gd name="connsiteY52" fmla="*/ 133395 h 308478"/>
              <a:gd name="connsiteX53" fmla="*/ 258456 w 566936"/>
              <a:gd name="connsiteY53" fmla="*/ 108383 h 308478"/>
              <a:gd name="connsiteX54" fmla="*/ 283468 w 566936"/>
              <a:gd name="connsiteY54" fmla="*/ 83371 h 308478"/>
              <a:gd name="connsiteX55" fmla="*/ 308480 w 566936"/>
              <a:gd name="connsiteY55" fmla="*/ 108383 h 308478"/>
              <a:gd name="connsiteX56" fmla="*/ 283468 w 566936"/>
              <a:gd name="connsiteY56" fmla="*/ 133395 h 30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66936" h="308478">
                <a:moveTo>
                  <a:pt x="566937" y="4383"/>
                </a:moveTo>
                <a:cubicBezTo>
                  <a:pt x="566940" y="2081"/>
                  <a:pt x="565076" y="212"/>
                  <a:pt x="562774" y="209"/>
                </a:cubicBezTo>
                <a:cubicBezTo>
                  <a:pt x="562700" y="209"/>
                  <a:pt x="562625" y="210"/>
                  <a:pt x="562551" y="215"/>
                </a:cubicBezTo>
                <a:cubicBezTo>
                  <a:pt x="539200" y="2477"/>
                  <a:pt x="521384" y="22101"/>
                  <a:pt x="521382" y="45561"/>
                </a:cubicBezTo>
                <a:lnTo>
                  <a:pt x="521382" y="55691"/>
                </a:lnTo>
                <a:cubicBezTo>
                  <a:pt x="521377" y="61279"/>
                  <a:pt x="516848" y="65808"/>
                  <a:pt x="511260" y="65813"/>
                </a:cubicBezTo>
                <a:lnTo>
                  <a:pt x="501130" y="65813"/>
                </a:lnTo>
                <a:cubicBezTo>
                  <a:pt x="475967" y="65816"/>
                  <a:pt x="455569" y="86218"/>
                  <a:pt x="455574" y="111382"/>
                </a:cubicBezTo>
                <a:cubicBezTo>
                  <a:pt x="455574" y="112870"/>
                  <a:pt x="455646" y="114356"/>
                  <a:pt x="455792" y="115836"/>
                </a:cubicBezTo>
                <a:cubicBezTo>
                  <a:pt x="458746" y="139603"/>
                  <a:pt x="479143" y="157319"/>
                  <a:pt x="503090" y="156914"/>
                </a:cubicBezTo>
                <a:lnTo>
                  <a:pt x="510076" y="156914"/>
                </a:lnTo>
                <a:cubicBezTo>
                  <a:pt x="512401" y="156925"/>
                  <a:pt x="514278" y="158819"/>
                  <a:pt x="514267" y="161144"/>
                </a:cubicBezTo>
                <a:cubicBezTo>
                  <a:pt x="514262" y="162182"/>
                  <a:pt x="513875" y="163181"/>
                  <a:pt x="513178" y="163951"/>
                </a:cubicBezTo>
                <a:cubicBezTo>
                  <a:pt x="490435" y="188253"/>
                  <a:pt x="458482" y="201814"/>
                  <a:pt x="425202" y="201285"/>
                </a:cubicBezTo>
                <a:cubicBezTo>
                  <a:pt x="389410" y="201285"/>
                  <a:pt x="350750" y="186662"/>
                  <a:pt x="329132" y="164001"/>
                </a:cubicBezTo>
                <a:cubicBezTo>
                  <a:pt x="327543" y="162303"/>
                  <a:pt x="327632" y="159639"/>
                  <a:pt x="329330" y="158050"/>
                </a:cubicBezTo>
                <a:cubicBezTo>
                  <a:pt x="330108" y="157322"/>
                  <a:pt x="331134" y="156916"/>
                  <a:pt x="332200" y="156914"/>
                </a:cubicBezTo>
                <a:lnTo>
                  <a:pt x="349275" y="156914"/>
                </a:lnTo>
                <a:cubicBezTo>
                  <a:pt x="374434" y="156916"/>
                  <a:pt x="394831" y="136521"/>
                  <a:pt x="394833" y="111363"/>
                </a:cubicBezTo>
                <a:cubicBezTo>
                  <a:pt x="394833" y="109869"/>
                  <a:pt x="394760" y="108376"/>
                  <a:pt x="394613" y="106890"/>
                </a:cubicBezTo>
                <a:cubicBezTo>
                  <a:pt x="391659" y="83124"/>
                  <a:pt x="371262" y="65408"/>
                  <a:pt x="347315" y="65813"/>
                </a:cubicBezTo>
                <a:lnTo>
                  <a:pt x="339153" y="65813"/>
                </a:lnTo>
                <a:cubicBezTo>
                  <a:pt x="333562" y="65813"/>
                  <a:pt x="329028" y="61282"/>
                  <a:pt x="329023" y="55691"/>
                </a:cubicBezTo>
                <a:lnTo>
                  <a:pt x="329023" y="47521"/>
                </a:lnTo>
                <a:cubicBezTo>
                  <a:pt x="329424" y="23573"/>
                  <a:pt x="311705" y="3176"/>
                  <a:pt x="287937" y="223"/>
                </a:cubicBezTo>
                <a:cubicBezTo>
                  <a:pt x="262899" y="-2245"/>
                  <a:pt x="240601" y="16051"/>
                  <a:pt x="238133" y="41089"/>
                </a:cubicBezTo>
                <a:cubicBezTo>
                  <a:pt x="237987" y="42576"/>
                  <a:pt x="237913" y="44068"/>
                  <a:pt x="237913" y="45561"/>
                </a:cubicBezTo>
                <a:lnTo>
                  <a:pt x="237913" y="55691"/>
                </a:lnTo>
                <a:cubicBezTo>
                  <a:pt x="237908" y="61279"/>
                  <a:pt x="233379" y="65808"/>
                  <a:pt x="227792" y="65813"/>
                </a:cubicBezTo>
                <a:lnTo>
                  <a:pt x="219621" y="65813"/>
                </a:lnTo>
                <a:cubicBezTo>
                  <a:pt x="195675" y="65408"/>
                  <a:pt x="175278" y="83124"/>
                  <a:pt x="172324" y="106890"/>
                </a:cubicBezTo>
                <a:cubicBezTo>
                  <a:pt x="169856" y="131928"/>
                  <a:pt x="188152" y="154226"/>
                  <a:pt x="213190" y="156694"/>
                </a:cubicBezTo>
                <a:cubicBezTo>
                  <a:pt x="214676" y="156841"/>
                  <a:pt x="216169" y="156914"/>
                  <a:pt x="217662" y="156914"/>
                </a:cubicBezTo>
                <a:lnTo>
                  <a:pt x="234737" y="156914"/>
                </a:lnTo>
                <a:cubicBezTo>
                  <a:pt x="237062" y="156918"/>
                  <a:pt x="238944" y="158806"/>
                  <a:pt x="238940" y="161131"/>
                </a:cubicBezTo>
                <a:cubicBezTo>
                  <a:pt x="238939" y="162197"/>
                  <a:pt x="238533" y="163222"/>
                  <a:pt x="237805" y="164001"/>
                </a:cubicBezTo>
                <a:cubicBezTo>
                  <a:pt x="216186" y="186662"/>
                  <a:pt x="177526" y="201285"/>
                  <a:pt x="141734" y="201285"/>
                </a:cubicBezTo>
                <a:cubicBezTo>
                  <a:pt x="108454" y="201814"/>
                  <a:pt x="76501" y="188253"/>
                  <a:pt x="53759" y="163951"/>
                </a:cubicBezTo>
                <a:cubicBezTo>
                  <a:pt x="52198" y="162228"/>
                  <a:pt x="52330" y="159565"/>
                  <a:pt x="54053" y="158004"/>
                </a:cubicBezTo>
                <a:cubicBezTo>
                  <a:pt x="54823" y="157307"/>
                  <a:pt x="55822" y="156919"/>
                  <a:pt x="56860" y="156914"/>
                </a:cubicBezTo>
                <a:lnTo>
                  <a:pt x="63847" y="156914"/>
                </a:lnTo>
                <a:cubicBezTo>
                  <a:pt x="87793" y="157319"/>
                  <a:pt x="108191" y="139603"/>
                  <a:pt x="111145" y="115836"/>
                </a:cubicBezTo>
                <a:cubicBezTo>
                  <a:pt x="113608" y="90794"/>
                  <a:pt x="95304" y="68495"/>
                  <a:pt x="70261" y="66032"/>
                </a:cubicBezTo>
                <a:cubicBezTo>
                  <a:pt x="68780" y="65886"/>
                  <a:pt x="67294" y="65813"/>
                  <a:pt x="65806" y="65813"/>
                </a:cubicBezTo>
                <a:lnTo>
                  <a:pt x="55685" y="65813"/>
                </a:lnTo>
                <a:cubicBezTo>
                  <a:pt x="50094" y="65813"/>
                  <a:pt x="45560" y="61282"/>
                  <a:pt x="45555" y="55691"/>
                </a:cubicBezTo>
                <a:lnTo>
                  <a:pt x="45555" y="45553"/>
                </a:lnTo>
                <a:cubicBezTo>
                  <a:pt x="45553" y="22093"/>
                  <a:pt x="27737" y="2469"/>
                  <a:pt x="4385" y="206"/>
                </a:cubicBezTo>
                <a:cubicBezTo>
                  <a:pt x="2086" y="86"/>
                  <a:pt x="125" y="1854"/>
                  <a:pt x="6" y="4152"/>
                </a:cubicBezTo>
                <a:cubicBezTo>
                  <a:pt x="2" y="4227"/>
                  <a:pt x="0" y="4301"/>
                  <a:pt x="0" y="4375"/>
                </a:cubicBezTo>
                <a:lnTo>
                  <a:pt x="0" y="308478"/>
                </a:lnTo>
                <a:lnTo>
                  <a:pt x="566937" y="308478"/>
                </a:lnTo>
                <a:close/>
                <a:moveTo>
                  <a:pt x="283468" y="133395"/>
                </a:moveTo>
                <a:cubicBezTo>
                  <a:pt x="269654" y="133395"/>
                  <a:pt x="258456" y="122197"/>
                  <a:pt x="258456" y="108383"/>
                </a:cubicBezTo>
                <a:cubicBezTo>
                  <a:pt x="258456" y="94569"/>
                  <a:pt x="269654" y="83371"/>
                  <a:pt x="283468" y="83371"/>
                </a:cubicBezTo>
                <a:cubicBezTo>
                  <a:pt x="297282" y="83371"/>
                  <a:pt x="308480" y="94569"/>
                  <a:pt x="308480" y="108383"/>
                </a:cubicBezTo>
                <a:cubicBezTo>
                  <a:pt x="308480" y="122197"/>
                  <a:pt x="297282" y="133395"/>
                  <a:pt x="283468" y="133395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30" name="Frihåndsform: figur 29">
            <a:extLst>
              <a:ext uri="{FF2B5EF4-FFF2-40B4-BE49-F238E27FC236}">
                <a16:creationId xmlns:a16="http://schemas.microsoft.com/office/drawing/2014/main" id="{A48E43BE-54C3-C2C8-BABC-75565396209E}"/>
              </a:ext>
            </a:extLst>
          </p:cNvPr>
          <p:cNvSpPr/>
          <p:nvPr/>
        </p:nvSpPr>
        <p:spPr>
          <a:xfrm rot="20329740">
            <a:off x="-13215314" y="3514306"/>
            <a:ext cx="566936" cy="133396"/>
          </a:xfrm>
          <a:custGeom>
            <a:avLst/>
            <a:gdLst>
              <a:gd name="connsiteX0" fmla="*/ 0 w 566936"/>
              <a:gd name="connsiteY0" fmla="*/ 0 h 133396"/>
              <a:gd name="connsiteX1" fmla="*/ 0 w 566936"/>
              <a:gd name="connsiteY1" fmla="*/ 133397 h 133396"/>
              <a:gd name="connsiteX2" fmla="*/ 566937 w 566936"/>
              <a:gd name="connsiteY2" fmla="*/ 133397 h 133396"/>
              <a:gd name="connsiteX3" fmla="*/ 566937 w 566936"/>
              <a:gd name="connsiteY3" fmla="*/ 0 h 133396"/>
              <a:gd name="connsiteX4" fmla="*/ 116722 w 566936"/>
              <a:gd name="connsiteY4" fmla="*/ 91710 h 133396"/>
              <a:gd name="connsiteX5" fmla="*/ 91710 w 566936"/>
              <a:gd name="connsiteY5" fmla="*/ 66698 h 133396"/>
              <a:gd name="connsiteX6" fmla="*/ 116722 w 566936"/>
              <a:gd name="connsiteY6" fmla="*/ 41687 h 133396"/>
              <a:gd name="connsiteX7" fmla="*/ 141734 w 566936"/>
              <a:gd name="connsiteY7" fmla="*/ 66698 h 133396"/>
              <a:gd name="connsiteX8" fmla="*/ 116722 w 566936"/>
              <a:gd name="connsiteY8" fmla="*/ 91710 h 133396"/>
              <a:gd name="connsiteX9" fmla="*/ 283468 w 566936"/>
              <a:gd name="connsiteY9" fmla="*/ 91710 h 133396"/>
              <a:gd name="connsiteX10" fmla="*/ 258456 w 566936"/>
              <a:gd name="connsiteY10" fmla="*/ 66698 h 133396"/>
              <a:gd name="connsiteX11" fmla="*/ 283468 w 566936"/>
              <a:gd name="connsiteY11" fmla="*/ 41687 h 133396"/>
              <a:gd name="connsiteX12" fmla="*/ 308480 w 566936"/>
              <a:gd name="connsiteY12" fmla="*/ 66698 h 133396"/>
              <a:gd name="connsiteX13" fmla="*/ 283468 w 566936"/>
              <a:gd name="connsiteY13" fmla="*/ 91710 h 133396"/>
              <a:gd name="connsiteX14" fmla="*/ 450214 w 566936"/>
              <a:gd name="connsiteY14" fmla="*/ 91710 h 133396"/>
              <a:gd name="connsiteX15" fmla="*/ 425202 w 566936"/>
              <a:gd name="connsiteY15" fmla="*/ 66698 h 133396"/>
              <a:gd name="connsiteX16" fmla="*/ 450214 w 566936"/>
              <a:gd name="connsiteY16" fmla="*/ 41687 h 133396"/>
              <a:gd name="connsiteX17" fmla="*/ 475226 w 566936"/>
              <a:gd name="connsiteY17" fmla="*/ 66698 h 133396"/>
              <a:gd name="connsiteX18" fmla="*/ 450214 w 566936"/>
              <a:gd name="connsiteY18" fmla="*/ 91710 h 13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6936" h="133396">
                <a:moveTo>
                  <a:pt x="0" y="0"/>
                </a:moveTo>
                <a:lnTo>
                  <a:pt x="0" y="133397"/>
                </a:lnTo>
                <a:lnTo>
                  <a:pt x="566937" y="133397"/>
                </a:lnTo>
                <a:lnTo>
                  <a:pt x="566937" y="0"/>
                </a:lnTo>
                <a:close/>
                <a:moveTo>
                  <a:pt x="116722" y="91710"/>
                </a:moveTo>
                <a:cubicBezTo>
                  <a:pt x="102908" y="91710"/>
                  <a:pt x="91710" y="80512"/>
                  <a:pt x="91710" y="66698"/>
                </a:cubicBezTo>
                <a:cubicBezTo>
                  <a:pt x="91710" y="52884"/>
                  <a:pt x="102908" y="41687"/>
                  <a:pt x="116722" y="41687"/>
                </a:cubicBezTo>
                <a:cubicBezTo>
                  <a:pt x="130536" y="41687"/>
                  <a:pt x="141734" y="52884"/>
                  <a:pt x="141734" y="66698"/>
                </a:cubicBezTo>
                <a:cubicBezTo>
                  <a:pt x="141734" y="80512"/>
                  <a:pt x="130536" y="91710"/>
                  <a:pt x="116722" y="91710"/>
                </a:cubicBezTo>
                <a:close/>
                <a:moveTo>
                  <a:pt x="283468" y="91710"/>
                </a:moveTo>
                <a:cubicBezTo>
                  <a:pt x="269654" y="91710"/>
                  <a:pt x="258456" y="80512"/>
                  <a:pt x="258456" y="66698"/>
                </a:cubicBezTo>
                <a:cubicBezTo>
                  <a:pt x="258456" y="52884"/>
                  <a:pt x="269654" y="41687"/>
                  <a:pt x="283468" y="41687"/>
                </a:cubicBezTo>
                <a:cubicBezTo>
                  <a:pt x="297282" y="41687"/>
                  <a:pt x="308480" y="52884"/>
                  <a:pt x="308480" y="66698"/>
                </a:cubicBezTo>
                <a:cubicBezTo>
                  <a:pt x="308480" y="80512"/>
                  <a:pt x="297282" y="91710"/>
                  <a:pt x="283468" y="91710"/>
                </a:cubicBezTo>
                <a:close/>
                <a:moveTo>
                  <a:pt x="450214" y="91710"/>
                </a:moveTo>
                <a:cubicBezTo>
                  <a:pt x="436400" y="91710"/>
                  <a:pt x="425202" y="80512"/>
                  <a:pt x="425202" y="66698"/>
                </a:cubicBezTo>
                <a:cubicBezTo>
                  <a:pt x="425202" y="52884"/>
                  <a:pt x="436400" y="41687"/>
                  <a:pt x="450214" y="41687"/>
                </a:cubicBezTo>
                <a:cubicBezTo>
                  <a:pt x="464028" y="41687"/>
                  <a:pt x="475226" y="52884"/>
                  <a:pt x="475226" y="66698"/>
                </a:cubicBezTo>
                <a:cubicBezTo>
                  <a:pt x="475226" y="80512"/>
                  <a:pt x="464028" y="91710"/>
                  <a:pt x="450214" y="91710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pic>
        <p:nvPicPr>
          <p:cNvPr id="80" name="Grafikk 79" descr="Kvinne med Bangs">
            <a:extLst>
              <a:ext uri="{FF2B5EF4-FFF2-40B4-BE49-F238E27FC236}">
                <a16:creationId xmlns:a16="http://schemas.microsoft.com/office/drawing/2014/main" id="{B0603B84-DC8F-CD99-E531-3E49787CA5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6156515" y="3880038"/>
            <a:ext cx="405018" cy="365016"/>
          </a:xfrm>
          <a:prstGeom prst="rect">
            <a:avLst/>
          </a:prstGeom>
        </p:spPr>
      </p:pic>
      <p:pic>
        <p:nvPicPr>
          <p:cNvPr id="82" name="Grafikk 81" descr="Kvinne med uavgjort hår">
            <a:extLst>
              <a:ext uri="{FF2B5EF4-FFF2-40B4-BE49-F238E27FC236}">
                <a16:creationId xmlns:a16="http://schemas.microsoft.com/office/drawing/2014/main" id="{8EDC8D34-05AA-86FC-6263-6847563717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6773937" y="4439866"/>
            <a:ext cx="461349" cy="461349"/>
          </a:xfrm>
          <a:prstGeom prst="rect">
            <a:avLst/>
          </a:prstGeom>
        </p:spPr>
      </p:pic>
      <p:pic>
        <p:nvPicPr>
          <p:cNvPr id="84" name="Grafikk 83" descr="Et mann med bølget hår">
            <a:extLst>
              <a:ext uri="{FF2B5EF4-FFF2-40B4-BE49-F238E27FC236}">
                <a16:creationId xmlns:a16="http://schemas.microsoft.com/office/drawing/2014/main" id="{B82ADD3E-9556-AA04-8DF4-4598D7ECF5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7076791" y="4060210"/>
            <a:ext cx="349240" cy="448278"/>
          </a:xfrm>
          <a:prstGeom prst="rect">
            <a:avLst/>
          </a:prstGeom>
        </p:spPr>
      </p:pic>
      <p:pic>
        <p:nvPicPr>
          <p:cNvPr id="86" name="Grafikk 85" descr="Et barn med bølget hår">
            <a:extLst>
              <a:ext uri="{FF2B5EF4-FFF2-40B4-BE49-F238E27FC236}">
                <a16:creationId xmlns:a16="http://schemas.microsoft.com/office/drawing/2014/main" id="{A0743CDB-88B5-2985-8864-E955256263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5589078" y="4017210"/>
            <a:ext cx="418245" cy="460676"/>
          </a:xfrm>
          <a:prstGeom prst="rect">
            <a:avLst/>
          </a:prstGeom>
        </p:spPr>
      </p:pic>
      <p:pic>
        <p:nvPicPr>
          <p:cNvPr id="88" name="Grafikk 87" descr="Gutt med spiky hår">
            <a:extLst>
              <a:ext uri="{FF2B5EF4-FFF2-40B4-BE49-F238E27FC236}">
                <a16:creationId xmlns:a16="http://schemas.microsoft.com/office/drawing/2014/main" id="{5A9A7854-B472-71EE-AD7A-1C72176D59C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347238">
            <a:off x="-17416723" y="4346349"/>
            <a:ext cx="370217" cy="461348"/>
          </a:xfrm>
          <a:prstGeom prst="rect">
            <a:avLst/>
          </a:prstGeom>
        </p:spPr>
      </p:pic>
      <p:pic>
        <p:nvPicPr>
          <p:cNvPr id="90" name="Grafikk 89" descr="En forvirret ansikt">
            <a:extLst>
              <a:ext uri="{FF2B5EF4-FFF2-40B4-BE49-F238E27FC236}">
                <a16:creationId xmlns:a16="http://schemas.microsoft.com/office/drawing/2014/main" id="{862E9B6E-FCA6-BBE5-B178-51DF672C99A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5422682" y="4173940"/>
            <a:ext cx="200507" cy="250633"/>
          </a:xfrm>
          <a:prstGeom prst="rect">
            <a:avLst/>
          </a:prstGeom>
        </p:spPr>
      </p:pic>
      <p:pic>
        <p:nvPicPr>
          <p:cNvPr id="92" name="Grafikk 91" descr="En bekymret ansikt">
            <a:extLst>
              <a:ext uri="{FF2B5EF4-FFF2-40B4-BE49-F238E27FC236}">
                <a16:creationId xmlns:a16="http://schemas.microsoft.com/office/drawing/2014/main" id="{C84183B1-492F-3608-0F02-FFF9B24AFF4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16505871" y="4613189"/>
            <a:ext cx="200199" cy="218968"/>
          </a:xfrm>
          <a:prstGeom prst="rect">
            <a:avLst/>
          </a:prstGeom>
        </p:spPr>
      </p:pic>
      <p:pic>
        <p:nvPicPr>
          <p:cNvPr id="94" name="Grafikk 93" descr="En ansikts ansikt">
            <a:extLst>
              <a:ext uri="{FF2B5EF4-FFF2-40B4-BE49-F238E27FC236}">
                <a16:creationId xmlns:a16="http://schemas.microsoft.com/office/drawing/2014/main" id="{485AAD30-B16C-6066-6981-A4249624556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16930087" y="4244119"/>
            <a:ext cx="180296" cy="185760"/>
          </a:xfrm>
          <a:prstGeom prst="rect">
            <a:avLst/>
          </a:prstGeom>
        </p:spPr>
      </p:pic>
      <p:pic>
        <p:nvPicPr>
          <p:cNvPr id="96" name="Grafikk 95" descr="Et rolig ansikt">
            <a:extLst>
              <a:ext uri="{FF2B5EF4-FFF2-40B4-BE49-F238E27FC236}">
                <a16:creationId xmlns:a16="http://schemas.microsoft.com/office/drawing/2014/main" id="{08E1E6BC-A814-9620-D7AF-6B22C5AD63D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16004236" y="3997242"/>
            <a:ext cx="211440" cy="218048"/>
          </a:xfrm>
          <a:prstGeom prst="rect">
            <a:avLst/>
          </a:prstGeom>
        </p:spPr>
      </p:pic>
      <p:pic>
        <p:nvPicPr>
          <p:cNvPr id="98" name="Grafikk 97" descr="En prate ansikt">
            <a:extLst>
              <a:ext uri="{FF2B5EF4-FFF2-40B4-BE49-F238E27FC236}">
                <a16:creationId xmlns:a16="http://schemas.microsoft.com/office/drawing/2014/main" id="{0C51A82B-B95B-056E-6CE4-1CF6F32A0C9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17254799" y="4510032"/>
            <a:ext cx="202539" cy="240515"/>
          </a:xfrm>
          <a:prstGeom prst="rect">
            <a:avLst/>
          </a:prstGeom>
        </p:spPr>
      </p:pic>
      <p:sp>
        <p:nvSpPr>
          <p:cNvPr id="89" name="TekstSylinder 88">
            <a:extLst>
              <a:ext uri="{FF2B5EF4-FFF2-40B4-BE49-F238E27FC236}">
                <a16:creationId xmlns:a16="http://schemas.microsoft.com/office/drawing/2014/main" id="{AD4613AF-003E-1BAB-4682-90C527576681}"/>
              </a:ext>
            </a:extLst>
          </p:cNvPr>
          <p:cNvSpPr txBox="1"/>
          <p:nvPr/>
        </p:nvSpPr>
        <p:spPr>
          <a:xfrm>
            <a:off x="-17658359" y="7246253"/>
            <a:ext cx="27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HVORFOR?</a:t>
            </a:r>
          </a:p>
        </p:txBody>
      </p:sp>
      <p:sp>
        <p:nvSpPr>
          <p:cNvPr id="97" name="TekstSylinder 96">
            <a:extLst>
              <a:ext uri="{FF2B5EF4-FFF2-40B4-BE49-F238E27FC236}">
                <a16:creationId xmlns:a16="http://schemas.microsoft.com/office/drawing/2014/main" id="{551D164F-2BC7-87D4-E905-C6E8F126603C}"/>
              </a:ext>
            </a:extLst>
          </p:cNvPr>
          <p:cNvSpPr txBox="1"/>
          <p:nvPr/>
        </p:nvSpPr>
        <p:spPr>
          <a:xfrm>
            <a:off x="-17633381" y="8290267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Problemet med Gud</a:t>
            </a:r>
          </a:p>
        </p:txBody>
      </p:sp>
      <p:sp>
        <p:nvSpPr>
          <p:cNvPr id="93" name="TekstSylinder 92">
            <a:extLst>
              <a:ext uri="{FF2B5EF4-FFF2-40B4-BE49-F238E27FC236}">
                <a16:creationId xmlns:a16="http://schemas.microsoft.com/office/drawing/2014/main" id="{BDD1CFD7-25F2-2B43-E629-812F1A2A09FF}"/>
              </a:ext>
            </a:extLst>
          </p:cNvPr>
          <p:cNvSpPr txBox="1"/>
          <p:nvPr/>
        </p:nvSpPr>
        <p:spPr>
          <a:xfrm>
            <a:off x="-17660825" y="7723480"/>
            <a:ext cx="558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Hvorfor tillater Gud lidelse?</a:t>
            </a:r>
          </a:p>
        </p:txBody>
      </p:sp>
      <p:sp>
        <p:nvSpPr>
          <p:cNvPr id="102" name="Bue 101">
            <a:extLst>
              <a:ext uri="{FF2B5EF4-FFF2-40B4-BE49-F238E27FC236}">
                <a16:creationId xmlns:a16="http://schemas.microsoft.com/office/drawing/2014/main" id="{65EF95B8-4542-505D-1609-1E1C6A1195BE}"/>
              </a:ext>
            </a:extLst>
          </p:cNvPr>
          <p:cNvSpPr/>
          <p:nvPr/>
        </p:nvSpPr>
        <p:spPr>
          <a:xfrm>
            <a:off x="-17633381" y="7680399"/>
            <a:ext cx="1904474" cy="187079"/>
          </a:xfrm>
          <a:prstGeom prst="arc">
            <a:avLst>
              <a:gd name="adj1" fmla="val 10944435"/>
              <a:gd name="adj2" fmla="val 2134254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Snakkeboble: rektangel med avrundede hjørner 102">
            <a:extLst>
              <a:ext uri="{FF2B5EF4-FFF2-40B4-BE49-F238E27FC236}">
                <a16:creationId xmlns:a16="http://schemas.microsoft.com/office/drawing/2014/main" id="{39246571-0069-C7AB-D11F-21CC6C29A90A}"/>
              </a:ext>
            </a:extLst>
          </p:cNvPr>
          <p:cNvSpPr/>
          <p:nvPr/>
        </p:nvSpPr>
        <p:spPr>
          <a:xfrm>
            <a:off x="-14590258" y="3386512"/>
            <a:ext cx="846387" cy="674514"/>
          </a:xfrm>
          <a:prstGeom prst="wedgeRoundRectCallout">
            <a:avLst>
              <a:gd name="adj1" fmla="val 84002"/>
              <a:gd name="adj2" fmla="val 19999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OK</a:t>
            </a:r>
          </a:p>
        </p:txBody>
      </p:sp>
      <p:sp>
        <p:nvSpPr>
          <p:cNvPr id="107" name="Frihåndsform: figur 106">
            <a:extLst>
              <a:ext uri="{FF2B5EF4-FFF2-40B4-BE49-F238E27FC236}">
                <a16:creationId xmlns:a16="http://schemas.microsoft.com/office/drawing/2014/main" id="{A65F984B-73A5-9E12-377F-B6D903FE7037}"/>
              </a:ext>
            </a:extLst>
          </p:cNvPr>
          <p:cNvSpPr/>
          <p:nvPr/>
        </p:nvSpPr>
        <p:spPr>
          <a:xfrm rot="1706509">
            <a:off x="-12823897" y="4149162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09" name="Pil: sirkelformet 108">
            <a:extLst>
              <a:ext uri="{FF2B5EF4-FFF2-40B4-BE49-F238E27FC236}">
                <a16:creationId xmlns:a16="http://schemas.microsoft.com/office/drawing/2014/main" id="{16A64CA9-6BF9-FA83-260F-DF0D27C9346A}"/>
              </a:ext>
            </a:extLst>
          </p:cNvPr>
          <p:cNvSpPr/>
          <p:nvPr/>
        </p:nvSpPr>
        <p:spPr>
          <a:xfrm rot="17477804" flipH="1">
            <a:off x="-19397941" y="6689053"/>
            <a:ext cx="4127560" cy="2653629"/>
          </a:xfrm>
          <a:prstGeom prst="circularArrow">
            <a:avLst>
              <a:gd name="adj1" fmla="val 14071"/>
              <a:gd name="adj2" fmla="val 1153532"/>
              <a:gd name="adj3" fmla="val 21455312"/>
              <a:gd name="adj4" fmla="val 12794236"/>
              <a:gd name="adj5" fmla="val 16404"/>
            </a:avLst>
          </a:prstGeom>
          <a:solidFill>
            <a:srgbClr val="FAE0A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30" name="Bildeforklaring: pil ned 129">
            <a:extLst>
              <a:ext uri="{FF2B5EF4-FFF2-40B4-BE49-F238E27FC236}">
                <a16:creationId xmlns:a16="http://schemas.microsoft.com/office/drawing/2014/main" id="{F8A2E87A-5647-0ABA-9C57-3E512AEB50E6}"/>
              </a:ext>
            </a:extLst>
          </p:cNvPr>
          <p:cNvSpPr/>
          <p:nvPr/>
        </p:nvSpPr>
        <p:spPr>
          <a:xfrm>
            <a:off x="-17908475" y="11523908"/>
            <a:ext cx="161045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E3993AFC-963A-5503-1730-6DB1E3E0DF03}"/>
              </a:ext>
            </a:extLst>
          </p:cNvPr>
          <p:cNvSpPr txBox="1"/>
          <p:nvPr/>
        </p:nvSpPr>
        <p:spPr>
          <a:xfrm>
            <a:off x="-17965987" y="11523908"/>
            <a:ext cx="170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Jobs kone</a:t>
            </a:r>
          </a:p>
        </p:txBody>
      </p:sp>
      <p:pic>
        <p:nvPicPr>
          <p:cNvPr id="111" name="Grafikk 110" descr="Eldre mann med sideburns">
            <a:extLst>
              <a:ext uri="{FF2B5EF4-FFF2-40B4-BE49-F238E27FC236}">
                <a16:creationId xmlns:a16="http://schemas.microsoft.com/office/drawing/2014/main" id="{F1BD2B89-1472-33EE-7323-F3015A00F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-15987228" y="12906355"/>
            <a:ext cx="664030" cy="664030"/>
          </a:xfrm>
          <a:prstGeom prst="rect">
            <a:avLst/>
          </a:prstGeom>
        </p:spPr>
      </p:pic>
      <p:pic>
        <p:nvPicPr>
          <p:cNvPr id="113" name="Grafikk 112" descr="Mann som har tradisjonell klær">
            <a:extLst>
              <a:ext uri="{FF2B5EF4-FFF2-40B4-BE49-F238E27FC236}">
                <a16:creationId xmlns:a16="http://schemas.microsoft.com/office/drawing/2014/main" id="{F4A558F0-BBAA-3118-8C08-82EF1379FD2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-15387329" y="12573905"/>
            <a:ext cx="643978" cy="1779205"/>
          </a:xfrm>
          <a:prstGeom prst="rect">
            <a:avLst/>
          </a:prstGeom>
        </p:spPr>
      </p:pic>
      <p:pic>
        <p:nvPicPr>
          <p:cNvPr id="117" name="Grafikk 116" descr="Et øye bilde som ruller">
            <a:extLst>
              <a:ext uri="{FF2B5EF4-FFF2-40B4-BE49-F238E27FC236}">
                <a16:creationId xmlns:a16="http://schemas.microsoft.com/office/drawing/2014/main" id="{E6AE9C98-CFB4-9381-3C13-B152611EC6D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-17211002" y="12376433"/>
            <a:ext cx="304800" cy="314325"/>
          </a:xfrm>
          <a:prstGeom prst="rect">
            <a:avLst/>
          </a:prstGeom>
        </p:spPr>
      </p:pic>
      <p:sp>
        <p:nvSpPr>
          <p:cNvPr id="132" name="Bildeforklaring: pil ned 131">
            <a:extLst>
              <a:ext uri="{FF2B5EF4-FFF2-40B4-BE49-F238E27FC236}">
                <a16:creationId xmlns:a16="http://schemas.microsoft.com/office/drawing/2014/main" id="{3B1910EB-8CD0-3851-5CCD-EB3838244885}"/>
              </a:ext>
            </a:extLst>
          </p:cNvPr>
          <p:cNvSpPr/>
          <p:nvPr/>
        </p:nvSpPr>
        <p:spPr>
          <a:xfrm>
            <a:off x="-15550991" y="11642469"/>
            <a:ext cx="98249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5" name="Grafikk 124" descr="Mann med flat topp">
            <a:extLst>
              <a:ext uri="{FF2B5EF4-FFF2-40B4-BE49-F238E27FC236}">
                <a16:creationId xmlns:a16="http://schemas.microsoft.com/office/drawing/2014/main" id="{F66B024F-912E-D9DA-1D66-9C034A4A0B6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-15248690" y="12188620"/>
            <a:ext cx="351886" cy="483098"/>
          </a:xfrm>
          <a:prstGeom prst="rect">
            <a:avLst/>
          </a:prstGeom>
        </p:spPr>
      </p:pic>
      <p:sp>
        <p:nvSpPr>
          <p:cNvPr id="134" name="Bildeforklaring: pil ned 133">
            <a:extLst>
              <a:ext uri="{FF2B5EF4-FFF2-40B4-BE49-F238E27FC236}">
                <a16:creationId xmlns:a16="http://schemas.microsoft.com/office/drawing/2014/main" id="{EB029E76-1355-D982-73C6-630ED5F17262}"/>
              </a:ext>
            </a:extLst>
          </p:cNvPr>
          <p:cNvSpPr/>
          <p:nvPr/>
        </p:nvSpPr>
        <p:spPr>
          <a:xfrm>
            <a:off x="-14587610" y="11523908"/>
            <a:ext cx="1113886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5" name="TekstSylinder 134">
            <a:extLst>
              <a:ext uri="{FF2B5EF4-FFF2-40B4-BE49-F238E27FC236}">
                <a16:creationId xmlns:a16="http://schemas.microsoft.com/office/drawing/2014/main" id="{29032817-AC38-039A-4BFF-9C247992472A}"/>
              </a:ext>
            </a:extLst>
          </p:cNvPr>
          <p:cNvSpPr txBox="1"/>
          <p:nvPr/>
        </p:nvSpPr>
        <p:spPr>
          <a:xfrm>
            <a:off x="-14645122" y="11523908"/>
            <a:ext cx="116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Bildad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36" name="Bildeforklaring: pil ned 135">
            <a:extLst>
              <a:ext uri="{FF2B5EF4-FFF2-40B4-BE49-F238E27FC236}">
                <a16:creationId xmlns:a16="http://schemas.microsoft.com/office/drawing/2014/main" id="{C2A744CC-EEEB-5A89-7304-AEB34FBF0800}"/>
              </a:ext>
            </a:extLst>
          </p:cNvPr>
          <p:cNvSpPr/>
          <p:nvPr/>
        </p:nvSpPr>
        <p:spPr>
          <a:xfrm>
            <a:off x="-13543436" y="11844740"/>
            <a:ext cx="94007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7" name="TekstSylinder 136">
            <a:extLst>
              <a:ext uri="{FF2B5EF4-FFF2-40B4-BE49-F238E27FC236}">
                <a16:creationId xmlns:a16="http://schemas.microsoft.com/office/drawing/2014/main" id="{905300FA-F0BB-2A2E-FCBA-E07DF6C24F5D}"/>
              </a:ext>
            </a:extLst>
          </p:cNvPr>
          <p:cNvSpPr txBox="1"/>
          <p:nvPr/>
        </p:nvSpPr>
        <p:spPr>
          <a:xfrm>
            <a:off x="-13678211" y="11844740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Sofar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14" name="Grafikk 113" descr="Mann som har tradisjonell klær">
            <a:extLst>
              <a:ext uri="{FF2B5EF4-FFF2-40B4-BE49-F238E27FC236}">
                <a16:creationId xmlns:a16="http://schemas.microsoft.com/office/drawing/2014/main" id="{3630217F-F7F9-C65A-D696-1EB96318375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-14382754" y="12418992"/>
            <a:ext cx="895790" cy="1901268"/>
          </a:xfrm>
          <a:prstGeom prst="rect">
            <a:avLst/>
          </a:prstGeom>
        </p:spPr>
      </p:pic>
      <p:pic>
        <p:nvPicPr>
          <p:cNvPr id="121" name="Grafikk 120" descr="Skallet dame hode">
            <a:extLst>
              <a:ext uri="{FF2B5EF4-FFF2-40B4-BE49-F238E27FC236}">
                <a16:creationId xmlns:a16="http://schemas.microsoft.com/office/drawing/2014/main" id="{7C6D3889-5ECB-C490-FE86-02492E916D0A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14225236" y="12067912"/>
            <a:ext cx="372076" cy="440290"/>
          </a:xfrm>
          <a:prstGeom prst="rect">
            <a:avLst/>
          </a:prstGeom>
        </p:spPr>
      </p:pic>
      <p:pic>
        <p:nvPicPr>
          <p:cNvPr id="112" name="Grafikk 111" descr="Mann med tradisjonell klær">
            <a:extLst>
              <a:ext uri="{FF2B5EF4-FFF2-40B4-BE49-F238E27FC236}">
                <a16:creationId xmlns:a16="http://schemas.microsoft.com/office/drawing/2014/main" id="{F90F2C20-B719-A07D-8BDC-C405C2E1FCF0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-13510219" y="12863253"/>
            <a:ext cx="841032" cy="1665644"/>
          </a:xfrm>
          <a:prstGeom prst="rect">
            <a:avLst/>
          </a:prstGeom>
        </p:spPr>
      </p:pic>
      <p:pic>
        <p:nvPicPr>
          <p:cNvPr id="123" name="Grafikk 122" descr="Bære hode uten ansikt">
            <a:extLst>
              <a:ext uri="{FF2B5EF4-FFF2-40B4-BE49-F238E27FC236}">
                <a16:creationId xmlns:a16="http://schemas.microsoft.com/office/drawing/2014/main" id="{245B7600-D420-B417-032F-BA2C168183F7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-13335359" y="12408372"/>
            <a:ext cx="483413" cy="509901"/>
          </a:xfrm>
          <a:prstGeom prst="rect">
            <a:avLst/>
          </a:prstGeom>
        </p:spPr>
      </p:pic>
      <p:pic>
        <p:nvPicPr>
          <p:cNvPr id="149" name="Grafikk 148" descr="Gråtende ansikt med Gledestårer">
            <a:extLst>
              <a:ext uri="{FF2B5EF4-FFF2-40B4-BE49-F238E27FC236}">
                <a16:creationId xmlns:a16="http://schemas.microsoft.com/office/drawing/2014/main" id="{F6ECEE4C-E23D-A7F7-A3AD-AF0AF1A6759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 rot="345954">
            <a:off x="-15741214" y="13211656"/>
            <a:ext cx="353885" cy="337033"/>
          </a:xfrm>
          <a:prstGeom prst="rect">
            <a:avLst/>
          </a:prstGeom>
        </p:spPr>
      </p:pic>
      <p:pic>
        <p:nvPicPr>
          <p:cNvPr id="34" name="Grafikk 33" descr="Gammelt manne ansikt">
            <a:extLst>
              <a:ext uri="{FF2B5EF4-FFF2-40B4-BE49-F238E27FC236}">
                <a16:creationId xmlns:a16="http://schemas.microsoft.com/office/drawing/2014/main" id="{93D2890C-38AB-C39E-7065-CA75AD1D9090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14093911" y="12223833"/>
            <a:ext cx="235706" cy="228563"/>
          </a:xfrm>
          <a:prstGeom prst="rect">
            <a:avLst/>
          </a:prstGeom>
        </p:spPr>
      </p:pic>
      <p:pic>
        <p:nvPicPr>
          <p:cNvPr id="51" name="Grafikk 50" descr="Et gråtende ansikt">
            <a:extLst>
              <a:ext uri="{FF2B5EF4-FFF2-40B4-BE49-F238E27FC236}">
                <a16:creationId xmlns:a16="http://schemas.microsoft.com/office/drawing/2014/main" id="{F7C22F84-9790-F735-5397-C99606F607A5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-15144125" y="12396915"/>
            <a:ext cx="236932" cy="236932"/>
          </a:xfrm>
          <a:prstGeom prst="rect">
            <a:avLst/>
          </a:prstGeom>
        </p:spPr>
      </p:pic>
      <p:pic>
        <p:nvPicPr>
          <p:cNvPr id="55" name="Grafikk 54" descr="En lei ansikt">
            <a:extLst>
              <a:ext uri="{FF2B5EF4-FFF2-40B4-BE49-F238E27FC236}">
                <a16:creationId xmlns:a16="http://schemas.microsoft.com/office/drawing/2014/main" id="{DC4D50C3-40DC-C00E-510C-5CE75F040F09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-13217848" y="12572994"/>
            <a:ext cx="246266" cy="24626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D5109C2A-237D-22E6-EDDC-58E6DCB1B971}"/>
              </a:ext>
            </a:extLst>
          </p:cNvPr>
          <p:cNvSpPr txBox="1"/>
          <p:nvPr/>
        </p:nvSpPr>
        <p:spPr>
          <a:xfrm>
            <a:off x="-11648673" y="5145506"/>
            <a:ext cx="1268693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Skal ikke undergang ramme den urettferdige, </a:t>
            </a:r>
          </a:p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 ulykke dem som gjør det onde? Job 31:3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58" name="Grafikk 57" descr="Eldre mann med sideburns">
            <a:extLst>
              <a:ext uri="{FF2B5EF4-FFF2-40B4-BE49-F238E27FC236}">
                <a16:creationId xmlns:a16="http://schemas.microsoft.com/office/drawing/2014/main" id="{147AFB13-1CEF-CD17-AA01-B07760CFA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-9332343" y="10994110"/>
            <a:ext cx="664030" cy="664030"/>
          </a:xfrm>
          <a:prstGeom prst="rect">
            <a:avLst/>
          </a:prstGeom>
        </p:spPr>
      </p:pic>
      <p:pic>
        <p:nvPicPr>
          <p:cNvPr id="81" name="Grafikk 80" descr="Mann med flat topp">
            <a:extLst>
              <a:ext uri="{FF2B5EF4-FFF2-40B4-BE49-F238E27FC236}">
                <a16:creationId xmlns:a16="http://schemas.microsoft.com/office/drawing/2014/main" id="{36E48462-9BBC-1EAE-9886-14D3A570B30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-2500179" y="9742428"/>
            <a:ext cx="466474" cy="640414"/>
          </a:xfrm>
          <a:prstGeom prst="rect">
            <a:avLst/>
          </a:prstGeom>
        </p:spPr>
      </p:pic>
      <p:pic>
        <p:nvPicPr>
          <p:cNvPr id="95" name="Grafikk 94" descr="Skallet dame hode">
            <a:extLst>
              <a:ext uri="{FF2B5EF4-FFF2-40B4-BE49-F238E27FC236}">
                <a16:creationId xmlns:a16="http://schemas.microsoft.com/office/drawing/2014/main" id="{27F33F53-29C8-4A05-26D1-2D9386830F5B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1602675" y="9849696"/>
            <a:ext cx="541195" cy="640413"/>
          </a:xfrm>
          <a:prstGeom prst="rect">
            <a:avLst/>
          </a:prstGeom>
        </p:spPr>
      </p:pic>
      <p:pic>
        <p:nvPicPr>
          <p:cNvPr id="101" name="Grafikk 100" descr="Gammelt manne ansikt">
            <a:extLst>
              <a:ext uri="{FF2B5EF4-FFF2-40B4-BE49-F238E27FC236}">
                <a16:creationId xmlns:a16="http://schemas.microsoft.com/office/drawing/2014/main" id="{E5088CFB-A204-8631-78B4-4372222C634D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1477324" y="10059863"/>
            <a:ext cx="357389" cy="346558"/>
          </a:xfrm>
          <a:prstGeom prst="rect">
            <a:avLst/>
          </a:prstGeom>
        </p:spPr>
      </p:pic>
      <p:pic>
        <p:nvPicPr>
          <p:cNvPr id="108" name="Grafikk 107" descr="En lei ansikt">
            <a:extLst>
              <a:ext uri="{FF2B5EF4-FFF2-40B4-BE49-F238E27FC236}">
                <a16:creationId xmlns:a16="http://schemas.microsoft.com/office/drawing/2014/main" id="{7919AFD8-C795-D2A2-2FB2-5D7D36EC4350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-718424" y="10689457"/>
            <a:ext cx="391818" cy="391818"/>
          </a:xfrm>
          <a:prstGeom prst="rect">
            <a:avLst/>
          </a:prstGeom>
        </p:spPr>
      </p:pic>
      <p:pic>
        <p:nvPicPr>
          <p:cNvPr id="122" name="Grafikk 121" descr="Et deprimerende ansikt">
            <a:extLst>
              <a:ext uri="{FF2B5EF4-FFF2-40B4-BE49-F238E27FC236}">
                <a16:creationId xmlns:a16="http://schemas.microsoft.com/office/drawing/2014/main" id="{7AB4353B-95E6-BEEC-B509-8EB54AE9D838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 rot="649093">
            <a:off x="-9091204" y="11272647"/>
            <a:ext cx="347267" cy="336743"/>
          </a:xfrm>
          <a:prstGeom prst="rect">
            <a:avLst/>
          </a:prstGeom>
        </p:spPr>
      </p:pic>
      <p:pic>
        <p:nvPicPr>
          <p:cNvPr id="126" name="Grafikk 125" descr="En forvirret ansikt">
            <a:extLst>
              <a:ext uri="{FF2B5EF4-FFF2-40B4-BE49-F238E27FC236}">
                <a16:creationId xmlns:a16="http://schemas.microsoft.com/office/drawing/2014/main" id="{C6D5A00F-93DC-8714-2AF9-13BE3FFE82F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2384515" y="9935973"/>
            <a:ext cx="304800" cy="381000"/>
          </a:xfrm>
          <a:prstGeom prst="rect">
            <a:avLst/>
          </a:prstGeom>
        </p:spPr>
      </p:pic>
      <p:sp>
        <p:nvSpPr>
          <p:cNvPr id="139" name="Grafikk 114" descr="Avmerking med heldekkende fyll">
            <a:extLst>
              <a:ext uri="{FF2B5EF4-FFF2-40B4-BE49-F238E27FC236}">
                <a16:creationId xmlns:a16="http://schemas.microsoft.com/office/drawing/2014/main" id="{96494126-7D9E-6528-F82D-92479801E558}"/>
              </a:ext>
            </a:extLst>
          </p:cNvPr>
          <p:cNvSpPr/>
          <p:nvPr/>
        </p:nvSpPr>
        <p:spPr>
          <a:xfrm>
            <a:off x="-608985" y="13938042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  <p:pic>
        <p:nvPicPr>
          <p:cNvPr id="141" name="Grafikk 140" descr="Gutt med en flat topp">
            <a:extLst>
              <a:ext uri="{FF2B5EF4-FFF2-40B4-BE49-F238E27FC236}">
                <a16:creationId xmlns:a16="http://schemas.microsoft.com/office/drawing/2014/main" id="{06CADD94-4DFB-BF14-6E39-101440D36A61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-3525812" y="9847205"/>
            <a:ext cx="666750" cy="752475"/>
          </a:xfrm>
          <a:prstGeom prst="rect">
            <a:avLst/>
          </a:prstGeom>
        </p:spPr>
      </p:pic>
      <p:pic>
        <p:nvPicPr>
          <p:cNvPr id="146" name="Grafikk 145" descr="Ansikt med ett eyebrow">
            <a:extLst>
              <a:ext uri="{FF2B5EF4-FFF2-40B4-BE49-F238E27FC236}">
                <a16:creationId xmlns:a16="http://schemas.microsoft.com/office/drawing/2014/main" id="{67827D72-8DAE-06DF-D87A-7EF2408E0E21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-3199600" y="10221043"/>
            <a:ext cx="314325" cy="304800"/>
          </a:xfrm>
          <a:prstGeom prst="rect">
            <a:avLst/>
          </a:prstGeom>
        </p:spPr>
      </p:pic>
      <p:sp>
        <p:nvSpPr>
          <p:cNvPr id="165" name="TekstSylinder 164">
            <a:extLst>
              <a:ext uri="{FF2B5EF4-FFF2-40B4-BE49-F238E27FC236}">
                <a16:creationId xmlns:a16="http://schemas.microsoft.com/office/drawing/2014/main" id="{789BEA39-AE8A-0511-3BF0-A9F2D9462338}"/>
              </a:ext>
            </a:extLst>
          </p:cNvPr>
          <p:cNvSpPr txBox="1"/>
          <p:nvPr/>
        </p:nvSpPr>
        <p:spPr>
          <a:xfrm>
            <a:off x="4635480" y="1171253"/>
            <a:ext cx="2870421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3200" dirty="0"/>
              <a:t>1. VR-briller</a:t>
            </a:r>
          </a:p>
        </p:txBody>
      </p:sp>
      <p:sp>
        <p:nvSpPr>
          <p:cNvPr id="147" name="Bildeforklaring: pil ned 146">
            <a:extLst>
              <a:ext uri="{FF2B5EF4-FFF2-40B4-BE49-F238E27FC236}">
                <a16:creationId xmlns:a16="http://schemas.microsoft.com/office/drawing/2014/main" id="{2D9FAE11-B21B-178C-8643-2417CF544323}"/>
              </a:ext>
            </a:extLst>
          </p:cNvPr>
          <p:cNvSpPr/>
          <p:nvPr/>
        </p:nvSpPr>
        <p:spPr>
          <a:xfrm>
            <a:off x="-3602936" y="9293735"/>
            <a:ext cx="94007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5" name="TekstSylinder 154">
            <a:extLst>
              <a:ext uri="{FF2B5EF4-FFF2-40B4-BE49-F238E27FC236}">
                <a16:creationId xmlns:a16="http://schemas.microsoft.com/office/drawing/2014/main" id="{52CA3BC3-415B-F411-2025-97EB804995B5}"/>
              </a:ext>
            </a:extLst>
          </p:cNvPr>
          <p:cNvSpPr txBox="1"/>
          <p:nvPr/>
        </p:nvSpPr>
        <p:spPr>
          <a:xfrm>
            <a:off x="-3737711" y="9293735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Elihu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61" name="Frihåndsform: figur 160">
            <a:extLst>
              <a:ext uri="{FF2B5EF4-FFF2-40B4-BE49-F238E27FC236}">
                <a16:creationId xmlns:a16="http://schemas.microsoft.com/office/drawing/2014/main" id="{0B55C5FE-0BC7-E4E3-BD77-2F9A0ED0BA32}"/>
              </a:ext>
            </a:extLst>
          </p:cNvPr>
          <p:cNvSpPr/>
          <p:nvPr/>
        </p:nvSpPr>
        <p:spPr>
          <a:xfrm>
            <a:off x="-8151292" y="13990538"/>
            <a:ext cx="194018" cy="189916"/>
          </a:xfrm>
          <a:custGeom>
            <a:avLst/>
            <a:gdLst>
              <a:gd name="connsiteX0" fmla="*/ 119273 w 139705"/>
              <a:gd name="connsiteY0" fmla="*/ 20501 h 139811"/>
              <a:gd name="connsiteX1" fmla="*/ 119273 w 139705"/>
              <a:gd name="connsiteY1" fmla="*/ 20501 h 139811"/>
              <a:gd name="connsiteX2" fmla="*/ 20535 w 139705"/>
              <a:gd name="connsiteY2" fmla="*/ 20398 h 139811"/>
              <a:gd name="connsiteX3" fmla="*/ 20432 w 139705"/>
              <a:gd name="connsiteY3" fmla="*/ 20501 h 139811"/>
              <a:gd name="connsiteX4" fmla="*/ 5459 w 139705"/>
              <a:gd name="connsiteY4" fmla="*/ 42846 h 139811"/>
              <a:gd name="connsiteX5" fmla="*/ 1 w 139705"/>
              <a:gd name="connsiteY5" fmla="*/ 70097 h 139811"/>
              <a:gd name="connsiteX6" fmla="*/ 5478 w 139705"/>
              <a:gd name="connsiteY6" fmla="*/ 97225 h 139811"/>
              <a:gd name="connsiteX7" fmla="*/ 42778 w 139705"/>
              <a:gd name="connsiteY7" fmla="*/ 134325 h 139811"/>
              <a:gd name="connsiteX8" fmla="*/ 70019 w 139705"/>
              <a:gd name="connsiteY8" fmla="*/ 139811 h 139811"/>
              <a:gd name="connsiteX9" fmla="*/ 97147 w 139705"/>
              <a:gd name="connsiteY9" fmla="*/ 134334 h 139811"/>
              <a:gd name="connsiteX10" fmla="*/ 134218 w 139705"/>
              <a:gd name="connsiteY10" fmla="*/ 97253 h 139811"/>
              <a:gd name="connsiteX11" fmla="*/ 139704 w 139705"/>
              <a:gd name="connsiteY11" fmla="*/ 70126 h 139811"/>
              <a:gd name="connsiteX12" fmla="*/ 134237 w 139705"/>
              <a:gd name="connsiteY12" fmla="*/ 42875 h 139811"/>
              <a:gd name="connsiteX13" fmla="*/ 119273 w 139705"/>
              <a:gd name="connsiteY13" fmla="*/ 20501 h 13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705" h="139811">
                <a:moveTo>
                  <a:pt x="119273" y="20501"/>
                </a:moveTo>
                <a:lnTo>
                  <a:pt x="119273" y="20501"/>
                </a:lnTo>
                <a:cubicBezTo>
                  <a:pt x="92035" y="-6793"/>
                  <a:pt x="47830" y="-6840"/>
                  <a:pt x="20535" y="20398"/>
                </a:cubicBezTo>
                <a:cubicBezTo>
                  <a:pt x="20501" y="20432"/>
                  <a:pt x="20467" y="20467"/>
                  <a:pt x="20432" y="20501"/>
                </a:cubicBezTo>
                <a:cubicBezTo>
                  <a:pt x="14045" y="26912"/>
                  <a:pt x="8959" y="34501"/>
                  <a:pt x="5459" y="42846"/>
                </a:cubicBezTo>
                <a:cubicBezTo>
                  <a:pt x="1815" y="51468"/>
                  <a:pt x="-42" y="60738"/>
                  <a:pt x="1" y="70097"/>
                </a:cubicBezTo>
                <a:cubicBezTo>
                  <a:pt x="-51" y="79420"/>
                  <a:pt x="1813" y="88653"/>
                  <a:pt x="5478" y="97225"/>
                </a:cubicBezTo>
                <a:cubicBezTo>
                  <a:pt x="12601" y="113980"/>
                  <a:pt x="25984" y="127292"/>
                  <a:pt x="42778" y="134325"/>
                </a:cubicBezTo>
                <a:cubicBezTo>
                  <a:pt x="51397" y="137968"/>
                  <a:pt x="60662" y="139834"/>
                  <a:pt x="70019" y="139811"/>
                </a:cubicBezTo>
                <a:cubicBezTo>
                  <a:pt x="79341" y="139857"/>
                  <a:pt x="88573" y="137994"/>
                  <a:pt x="97147" y="134334"/>
                </a:cubicBezTo>
                <a:cubicBezTo>
                  <a:pt x="113821" y="127213"/>
                  <a:pt x="127102" y="113930"/>
                  <a:pt x="134218" y="97253"/>
                </a:cubicBezTo>
                <a:cubicBezTo>
                  <a:pt x="137881" y="88681"/>
                  <a:pt x="139748" y="79448"/>
                  <a:pt x="139704" y="70126"/>
                </a:cubicBezTo>
                <a:cubicBezTo>
                  <a:pt x="139739" y="60767"/>
                  <a:pt x="137879" y="51497"/>
                  <a:pt x="134237" y="42875"/>
                </a:cubicBezTo>
                <a:cubicBezTo>
                  <a:pt x="130739" y="34522"/>
                  <a:pt x="125658" y="26924"/>
                  <a:pt x="119273" y="20501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54" name="Sky 53">
            <a:extLst>
              <a:ext uri="{FF2B5EF4-FFF2-40B4-BE49-F238E27FC236}">
                <a16:creationId xmlns:a16="http://schemas.microsoft.com/office/drawing/2014/main" id="{E490D6A2-1516-C5B6-013B-3B0B7EAE4FA7}"/>
              </a:ext>
            </a:extLst>
          </p:cNvPr>
          <p:cNvSpPr/>
          <p:nvPr/>
        </p:nvSpPr>
        <p:spPr>
          <a:xfrm>
            <a:off x="792915" y="89946"/>
            <a:ext cx="3048044" cy="2540744"/>
          </a:xfrm>
          <a:prstGeom prst="cloud">
            <a:avLst/>
          </a:prstGeom>
          <a:solidFill>
            <a:srgbClr val="D9AE7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8" name="Lyn 117">
            <a:extLst>
              <a:ext uri="{FF2B5EF4-FFF2-40B4-BE49-F238E27FC236}">
                <a16:creationId xmlns:a16="http://schemas.microsoft.com/office/drawing/2014/main" id="{F4E67DEE-832C-78C4-8257-50A5F623BE7E}"/>
              </a:ext>
            </a:extLst>
          </p:cNvPr>
          <p:cNvSpPr/>
          <p:nvPr/>
        </p:nvSpPr>
        <p:spPr>
          <a:xfrm rot="640708">
            <a:off x="1811908" y="1337476"/>
            <a:ext cx="1375822" cy="1803421"/>
          </a:xfrm>
          <a:prstGeom prst="lightningBolt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4" name="Sky 123">
            <a:extLst>
              <a:ext uri="{FF2B5EF4-FFF2-40B4-BE49-F238E27FC236}">
                <a16:creationId xmlns:a16="http://schemas.microsoft.com/office/drawing/2014/main" id="{0608C743-CA63-E47C-91C3-C872975D9955}"/>
              </a:ext>
            </a:extLst>
          </p:cNvPr>
          <p:cNvSpPr/>
          <p:nvPr/>
        </p:nvSpPr>
        <p:spPr>
          <a:xfrm>
            <a:off x="1517465" y="749559"/>
            <a:ext cx="3048044" cy="1178267"/>
          </a:xfrm>
          <a:prstGeom prst="cloud">
            <a:avLst/>
          </a:prstGeom>
          <a:solidFill>
            <a:srgbClr val="BB8E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FD0A251E-2869-500D-89D6-B2D63F066FF0}"/>
              </a:ext>
            </a:extLst>
          </p:cNvPr>
          <p:cNvSpPr/>
          <p:nvPr/>
        </p:nvSpPr>
        <p:spPr>
          <a:xfrm>
            <a:off x="3168235" y="657349"/>
            <a:ext cx="1938090" cy="186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56" name="Bilde 155" descr="Et bilde som inneholder clip art, Grafikk, tegning, tegnefilm&#10;&#10;Automatisk generert beskrivelse">
            <a:extLst>
              <a:ext uri="{FF2B5EF4-FFF2-40B4-BE49-F238E27FC236}">
                <a16:creationId xmlns:a16="http://schemas.microsoft.com/office/drawing/2014/main" id="{CAA45C71-E65A-95E4-2F99-8F0E90505123}"/>
              </a:ext>
            </a:extLst>
          </p:cNvPr>
          <p:cNvPicPr>
            <a:picLocks noChangeAspect="1"/>
          </p:cNvPicPr>
          <p:nvPr/>
        </p:nvPicPr>
        <p:blipFill>
          <a:blip r:embed="rId5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421" y="725787"/>
            <a:ext cx="1680003" cy="1680003"/>
          </a:xfrm>
          <a:prstGeom prst="rect">
            <a:avLst/>
          </a:prstGeom>
        </p:spPr>
      </p:pic>
      <p:sp>
        <p:nvSpPr>
          <p:cNvPr id="140" name="Rulle: vannrett 139">
            <a:extLst>
              <a:ext uri="{FF2B5EF4-FFF2-40B4-BE49-F238E27FC236}">
                <a16:creationId xmlns:a16="http://schemas.microsoft.com/office/drawing/2014/main" id="{28FA0427-83CB-1087-50A8-95E4A118F9ED}"/>
              </a:ext>
            </a:extLst>
          </p:cNvPr>
          <p:cNvSpPr/>
          <p:nvPr/>
        </p:nvSpPr>
        <p:spPr>
          <a:xfrm rot="5400000">
            <a:off x="1897287" y="831003"/>
            <a:ext cx="9860061" cy="10353228"/>
          </a:xfrm>
          <a:prstGeom prst="horizontalScroll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6" name="TekstSylinder 235">
            <a:extLst>
              <a:ext uri="{FF2B5EF4-FFF2-40B4-BE49-F238E27FC236}">
                <a16:creationId xmlns:a16="http://schemas.microsoft.com/office/drawing/2014/main" id="{8D8893A8-9F47-CE10-DE8C-03C25523EF7B}"/>
              </a:ext>
            </a:extLst>
          </p:cNvPr>
          <p:cNvSpPr txBox="1"/>
          <p:nvPr/>
        </p:nvSpPr>
        <p:spPr>
          <a:xfrm>
            <a:off x="3120074" y="2442231"/>
            <a:ext cx="7457650" cy="4991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 hvor holder mørket til?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 kan bringe mørket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til landet der det bor,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 du kjenner stiene dit!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 vet det, for du var vel født den gangen!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Ja, dine dagers tall er stort.»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nb-NO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Job 38:16-21 </a:t>
            </a:r>
          </a:p>
          <a:p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2011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0E8A1-3438-AE45-5D88-238B48C7A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4FB1656C-5D8A-6E20-8193-08C08EC82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720288" y="-17225447"/>
            <a:ext cx="19102714" cy="48724462"/>
          </a:xfrm>
          <a:prstGeom prst="rect">
            <a:avLst/>
          </a:prstGeom>
        </p:spPr>
      </p:pic>
      <p:sp>
        <p:nvSpPr>
          <p:cNvPr id="47" name="Sky 46">
            <a:extLst>
              <a:ext uri="{FF2B5EF4-FFF2-40B4-BE49-F238E27FC236}">
                <a16:creationId xmlns:a16="http://schemas.microsoft.com/office/drawing/2014/main" id="{B8B5C57A-D472-7E50-166F-69A377F0A9E7}"/>
              </a:ext>
            </a:extLst>
          </p:cNvPr>
          <p:cNvSpPr/>
          <p:nvPr/>
        </p:nvSpPr>
        <p:spPr>
          <a:xfrm rot="8782212">
            <a:off x="-18382914" y="2918784"/>
            <a:ext cx="7174818" cy="562303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944 w 43256"/>
              <a:gd name="connsiteY1" fmla="*/ 26073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4969 w 42285"/>
              <a:gd name="connsiteY20" fmla="*/ 14385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4969 w 42285"/>
              <a:gd name="connsiteY20" fmla="*/ 14385 h 43219"/>
              <a:gd name="connsiteX21" fmla="*/ 6229 w 42285"/>
              <a:gd name="connsiteY21" fmla="*/ 16848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4349 w 42285"/>
              <a:gd name="connsiteY20" fmla="*/ 2104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4349 w 42285"/>
              <a:gd name="connsiteY20" fmla="*/ 2104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444 w 42285"/>
              <a:gd name="connsiteY1" fmla="*/ 9689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444 w 42285"/>
              <a:gd name="connsiteY1" fmla="*/ 9689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25 w 42238"/>
              <a:gd name="connsiteY0" fmla="*/ 19869 h 43219"/>
              <a:gd name="connsiteX1" fmla="*/ 10397 w 42238"/>
              <a:gd name="connsiteY1" fmla="*/ 9689 h 43219"/>
              <a:gd name="connsiteX2" fmla="*/ 13023 w 42238"/>
              <a:gd name="connsiteY2" fmla="*/ 5061 h 43219"/>
              <a:gd name="connsiteX3" fmla="*/ 21474 w 42238"/>
              <a:gd name="connsiteY3" fmla="*/ 3291 h 43219"/>
              <a:gd name="connsiteX4" fmla="*/ 24767 w 42238"/>
              <a:gd name="connsiteY4" fmla="*/ 59 h 43219"/>
              <a:gd name="connsiteX5" fmla="*/ 28851 w 42238"/>
              <a:gd name="connsiteY5" fmla="*/ 2340 h 43219"/>
              <a:gd name="connsiteX6" fmla="*/ 34481 w 42238"/>
              <a:gd name="connsiteY6" fmla="*/ 549 h 43219"/>
              <a:gd name="connsiteX7" fmla="*/ 37336 w 42238"/>
              <a:gd name="connsiteY7" fmla="*/ 5435 h 43219"/>
              <a:gd name="connsiteX8" fmla="*/ 41000 w 42238"/>
              <a:gd name="connsiteY8" fmla="*/ 10177 h 43219"/>
              <a:gd name="connsiteX9" fmla="*/ 40836 w 42238"/>
              <a:gd name="connsiteY9" fmla="*/ 15319 h 43219"/>
              <a:gd name="connsiteX10" fmla="*/ 42034 w 42238"/>
              <a:gd name="connsiteY10" fmla="*/ 23181 h 43219"/>
              <a:gd name="connsiteX11" fmla="*/ 36422 w 42238"/>
              <a:gd name="connsiteY11" fmla="*/ 30063 h 43219"/>
              <a:gd name="connsiteX12" fmla="*/ 34413 w 42238"/>
              <a:gd name="connsiteY12" fmla="*/ 35960 h 43219"/>
              <a:gd name="connsiteX13" fmla="*/ 27573 w 42238"/>
              <a:gd name="connsiteY13" fmla="*/ 36674 h 43219"/>
              <a:gd name="connsiteX14" fmla="*/ 22685 w 42238"/>
              <a:gd name="connsiteY14" fmla="*/ 42965 h 43219"/>
              <a:gd name="connsiteX15" fmla="*/ 15498 w 42238"/>
              <a:gd name="connsiteY15" fmla="*/ 39125 h 43219"/>
              <a:gd name="connsiteX16" fmla="*/ 4822 w 42238"/>
              <a:gd name="connsiteY16" fmla="*/ 35331 h 43219"/>
              <a:gd name="connsiteX17" fmla="*/ 128 w 42238"/>
              <a:gd name="connsiteY17" fmla="*/ 31109 h 43219"/>
              <a:gd name="connsiteX18" fmla="*/ 1777 w 42238"/>
              <a:gd name="connsiteY18" fmla="*/ 25966 h 43219"/>
              <a:gd name="connsiteX19" fmla="*/ 3274 w 42238"/>
              <a:gd name="connsiteY19" fmla="*/ 23294 h 43219"/>
              <a:gd name="connsiteX20" fmla="*/ 5172 w 42238"/>
              <a:gd name="connsiteY20" fmla="*/ 19067 h 43219"/>
              <a:gd name="connsiteX21" fmla="*/ 4825 w 42238"/>
              <a:gd name="connsiteY21" fmla="*/ 19869 h 43219"/>
              <a:gd name="connsiteX0" fmla="*/ 3711 w 42238"/>
              <a:gd name="connsiteY0" fmla="*/ 26036 h 43219"/>
              <a:gd name="connsiteX1" fmla="*/ 1926 w 42238"/>
              <a:gd name="connsiteY1" fmla="*/ 26073 h 43219"/>
              <a:gd name="connsiteX2" fmla="*/ 5946 w 42238"/>
              <a:gd name="connsiteY2" fmla="*/ 34758 h 43219"/>
              <a:gd name="connsiteX3" fmla="*/ 4838 w 42238"/>
              <a:gd name="connsiteY3" fmla="*/ 35139 h 43219"/>
              <a:gd name="connsiteX4" fmla="*/ 15496 w 42238"/>
              <a:gd name="connsiteY4" fmla="*/ 38949 h 43219"/>
              <a:gd name="connsiteX5" fmla="*/ 14828 w 42238"/>
              <a:gd name="connsiteY5" fmla="*/ 37209 h 43219"/>
              <a:gd name="connsiteX6" fmla="*/ 27845 w 42238"/>
              <a:gd name="connsiteY6" fmla="*/ 34610 h 43219"/>
              <a:gd name="connsiteX7" fmla="*/ 27578 w 42238"/>
              <a:gd name="connsiteY7" fmla="*/ 36519 h 43219"/>
              <a:gd name="connsiteX8" fmla="*/ 33147 w 42238"/>
              <a:gd name="connsiteY8" fmla="*/ 22813 h 43219"/>
              <a:gd name="connsiteX9" fmla="*/ 36398 w 42238"/>
              <a:gd name="connsiteY9" fmla="*/ 29949 h 43219"/>
              <a:gd name="connsiteX10" fmla="*/ 40816 w 42238"/>
              <a:gd name="connsiteY10" fmla="*/ 15213 h 43219"/>
              <a:gd name="connsiteX11" fmla="*/ 39368 w 42238"/>
              <a:gd name="connsiteY11" fmla="*/ 17889 h 43219"/>
              <a:gd name="connsiteX12" fmla="*/ 37342 w 42238"/>
              <a:gd name="connsiteY12" fmla="*/ 5285 h 43219"/>
              <a:gd name="connsiteX13" fmla="*/ 37418 w 42238"/>
              <a:gd name="connsiteY13" fmla="*/ 6549 h 43219"/>
              <a:gd name="connsiteX14" fmla="*/ 28096 w 42238"/>
              <a:gd name="connsiteY14" fmla="*/ 3811 h 43219"/>
              <a:gd name="connsiteX15" fmla="*/ 28838 w 42238"/>
              <a:gd name="connsiteY15" fmla="*/ 2199 h 43219"/>
              <a:gd name="connsiteX16" fmla="*/ 21159 w 42238"/>
              <a:gd name="connsiteY16" fmla="*/ 4579 h 43219"/>
              <a:gd name="connsiteX17" fmla="*/ 21518 w 42238"/>
              <a:gd name="connsiteY17" fmla="*/ 3189 h 43219"/>
              <a:gd name="connsiteX18" fmla="*/ 13018 w 42238"/>
              <a:gd name="connsiteY18" fmla="*/ 5051 h 43219"/>
              <a:gd name="connsiteX19" fmla="*/ 14318 w 42238"/>
              <a:gd name="connsiteY19" fmla="*/ 6399 h 43219"/>
              <a:gd name="connsiteX20" fmla="*/ 9608 w 42238"/>
              <a:gd name="connsiteY20" fmla="*/ 11374 h 43219"/>
              <a:gd name="connsiteX21" fmla="*/ 6284 w 42238"/>
              <a:gd name="connsiteY21" fmla="*/ 16936 h 43219"/>
              <a:gd name="connsiteX0" fmla="*/ 4825 w 42238"/>
              <a:gd name="connsiteY0" fmla="*/ 19869 h 43219"/>
              <a:gd name="connsiteX1" fmla="*/ 10397 w 42238"/>
              <a:gd name="connsiteY1" fmla="*/ 9689 h 43219"/>
              <a:gd name="connsiteX2" fmla="*/ 13023 w 42238"/>
              <a:gd name="connsiteY2" fmla="*/ 5061 h 43219"/>
              <a:gd name="connsiteX3" fmla="*/ 21474 w 42238"/>
              <a:gd name="connsiteY3" fmla="*/ 3291 h 43219"/>
              <a:gd name="connsiteX4" fmla="*/ 24767 w 42238"/>
              <a:gd name="connsiteY4" fmla="*/ 59 h 43219"/>
              <a:gd name="connsiteX5" fmla="*/ 28851 w 42238"/>
              <a:gd name="connsiteY5" fmla="*/ 2340 h 43219"/>
              <a:gd name="connsiteX6" fmla="*/ 34481 w 42238"/>
              <a:gd name="connsiteY6" fmla="*/ 549 h 43219"/>
              <a:gd name="connsiteX7" fmla="*/ 37336 w 42238"/>
              <a:gd name="connsiteY7" fmla="*/ 5435 h 43219"/>
              <a:gd name="connsiteX8" fmla="*/ 41000 w 42238"/>
              <a:gd name="connsiteY8" fmla="*/ 10177 h 43219"/>
              <a:gd name="connsiteX9" fmla="*/ 40836 w 42238"/>
              <a:gd name="connsiteY9" fmla="*/ 15319 h 43219"/>
              <a:gd name="connsiteX10" fmla="*/ 42034 w 42238"/>
              <a:gd name="connsiteY10" fmla="*/ 23181 h 43219"/>
              <a:gd name="connsiteX11" fmla="*/ 36422 w 42238"/>
              <a:gd name="connsiteY11" fmla="*/ 30063 h 43219"/>
              <a:gd name="connsiteX12" fmla="*/ 34413 w 42238"/>
              <a:gd name="connsiteY12" fmla="*/ 35960 h 43219"/>
              <a:gd name="connsiteX13" fmla="*/ 27573 w 42238"/>
              <a:gd name="connsiteY13" fmla="*/ 36674 h 43219"/>
              <a:gd name="connsiteX14" fmla="*/ 22685 w 42238"/>
              <a:gd name="connsiteY14" fmla="*/ 42965 h 43219"/>
              <a:gd name="connsiteX15" fmla="*/ 15498 w 42238"/>
              <a:gd name="connsiteY15" fmla="*/ 39125 h 43219"/>
              <a:gd name="connsiteX16" fmla="*/ 4822 w 42238"/>
              <a:gd name="connsiteY16" fmla="*/ 35331 h 43219"/>
              <a:gd name="connsiteX17" fmla="*/ 128 w 42238"/>
              <a:gd name="connsiteY17" fmla="*/ 31109 h 43219"/>
              <a:gd name="connsiteX18" fmla="*/ 1777 w 42238"/>
              <a:gd name="connsiteY18" fmla="*/ 25966 h 43219"/>
              <a:gd name="connsiteX19" fmla="*/ 3274 w 42238"/>
              <a:gd name="connsiteY19" fmla="*/ 23294 h 43219"/>
              <a:gd name="connsiteX20" fmla="*/ 5172 w 42238"/>
              <a:gd name="connsiteY20" fmla="*/ 19067 h 43219"/>
              <a:gd name="connsiteX21" fmla="*/ 4825 w 42238"/>
              <a:gd name="connsiteY21" fmla="*/ 19869 h 43219"/>
              <a:gd name="connsiteX0" fmla="*/ 3711 w 42238"/>
              <a:gd name="connsiteY0" fmla="*/ 26036 h 43219"/>
              <a:gd name="connsiteX1" fmla="*/ 1926 w 42238"/>
              <a:gd name="connsiteY1" fmla="*/ 26073 h 43219"/>
              <a:gd name="connsiteX2" fmla="*/ 5946 w 42238"/>
              <a:gd name="connsiteY2" fmla="*/ 34758 h 43219"/>
              <a:gd name="connsiteX3" fmla="*/ 4838 w 42238"/>
              <a:gd name="connsiteY3" fmla="*/ 35139 h 43219"/>
              <a:gd name="connsiteX4" fmla="*/ 15496 w 42238"/>
              <a:gd name="connsiteY4" fmla="*/ 38949 h 43219"/>
              <a:gd name="connsiteX5" fmla="*/ 14828 w 42238"/>
              <a:gd name="connsiteY5" fmla="*/ 37209 h 43219"/>
              <a:gd name="connsiteX6" fmla="*/ 27845 w 42238"/>
              <a:gd name="connsiteY6" fmla="*/ 34610 h 43219"/>
              <a:gd name="connsiteX7" fmla="*/ 27578 w 42238"/>
              <a:gd name="connsiteY7" fmla="*/ 36519 h 43219"/>
              <a:gd name="connsiteX8" fmla="*/ 33147 w 42238"/>
              <a:gd name="connsiteY8" fmla="*/ 22813 h 43219"/>
              <a:gd name="connsiteX9" fmla="*/ 36398 w 42238"/>
              <a:gd name="connsiteY9" fmla="*/ 29949 h 43219"/>
              <a:gd name="connsiteX10" fmla="*/ 40816 w 42238"/>
              <a:gd name="connsiteY10" fmla="*/ 15213 h 43219"/>
              <a:gd name="connsiteX11" fmla="*/ 39368 w 42238"/>
              <a:gd name="connsiteY11" fmla="*/ 17889 h 43219"/>
              <a:gd name="connsiteX12" fmla="*/ 37342 w 42238"/>
              <a:gd name="connsiteY12" fmla="*/ 5285 h 43219"/>
              <a:gd name="connsiteX13" fmla="*/ 37418 w 42238"/>
              <a:gd name="connsiteY13" fmla="*/ 6549 h 43219"/>
              <a:gd name="connsiteX14" fmla="*/ 28096 w 42238"/>
              <a:gd name="connsiteY14" fmla="*/ 3811 h 43219"/>
              <a:gd name="connsiteX15" fmla="*/ 28838 w 42238"/>
              <a:gd name="connsiteY15" fmla="*/ 2199 h 43219"/>
              <a:gd name="connsiteX16" fmla="*/ 21159 w 42238"/>
              <a:gd name="connsiteY16" fmla="*/ 4579 h 43219"/>
              <a:gd name="connsiteX17" fmla="*/ 21518 w 42238"/>
              <a:gd name="connsiteY17" fmla="*/ 3189 h 43219"/>
              <a:gd name="connsiteX18" fmla="*/ 13018 w 42238"/>
              <a:gd name="connsiteY18" fmla="*/ 5051 h 43219"/>
              <a:gd name="connsiteX19" fmla="*/ 14318 w 42238"/>
              <a:gd name="connsiteY19" fmla="*/ 6399 h 43219"/>
              <a:gd name="connsiteX20" fmla="*/ 9608 w 42238"/>
              <a:gd name="connsiteY20" fmla="*/ 11374 h 43219"/>
              <a:gd name="connsiteX21" fmla="*/ 6284 w 42238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6225 w 42610"/>
              <a:gd name="connsiteY20" fmla="*/ 17805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6050 w 42610"/>
              <a:gd name="connsiteY21" fmla="*/ 18430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610" h="43219">
                <a:moveTo>
                  <a:pt x="5197" y="19869"/>
                </a:moveTo>
                <a:cubicBezTo>
                  <a:pt x="6978" y="16193"/>
                  <a:pt x="10173" y="10716"/>
                  <a:pt x="11779" y="7535"/>
                </a:cubicBezTo>
                <a:cubicBezTo>
                  <a:pt x="13582" y="3964"/>
                  <a:pt x="10338" y="9995"/>
                  <a:pt x="13395" y="5061"/>
                </a:cubicBezTo>
                <a:cubicBezTo>
                  <a:pt x="15427" y="321"/>
                  <a:pt x="19304" y="-119"/>
                  <a:pt x="21846" y="3291"/>
                </a:cubicBezTo>
                <a:cubicBezTo>
                  <a:pt x="22487" y="1542"/>
                  <a:pt x="23718" y="333"/>
                  <a:pt x="25139" y="59"/>
                </a:cubicBezTo>
                <a:cubicBezTo>
                  <a:pt x="26703" y="-243"/>
                  <a:pt x="28265" y="629"/>
                  <a:pt x="29223" y="2340"/>
                </a:cubicBezTo>
                <a:cubicBezTo>
                  <a:pt x="30605" y="126"/>
                  <a:pt x="32891" y="-601"/>
                  <a:pt x="34853" y="549"/>
                </a:cubicBezTo>
                <a:cubicBezTo>
                  <a:pt x="36348" y="1425"/>
                  <a:pt x="37420" y="3259"/>
                  <a:pt x="37708" y="5435"/>
                </a:cubicBezTo>
                <a:cubicBezTo>
                  <a:pt x="39436" y="6077"/>
                  <a:pt x="40812" y="7857"/>
                  <a:pt x="41372" y="10177"/>
                </a:cubicBezTo>
                <a:cubicBezTo>
                  <a:pt x="41779" y="11861"/>
                  <a:pt x="41721" y="13690"/>
                  <a:pt x="41208" y="15319"/>
                </a:cubicBezTo>
                <a:cubicBezTo>
                  <a:pt x="42469" y="17553"/>
                  <a:pt x="42910" y="20449"/>
                  <a:pt x="42406" y="23181"/>
                </a:cubicBezTo>
                <a:cubicBezTo>
                  <a:pt x="41736" y="26813"/>
                  <a:pt x="39518" y="29533"/>
                  <a:pt x="36794" y="30063"/>
                </a:cubicBezTo>
                <a:cubicBezTo>
                  <a:pt x="36781" y="32330"/>
                  <a:pt x="36048" y="34480"/>
                  <a:pt x="34785" y="35960"/>
                </a:cubicBezTo>
                <a:cubicBezTo>
                  <a:pt x="32866" y="38209"/>
                  <a:pt x="30094" y="38498"/>
                  <a:pt x="27945" y="36674"/>
                </a:cubicBezTo>
                <a:cubicBezTo>
                  <a:pt x="27250" y="39807"/>
                  <a:pt x="25389" y="42202"/>
                  <a:pt x="23057" y="42965"/>
                </a:cubicBezTo>
                <a:cubicBezTo>
                  <a:pt x="20309" y="43864"/>
                  <a:pt x="17441" y="42332"/>
                  <a:pt x="15870" y="39125"/>
                </a:cubicBezTo>
                <a:cubicBezTo>
                  <a:pt x="12162" y="42169"/>
                  <a:pt x="7346" y="40458"/>
                  <a:pt x="5194" y="35331"/>
                </a:cubicBezTo>
                <a:cubicBezTo>
                  <a:pt x="3080" y="35668"/>
                  <a:pt x="1007" y="32670"/>
                  <a:pt x="500" y="31109"/>
                </a:cubicBezTo>
                <a:cubicBezTo>
                  <a:pt x="-7" y="29548"/>
                  <a:pt x="-826" y="31804"/>
                  <a:pt x="2149" y="25966"/>
                </a:cubicBezTo>
                <a:cubicBezTo>
                  <a:pt x="4480" y="21334"/>
                  <a:pt x="2611" y="25252"/>
                  <a:pt x="3646" y="23294"/>
                </a:cubicBezTo>
                <a:cubicBezTo>
                  <a:pt x="5339" y="19628"/>
                  <a:pt x="5492" y="19406"/>
                  <a:pt x="7153" y="16126"/>
                </a:cubicBezTo>
                <a:cubicBezTo>
                  <a:pt x="7165" y="16080"/>
                  <a:pt x="5185" y="19915"/>
                  <a:pt x="5197" y="19869"/>
                </a:cubicBezTo>
                <a:close/>
              </a:path>
              <a:path w="42610" h="43219" fill="none" extrusionOk="0">
                <a:moveTo>
                  <a:pt x="4083" y="26036"/>
                </a:moveTo>
                <a:cubicBezTo>
                  <a:pt x="3571" y="23785"/>
                  <a:pt x="1060" y="28198"/>
                  <a:pt x="2298" y="26073"/>
                </a:cubicBezTo>
                <a:moveTo>
                  <a:pt x="6318" y="34758"/>
                </a:moveTo>
                <a:cubicBezTo>
                  <a:pt x="5963" y="34951"/>
                  <a:pt x="5590" y="35079"/>
                  <a:pt x="5210" y="35139"/>
                </a:cubicBezTo>
                <a:moveTo>
                  <a:pt x="15868" y="38949"/>
                </a:moveTo>
                <a:cubicBezTo>
                  <a:pt x="15601" y="38403"/>
                  <a:pt x="15377" y="37820"/>
                  <a:pt x="15200" y="37209"/>
                </a:cubicBezTo>
                <a:moveTo>
                  <a:pt x="28217" y="34610"/>
                </a:moveTo>
                <a:cubicBezTo>
                  <a:pt x="28178" y="35257"/>
                  <a:pt x="28088" y="35897"/>
                  <a:pt x="27950" y="36519"/>
                </a:cubicBezTo>
                <a:moveTo>
                  <a:pt x="33519" y="22813"/>
                </a:moveTo>
                <a:cubicBezTo>
                  <a:pt x="35523" y="24141"/>
                  <a:pt x="36788" y="26917"/>
                  <a:pt x="36770" y="29949"/>
                </a:cubicBezTo>
                <a:moveTo>
                  <a:pt x="41188" y="15213"/>
                </a:moveTo>
                <a:cubicBezTo>
                  <a:pt x="40863" y="16245"/>
                  <a:pt x="40368" y="17161"/>
                  <a:pt x="39740" y="17889"/>
                </a:cubicBezTo>
                <a:moveTo>
                  <a:pt x="37714" y="5285"/>
                </a:moveTo>
                <a:cubicBezTo>
                  <a:pt x="37769" y="5702"/>
                  <a:pt x="37795" y="6125"/>
                  <a:pt x="37790" y="6549"/>
                </a:cubicBezTo>
                <a:moveTo>
                  <a:pt x="28468" y="3811"/>
                </a:moveTo>
                <a:cubicBezTo>
                  <a:pt x="28657" y="3228"/>
                  <a:pt x="28906" y="2685"/>
                  <a:pt x="29210" y="2199"/>
                </a:cubicBezTo>
                <a:moveTo>
                  <a:pt x="21531" y="4579"/>
                </a:moveTo>
                <a:cubicBezTo>
                  <a:pt x="21608" y="4097"/>
                  <a:pt x="21729" y="3630"/>
                  <a:pt x="21890" y="3189"/>
                </a:cubicBezTo>
                <a:moveTo>
                  <a:pt x="12791" y="5837"/>
                </a:moveTo>
                <a:cubicBezTo>
                  <a:pt x="10270" y="10253"/>
                  <a:pt x="14298" y="5880"/>
                  <a:pt x="14690" y="6399"/>
                </a:cubicBezTo>
                <a:moveTo>
                  <a:pt x="8813" y="13267"/>
                </a:moveTo>
                <a:cubicBezTo>
                  <a:pt x="11209" y="8608"/>
                  <a:pt x="3762" y="22762"/>
                  <a:pt x="6050" y="18430"/>
                </a:cubicBezTo>
              </a:path>
            </a:pathLst>
          </a:custGeom>
          <a:solidFill>
            <a:srgbClr val="FAE0AE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Pil: femkant 103">
            <a:extLst>
              <a:ext uri="{FF2B5EF4-FFF2-40B4-BE49-F238E27FC236}">
                <a16:creationId xmlns:a16="http://schemas.microsoft.com/office/drawing/2014/main" id="{8A9C58EA-F457-4AD8-DA63-6E18F1B949FA}"/>
              </a:ext>
            </a:extLst>
          </p:cNvPr>
          <p:cNvSpPr/>
          <p:nvPr/>
        </p:nvSpPr>
        <p:spPr>
          <a:xfrm flipH="1">
            <a:off x="-16643440" y="1009367"/>
            <a:ext cx="2571750" cy="1708150"/>
          </a:xfrm>
          <a:prstGeom prst="homePlate">
            <a:avLst>
              <a:gd name="adj" fmla="val 22926"/>
            </a:avLst>
          </a:prstGeom>
          <a:solidFill>
            <a:srgbClr val="FAE0AE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Uskyldig</a:t>
            </a:r>
          </a:p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  Rettferdig</a:t>
            </a:r>
          </a:p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  Ærer Gud</a:t>
            </a:r>
          </a:p>
        </p:txBody>
      </p:sp>
      <p:sp>
        <p:nvSpPr>
          <p:cNvPr id="44" name="Grafikk 34" descr="Sky kontur">
            <a:extLst>
              <a:ext uri="{FF2B5EF4-FFF2-40B4-BE49-F238E27FC236}">
                <a16:creationId xmlns:a16="http://schemas.microsoft.com/office/drawing/2014/main" id="{9FAA7C93-5F19-9EB8-08A7-A192702507C8}"/>
              </a:ext>
            </a:extLst>
          </p:cNvPr>
          <p:cNvSpPr/>
          <p:nvPr/>
        </p:nvSpPr>
        <p:spPr>
          <a:xfrm>
            <a:off x="-15258536" y="4958444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3" name="Grafikk 35" descr="Sky kontur">
            <a:extLst>
              <a:ext uri="{FF2B5EF4-FFF2-40B4-BE49-F238E27FC236}">
                <a16:creationId xmlns:a16="http://schemas.microsoft.com/office/drawing/2014/main" id="{AFAB496B-35F1-C2CE-FDFC-9E4451492D75}"/>
              </a:ext>
            </a:extLst>
          </p:cNvPr>
          <p:cNvSpPr/>
          <p:nvPr/>
        </p:nvSpPr>
        <p:spPr>
          <a:xfrm>
            <a:off x="-14105118" y="4641900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3D46BB7-2B46-7976-875C-BDE434DF36A5}"/>
              </a:ext>
            </a:extLst>
          </p:cNvPr>
          <p:cNvSpPr/>
          <p:nvPr/>
        </p:nvSpPr>
        <p:spPr>
          <a:xfrm>
            <a:off x="-18045739" y="422747"/>
            <a:ext cx="5602682" cy="15085289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A24C9CF-BDDB-957A-65E9-421B6870590E}"/>
              </a:ext>
            </a:extLst>
          </p:cNvPr>
          <p:cNvSpPr/>
          <p:nvPr/>
        </p:nvSpPr>
        <p:spPr>
          <a:xfrm>
            <a:off x="-11648536" y="422749"/>
            <a:ext cx="22534879" cy="15085287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DCCB885-5363-64FD-45D1-8915488A2EF9}"/>
              </a:ext>
            </a:extLst>
          </p:cNvPr>
          <p:cNvSpPr/>
          <p:nvPr/>
        </p:nvSpPr>
        <p:spPr>
          <a:xfrm>
            <a:off x="11718237" y="422747"/>
            <a:ext cx="5602679" cy="15126313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F36DAD3-E56B-F66B-E25A-7A65181C4078}"/>
              </a:ext>
            </a:extLst>
          </p:cNvPr>
          <p:cNvSpPr txBox="1"/>
          <p:nvPr/>
        </p:nvSpPr>
        <p:spPr>
          <a:xfrm>
            <a:off x="-13055926" y="-3188561"/>
            <a:ext cx="415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effectLst>
                  <a:outerShdw blurRad="50800" dist="88900" dir="18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Jobs Bok</a:t>
            </a:r>
          </a:p>
        </p:txBody>
      </p:sp>
      <p:sp>
        <p:nvSpPr>
          <p:cNvPr id="13" name="Pil: vinkeltegn 12">
            <a:extLst>
              <a:ext uri="{FF2B5EF4-FFF2-40B4-BE49-F238E27FC236}">
                <a16:creationId xmlns:a16="http://schemas.microsoft.com/office/drawing/2014/main" id="{33EB6492-DFD2-A75B-391B-3A8839D40204}"/>
              </a:ext>
            </a:extLst>
          </p:cNvPr>
          <p:cNvSpPr/>
          <p:nvPr/>
        </p:nvSpPr>
        <p:spPr>
          <a:xfrm rot="16200000">
            <a:off x="-15538124" y="14707944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4BC3058-F355-DDA5-7049-DF01B72A9F22}"/>
              </a:ext>
            </a:extLst>
          </p:cNvPr>
          <p:cNvSpPr txBox="1"/>
          <p:nvPr/>
        </p:nvSpPr>
        <p:spPr>
          <a:xfrm>
            <a:off x="-16025042" y="15025840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1DFEB23A-1C29-62F8-41C2-377A2C16A1D4}"/>
              </a:ext>
            </a:extLst>
          </p:cNvPr>
          <p:cNvSpPr/>
          <p:nvPr/>
        </p:nvSpPr>
        <p:spPr>
          <a:xfrm rot="16200000">
            <a:off x="-5666958" y="14230711"/>
            <a:ext cx="525782" cy="254407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B7393E4-E65D-4610-B837-D3A4E855671A}"/>
              </a:ext>
            </a:extLst>
          </p:cNvPr>
          <p:cNvSpPr txBox="1"/>
          <p:nvPr/>
        </p:nvSpPr>
        <p:spPr>
          <a:xfrm>
            <a:off x="-6809722" y="15234078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Job og vennene</a:t>
            </a:r>
          </a:p>
        </p:txBody>
      </p:sp>
      <p:sp>
        <p:nvSpPr>
          <p:cNvPr id="16" name="Pil: vinkeltegn 15">
            <a:extLst>
              <a:ext uri="{FF2B5EF4-FFF2-40B4-BE49-F238E27FC236}">
                <a16:creationId xmlns:a16="http://schemas.microsoft.com/office/drawing/2014/main" id="{78F637AC-2AE1-04CA-05AF-B242C741A114}"/>
              </a:ext>
            </a:extLst>
          </p:cNvPr>
          <p:cNvSpPr/>
          <p:nvPr/>
        </p:nvSpPr>
        <p:spPr>
          <a:xfrm rot="16200000">
            <a:off x="14256686" y="14926230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B06FDFDA-799E-1D42-87C8-A63C11711AD2}"/>
              </a:ext>
            </a:extLst>
          </p:cNvPr>
          <p:cNvSpPr txBox="1"/>
          <p:nvPr/>
        </p:nvSpPr>
        <p:spPr>
          <a:xfrm>
            <a:off x="13769768" y="15218175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epilog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4A25540-923D-290F-B71F-990A3AA79A89}"/>
              </a:ext>
            </a:extLst>
          </p:cNvPr>
          <p:cNvSpPr/>
          <p:nvPr/>
        </p:nvSpPr>
        <p:spPr>
          <a:xfrm>
            <a:off x="5512951" y="175860"/>
            <a:ext cx="1024128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3-37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8CD38A0-E234-05AC-9646-D1E54665ACDC}"/>
              </a:ext>
            </a:extLst>
          </p:cNvPr>
          <p:cNvSpPr/>
          <p:nvPr/>
        </p:nvSpPr>
        <p:spPr>
          <a:xfrm>
            <a:off x="-15646735" y="175860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1-2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6E02B7B-0D8E-A055-8EBF-97A041550374}"/>
              </a:ext>
            </a:extLst>
          </p:cNvPr>
          <p:cNvSpPr/>
          <p:nvPr/>
        </p:nvSpPr>
        <p:spPr>
          <a:xfrm>
            <a:off x="14920366" y="175860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81A4449-06E1-D740-BA58-4C182EE8D3E3}"/>
              </a:ext>
            </a:extLst>
          </p:cNvPr>
          <p:cNvSpPr/>
          <p:nvPr/>
        </p:nvSpPr>
        <p:spPr>
          <a:xfrm>
            <a:off x="-6190786" y="175860"/>
            <a:ext cx="1221674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38-41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B391201-37B1-4426-EFD7-890EBEC30F1D}"/>
              </a:ext>
            </a:extLst>
          </p:cNvPr>
          <p:cNvSpPr/>
          <p:nvPr/>
        </p:nvSpPr>
        <p:spPr>
          <a:xfrm>
            <a:off x="-8616715" y="-3286157"/>
            <a:ext cx="3010951" cy="759574"/>
          </a:xfrm>
          <a:prstGeom prst="rect">
            <a:avLst/>
          </a:prstGeom>
          <a:noFill/>
          <a:ln w="88900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Rulle: vannrett 27">
            <a:extLst>
              <a:ext uri="{FF2B5EF4-FFF2-40B4-BE49-F238E27FC236}">
                <a16:creationId xmlns:a16="http://schemas.microsoft.com/office/drawing/2014/main" id="{B945F7CA-3F66-AB9C-924A-C0DCACC44D7C}"/>
              </a:ext>
            </a:extLst>
          </p:cNvPr>
          <p:cNvSpPr/>
          <p:nvPr/>
        </p:nvSpPr>
        <p:spPr>
          <a:xfrm>
            <a:off x="-8755862" y="-2683274"/>
            <a:ext cx="3201139" cy="738664"/>
          </a:xfrm>
          <a:prstGeom prst="horizontalScroll">
            <a:avLst>
              <a:gd name="adj" fmla="val 11558"/>
            </a:avLst>
          </a:prstGeom>
          <a:solidFill>
            <a:schemeClr val="tx1"/>
          </a:solidFill>
          <a:ln>
            <a:solidFill>
              <a:srgbClr val="EBCE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806E94F5-543A-D65D-E65B-E9BFF2329E2C}"/>
              </a:ext>
            </a:extLst>
          </p:cNvPr>
          <p:cNvCxnSpPr>
            <a:cxnSpLocks/>
          </p:cNvCxnSpPr>
          <p:nvPr/>
        </p:nvCxnSpPr>
        <p:spPr>
          <a:xfrm>
            <a:off x="1038259" y="422748"/>
            <a:ext cx="0" cy="14964693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il: vinkeltegn 31">
            <a:extLst>
              <a:ext uri="{FF2B5EF4-FFF2-40B4-BE49-F238E27FC236}">
                <a16:creationId xmlns:a16="http://schemas.microsoft.com/office/drawing/2014/main" id="{D54AE5EC-70E3-F13D-0154-22EDA395DEA9}"/>
              </a:ext>
            </a:extLst>
          </p:cNvPr>
          <p:cNvSpPr/>
          <p:nvPr/>
        </p:nvSpPr>
        <p:spPr>
          <a:xfrm rot="16200000">
            <a:off x="5956525" y="14299156"/>
            <a:ext cx="525782" cy="237405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583DA70A-B785-3977-DD8A-3916D86C9A3C}"/>
              </a:ext>
            </a:extLst>
          </p:cNvPr>
          <p:cNvSpPr txBox="1"/>
          <p:nvPr/>
        </p:nvSpPr>
        <p:spPr>
          <a:xfrm>
            <a:off x="4841152" y="15224576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Guds respons</a:t>
            </a:r>
          </a:p>
        </p:txBody>
      </p:sp>
      <p:sp>
        <p:nvSpPr>
          <p:cNvPr id="10" name="Bildeforklaring: pil ned 9">
            <a:extLst>
              <a:ext uri="{FF2B5EF4-FFF2-40B4-BE49-F238E27FC236}">
                <a16:creationId xmlns:a16="http://schemas.microsoft.com/office/drawing/2014/main" id="{26BC23DA-19C5-8432-71C3-AB86D031F1EF}"/>
              </a:ext>
            </a:extLst>
          </p:cNvPr>
          <p:cNvSpPr/>
          <p:nvPr/>
        </p:nvSpPr>
        <p:spPr>
          <a:xfrm>
            <a:off x="-17589747" y="572846"/>
            <a:ext cx="68580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FCD46F5-4998-7F1C-A433-A364C3D88CA1}"/>
              </a:ext>
            </a:extLst>
          </p:cNvPr>
          <p:cNvSpPr txBox="1"/>
          <p:nvPr/>
        </p:nvSpPr>
        <p:spPr>
          <a:xfrm>
            <a:off x="-17647258" y="572846"/>
            <a:ext cx="80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</a:t>
            </a:r>
          </a:p>
        </p:txBody>
      </p:sp>
      <p:pic>
        <p:nvPicPr>
          <p:cNvPr id="25" name="Grafikk 24" descr="Eldre mann med sideburns">
            <a:extLst>
              <a:ext uri="{FF2B5EF4-FFF2-40B4-BE49-F238E27FC236}">
                <a16:creationId xmlns:a16="http://schemas.microsoft.com/office/drawing/2014/main" id="{9FC6AE57-8CD6-C997-23B9-418639067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47735" y="1163052"/>
            <a:ext cx="523220" cy="523220"/>
          </a:xfrm>
          <a:prstGeom prst="rect">
            <a:avLst/>
          </a:prstGeom>
        </p:spPr>
      </p:pic>
      <p:pic>
        <p:nvPicPr>
          <p:cNvPr id="26" name="Grafikk 25" descr="Et smilefjes">
            <a:extLst>
              <a:ext uri="{FF2B5EF4-FFF2-40B4-BE49-F238E27FC236}">
                <a16:creationId xmlns:a16="http://schemas.microsoft.com/office/drawing/2014/main" id="{1E75F2F1-1840-9098-255B-A545BA332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7244729" y="1338693"/>
            <a:ext cx="220214" cy="227096"/>
          </a:xfrm>
          <a:prstGeom prst="rect">
            <a:avLst/>
          </a:prstGeom>
        </p:spPr>
      </p:pic>
      <p:sp>
        <p:nvSpPr>
          <p:cNvPr id="40" name="Grafikk 33" descr="Sky kontur">
            <a:extLst>
              <a:ext uri="{FF2B5EF4-FFF2-40B4-BE49-F238E27FC236}">
                <a16:creationId xmlns:a16="http://schemas.microsoft.com/office/drawing/2014/main" id="{70B0C363-DB9E-5DF7-496C-E16E8F46E5E6}"/>
              </a:ext>
            </a:extLst>
          </p:cNvPr>
          <p:cNvSpPr/>
          <p:nvPr/>
        </p:nvSpPr>
        <p:spPr>
          <a:xfrm>
            <a:off x="-14439121" y="3822874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5" name="Grafikk 37" descr="Sky kontur">
            <a:extLst>
              <a:ext uri="{FF2B5EF4-FFF2-40B4-BE49-F238E27FC236}">
                <a16:creationId xmlns:a16="http://schemas.microsoft.com/office/drawing/2014/main" id="{077AA11D-7BA4-3986-91A5-E6840C12D8AA}"/>
              </a:ext>
            </a:extLst>
          </p:cNvPr>
          <p:cNvSpPr/>
          <p:nvPr/>
        </p:nvSpPr>
        <p:spPr>
          <a:xfrm>
            <a:off x="-16714279" y="5408932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1" name="Grafikk 36" descr="Sky kontur">
            <a:extLst>
              <a:ext uri="{FF2B5EF4-FFF2-40B4-BE49-F238E27FC236}">
                <a16:creationId xmlns:a16="http://schemas.microsoft.com/office/drawing/2014/main" id="{92EC36CA-24E1-16FA-B2E1-34F828D30174}"/>
              </a:ext>
            </a:extLst>
          </p:cNvPr>
          <p:cNvSpPr/>
          <p:nvPr/>
        </p:nvSpPr>
        <p:spPr>
          <a:xfrm>
            <a:off x="-14687558" y="5717230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2" name="Grafikk 38" descr="Sky kontur">
            <a:extLst>
              <a:ext uri="{FF2B5EF4-FFF2-40B4-BE49-F238E27FC236}">
                <a16:creationId xmlns:a16="http://schemas.microsoft.com/office/drawing/2014/main" id="{87107753-AD19-A374-565D-68921CC498EB}"/>
              </a:ext>
            </a:extLst>
          </p:cNvPr>
          <p:cNvSpPr/>
          <p:nvPr/>
        </p:nvSpPr>
        <p:spPr>
          <a:xfrm>
            <a:off x="-16172816" y="6167718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8" name="Bildeforklaring: pil ned 47">
            <a:extLst>
              <a:ext uri="{FF2B5EF4-FFF2-40B4-BE49-F238E27FC236}">
                <a16:creationId xmlns:a16="http://schemas.microsoft.com/office/drawing/2014/main" id="{45C7E341-0D24-2F32-3634-645A080D578B}"/>
              </a:ext>
            </a:extLst>
          </p:cNvPr>
          <p:cNvSpPr/>
          <p:nvPr/>
        </p:nvSpPr>
        <p:spPr>
          <a:xfrm rot="10800000">
            <a:off x="-16246586" y="6291947"/>
            <a:ext cx="184341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097BDF01-DBE2-B927-70F7-E995A5AB711D}"/>
              </a:ext>
            </a:extLst>
          </p:cNvPr>
          <p:cNvSpPr txBox="1"/>
          <p:nvPr/>
        </p:nvSpPr>
        <p:spPr>
          <a:xfrm>
            <a:off x="-16418997" y="6587560"/>
            <a:ext cx="216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Anklageren</a:t>
            </a:r>
          </a:p>
        </p:txBody>
      </p:sp>
      <p:pic>
        <p:nvPicPr>
          <p:cNvPr id="38" name="Grafikk 37" descr="Jente har lange strutteskjørt">
            <a:extLst>
              <a:ext uri="{FF2B5EF4-FFF2-40B4-BE49-F238E27FC236}">
                <a16:creationId xmlns:a16="http://schemas.microsoft.com/office/drawing/2014/main" id="{747E19FF-94B1-09F1-68D9-A99C526F4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6246586" y="4173940"/>
            <a:ext cx="626095" cy="1992121"/>
          </a:xfrm>
          <a:prstGeom prst="rect">
            <a:avLst/>
          </a:prstGeom>
        </p:spPr>
      </p:pic>
      <p:pic>
        <p:nvPicPr>
          <p:cNvPr id="35" name="Grafikk 34" descr="Kvinne som peker med fingre">
            <a:extLst>
              <a:ext uri="{FF2B5EF4-FFF2-40B4-BE49-F238E27FC236}">
                <a16:creationId xmlns:a16="http://schemas.microsoft.com/office/drawing/2014/main" id="{258D7E45-77E6-D2F4-A477-7D83C0C767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5824317" y="4160951"/>
            <a:ext cx="1321938" cy="2412067"/>
          </a:xfrm>
          <a:prstGeom prst="rect">
            <a:avLst/>
          </a:prstGeom>
        </p:spPr>
      </p:pic>
      <p:pic>
        <p:nvPicPr>
          <p:cNvPr id="37" name="Grafikk 36" descr="Jente har lange strutteskjørt">
            <a:extLst>
              <a:ext uri="{FF2B5EF4-FFF2-40B4-BE49-F238E27FC236}">
                <a16:creationId xmlns:a16="http://schemas.microsoft.com/office/drawing/2014/main" id="{FD6C87B0-DEEE-B1FB-9187-796518B8C0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7186724" y="4398419"/>
            <a:ext cx="578198" cy="1839721"/>
          </a:xfrm>
          <a:prstGeom prst="rect">
            <a:avLst/>
          </a:prstGeom>
        </p:spPr>
      </p:pic>
      <p:pic>
        <p:nvPicPr>
          <p:cNvPr id="36" name="Grafikk 35" descr="Jente har lange strutteskjørt">
            <a:extLst>
              <a:ext uri="{FF2B5EF4-FFF2-40B4-BE49-F238E27FC236}">
                <a16:creationId xmlns:a16="http://schemas.microsoft.com/office/drawing/2014/main" id="{B117B9E9-51C2-1300-3B91-329EA98170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7186724" y="4744471"/>
            <a:ext cx="660587" cy="2101867"/>
          </a:xfrm>
          <a:prstGeom prst="rect">
            <a:avLst/>
          </a:prstGeom>
        </p:spPr>
      </p:pic>
      <p:pic>
        <p:nvPicPr>
          <p:cNvPr id="39" name="Grafikk 38" descr="Jente har lange strutteskjørt">
            <a:extLst>
              <a:ext uri="{FF2B5EF4-FFF2-40B4-BE49-F238E27FC236}">
                <a16:creationId xmlns:a16="http://schemas.microsoft.com/office/drawing/2014/main" id="{C0BF5A02-4620-C058-EE73-739E1C7CD7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7577461" y="4737261"/>
            <a:ext cx="729026" cy="2101867"/>
          </a:xfrm>
          <a:prstGeom prst="rect">
            <a:avLst/>
          </a:prstGeom>
        </p:spPr>
      </p:pic>
      <p:sp>
        <p:nvSpPr>
          <p:cNvPr id="59" name="Frihåndsform: figur 58">
            <a:extLst>
              <a:ext uri="{FF2B5EF4-FFF2-40B4-BE49-F238E27FC236}">
                <a16:creationId xmlns:a16="http://schemas.microsoft.com/office/drawing/2014/main" id="{9B9E1E02-5FB6-C428-19C3-7D511E85AEAE}"/>
              </a:ext>
            </a:extLst>
          </p:cNvPr>
          <p:cNvSpPr/>
          <p:nvPr/>
        </p:nvSpPr>
        <p:spPr>
          <a:xfrm rot="1706509">
            <a:off x="-13432436" y="4217972"/>
            <a:ext cx="95674" cy="99403"/>
          </a:xfrm>
          <a:custGeom>
            <a:avLst/>
            <a:gdLst>
              <a:gd name="connsiteX0" fmla="*/ 54062 w 95674"/>
              <a:gd name="connsiteY0" fmla="*/ 99403 h 99403"/>
              <a:gd name="connsiteX1" fmla="*/ 21276 w 95674"/>
              <a:gd name="connsiteY1" fmla="*/ 83218 h 99403"/>
              <a:gd name="connsiteX2" fmla="*/ 8617 w 95674"/>
              <a:gd name="connsiteY2" fmla="*/ 66824 h 99403"/>
              <a:gd name="connsiteX3" fmla="*/ 16192 w 95674"/>
              <a:gd name="connsiteY3" fmla="*/ 8617 h 99403"/>
              <a:gd name="connsiteX4" fmla="*/ 74398 w 95674"/>
              <a:gd name="connsiteY4" fmla="*/ 16191 h 99403"/>
              <a:gd name="connsiteX5" fmla="*/ 87057 w 95674"/>
              <a:gd name="connsiteY5" fmla="*/ 32585 h 99403"/>
              <a:gd name="connsiteX6" fmla="*/ 79487 w 95674"/>
              <a:gd name="connsiteY6" fmla="*/ 90788 h 99403"/>
              <a:gd name="connsiteX7" fmla="*/ 54062 w 95674"/>
              <a:gd name="connsiteY7" fmla="*/ 99403 h 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74" h="99403">
                <a:moveTo>
                  <a:pt x="54062" y="99403"/>
                </a:moveTo>
                <a:cubicBezTo>
                  <a:pt x="41217" y="99372"/>
                  <a:pt x="29111" y="93396"/>
                  <a:pt x="21276" y="83218"/>
                </a:cubicBezTo>
                <a:lnTo>
                  <a:pt x="8617" y="66824"/>
                </a:lnTo>
                <a:cubicBezTo>
                  <a:pt x="-5365" y="48659"/>
                  <a:pt x="-1974" y="22599"/>
                  <a:pt x="16192" y="8617"/>
                </a:cubicBezTo>
                <a:cubicBezTo>
                  <a:pt x="34357" y="-5365"/>
                  <a:pt x="60416" y="-1974"/>
                  <a:pt x="74398" y="16191"/>
                </a:cubicBezTo>
                <a:lnTo>
                  <a:pt x="87057" y="32585"/>
                </a:lnTo>
                <a:cubicBezTo>
                  <a:pt x="101039" y="50748"/>
                  <a:pt x="97650" y="76805"/>
                  <a:pt x="79487" y="90788"/>
                </a:cubicBezTo>
                <a:cubicBezTo>
                  <a:pt x="72201" y="96397"/>
                  <a:pt x="63257" y="99428"/>
                  <a:pt x="54062" y="994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B3FD4D13-FD1B-72BB-5BA6-5E4147181B59}"/>
              </a:ext>
            </a:extLst>
          </p:cNvPr>
          <p:cNvSpPr/>
          <p:nvPr/>
        </p:nvSpPr>
        <p:spPr>
          <a:xfrm>
            <a:off x="-18041884" y="9135021"/>
            <a:ext cx="5637538" cy="2359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Frihåndsform: figur 60">
            <a:extLst>
              <a:ext uri="{FF2B5EF4-FFF2-40B4-BE49-F238E27FC236}">
                <a16:creationId xmlns:a16="http://schemas.microsoft.com/office/drawing/2014/main" id="{6CB624A8-4531-8824-7C63-26D02096B7C9}"/>
              </a:ext>
            </a:extLst>
          </p:cNvPr>
          <p:cNvSpPr/>
          <p:nvPr/>
        </p:nvSpPr>
        <p:spPr>
          <a:xfrm rot="1706509">
            <a:off x="-13671822" y="4288508"/>
            <a:ext cx="100801" cy="95997"/>
          </a:xfrm>
          <a:custGeom>
            <a:avLst/>
            <a:gdLst>
              <a:gd name="connsiteX0" fmla="*/ 59432 w 100801"/>
              <a:gd name="connsiteY0" fmla="*/ 95997 h 95997"/>
              <a:gd name="connsiteX1" fmla="*/ 34946 w 100801"/>
              <a:gd name="connsiteY1" fmla="*/ 87904 h 95997"/>
              <a:gd name="connsiteX2" fmla="*/ 17930 w 100801"/>
              <a:gd name="connsiteY2" fmla="*/ 75661 h 95997"/>
              <a:gd name="connsiteX3" fmla="*/ 7351 w 100801"/>
              <a:gd name="connsiteY3" fmla="*/ 17930 h 95997"/>
              <a:gd name="connsiteX4" fmla="*/ 65085 w 100801"/>
              <a:gd name="connsiteY4" fmla="*/ 7351 h 95997"/>
              <a:gd name="connsiteX5" fmla="*/ 67110 w 100801"/>
              <a:gd name="connsiteY5" fmla="*/ 8843 h 95997"/>
              <a:gd name="connsiteX6" fmla="*/ 83918 w 100801"/>
              <a:gd name="connsiteY6" fmla="*/ 21086 h 95997"/>
              <a:gd name="connsiteX7" fmla="*/ 92706 w 100801"/>
              <a:gd name="connsiteY7" fmla="*/ 79116 h 95997"/>
              <a:gd name="connsiteX8" fmla="*/ 59432 w 100801"/>
              <a:gd name="connsiteY8" fmla="*/ 95997 h 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1" h="95997">
                <a:moveTo>
                  <a:pt x="59432" y="95997"/>
                </a:moveTo>
                <a:cubicBezTo>
                  <a:pt x="50617" y="95968"/>
                  <a:pt x="42040" y="93134"/>
                  <a:pt x="34946" y="87904"/>
                </a:cubicBezTo>
                <a:lnTo>
                  <a:pt x="17930" y="75661"/>
                </a:lnTo>
                <a:cubicBezTo>
                  <a:pt x="-933" y="62640"/>
                  <a:pt x="-5671" y="36792"/>
                  <a:pt x="7351" y="17930"/>
                </a:cubicBezTo>
                <a:cubicBezTo>
                  <a:pt x="20372" y="-933"/>
                  <a:pt x="46220" y="-5671"/>
                  <a:pt x="65085" y="7351"/>
                </a:cubicBezTo>
                <a:cubicBezTo>
                  <a:pt x="65773" y="7828"/>
                  <a:pt x="66450" y="8326"/>
                  <a:pt x="67110" y="8843"/>
                </a:cubicBezTo>
                <a:lnTo>
                  <a:pt x="83918" y="21086"/>
                </a:lnTo>
                <a:cubicBezTo>
                  <a:pt x="102370" y="34684"/>
                  <a:pt x="106305" y="60666"/>
                  <a:pt x="92706" y="79116"/>
                </a:cubicBezTo>
                <a:cubicBezTo>
                  <a:pt x="84912" y="89693"/>
                  <a:pt x="72569" y="95954"/>
                  <a:pt x="59432" y="95997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3" name="Frihåndsform: figur 62">
            <a:extLst>
              <a:ext uri="{FF2B5EF4-FFF2-40B4-BE49-F238E27FC236}">
                <a16:creationId xmlns:a16="http://schemas.microsoft.com/office/drawing/2014/main" id="{C996ACBF-56C1-20B8-11F4-14B8D498A52B}"/>
              </a:ext>
            </a:extLst>
          </p:cNvPr>
          <p:cNvSpPr/>
          <p:nvPr/>
        </p:nvSpPr>
        <p:spPr>
          <a:xfrm rot="1706509">
            <a:off x="-12731720" y="4398628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4" name="Frihåndsform: figur 63">
            <a:extLst>
              <a:ext uri="{FF2B5EF4-FFF2-40B4-BE49-F238E27FC236}">
                <a16:creationId xmlns:a16="http://schemas.microsoft.com/office/drawing/2014/main" id="{56B91FAA-E7C8-4E5F-B18F-B40D386059A1}"/>
              </a:ext>
            </a:extLst>
          </p:cNvPr>
          <p:cNvSpPr/>
          <p:nvPr/>
        </p:nvSpPr>
        <p:spPr>
          <a:xfrm rot="1706509">
            <a:off x="-14035341" y="4611493"/>
            <a:ext cx="105205" cy="84539"/>
          </a:xfrm>
          <a:custGeom>
            <a:avLst/>
            <a:gdLst>
              <a:gd name="connsiteX0" fmla="*/ 62232 w 105205"/>
              <a:gd name="connsiteY0" fmla="*/ 84539 h 84539"/>
              <a:gd name="connsiteX1" fmla="*/ 59742 w 105205"/>
              <a:gd name="connsiteY1" fmla="*/ 84539 h 84539"/>
              <a:gd name="connsiteX2" fmla="*/ 38991 w 105205"/>
              <a:gd name="connsiteY2" fmla="*/ 83087 h 84539"/>
              <a:gd name="connsiteX3" fmla="*/ 82 w 105205"/>
              <a:gd name="connsiteY3" fmla="*/ 38991 h 84539"/>
              <a:gd name="connsiteX4" fmla="*/ 44179 w 105205"/>
              <a:gd name="connsiteY4" fmla="*/ 82 h 84539"/>
              <a:gd name="connsiteX5" fmla="*/ 64930 w 105205"/>
              <a:gd name="connsiteY5" fmla="*/ 1327 h 84539"/>
              <a:gd name="connsiteX6" fmla="*/ 105187 w 105205"/>
              <a:gd name="connsiteY6" fmla="*/ 44075 h 84539"/>
              <a:gd name="connsiteX7" fmla="*/ 62440 w 105205"/>
              <a:gd name="connsiteY7" fmla="*/ 84332 h 8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05" h="84539">
                <a:moveTo>
                  <a:pt x="62232" y="84539"/>
                </a:moveTo>
                <a:lnTo>
                  <a:pt x="59742" y="84539"/>
                </a:lnTo>
                <a:lnTo>
                  <a:pt x="38991" y="83087"/>
                </a:lnTo>
                <a:cubicBezTo>
                  <a:pt x="16069" y="81655"/>
                  <a:pt x="-1350" y="61912"/>
                  <a:pt x="82" y="38991"/>
                </a:cubicBezTo>
                <a:cubicBezTo>
                  <a:pt x="1514" y="16069"/>
                  <a:pt x="21257" y="-1350"/>
                  <a:pt x="44179" y="82"/>
                </a:cubicBezTo>
                <a:lnTo>
                  <a:pt x="64930" y="1327"/>
                </a:lnTo>
                <a:cubicBezTo>
                  <a:pt x="87851" y="2014"/>
                  <a:pt x="105874" y="21153"/>
                  <a:pt x="105187" y="44075"/>
                </a:cubicBezTo>
                <a:cubicBezTo>
                  <a:pt x="104500" y="66996"/>
                  <a:pt x="85361" y="85019"/>
                  <a:pt x="62440" y="84332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5" name="Frihåndsform: figur 64">
            <a:extLst>
              <a:ext uri="{FF2B5EF4-FFF2-40B4-BE49-F238E27FC236}">
                <a16:creationId xmlns:a16="http://schemas.microsoft.com/office/drawing/2014/main" id="{EA4A4305-87BB-C6C0-5C91-3AD55374CFD8}"/>
              </a:ext>
            </a:extLst>
          </p:cNvPr>
          <p:cNvSpPr/>
          <p:nvPr/>
        </p:nvSpPr>
        <p:spPr>
          <a:xfrm rot="1706509">
            <a:off x="-13881116" y="4417797"/>
            <a:ext cx="104290" cy="90434"/>
          </a:xfrm>
          <a:custGeom>
            <a:avLst/>
            <a:gdLst>
              <a:gd name="connsiteX0" fmla="*/ 62444 w 104290"/>
              <a:gd name="connsiteY0" fmla="*/ 89395 h 90434"/>
              <a:gd name="connsiteX1" fmla="*/ 48541 w 104290"/>
              <a:gd name="connsiteY1" fmla="*/ 86905 h 90434"/>
              <a:gd name="connsiteX2" fmla="*/ 29035 w 104290"/>
              <a:gd name="connsiteY2" fmla="*/ 81095 h 90434"/>
              <a:gd name="connsiteX3" fmla="*/ 1932 w 104290"/>
              <a:gd name="connsiteY3" fmla="*/ 29035 h 90434"/>
              <a:gd name="connsiteX4" fmla="*/ 53994 w 104290"/>
              <a:gd name="connsiteY4" fmla="*/ 1932 h 90434"/>
              <a:gd name="connsiteX5" fmla="*/ 56634 w 104290"/>
              <a:gd name="connsiteY5" fmla="*/ 2863 h 90434"/>
              <a:gd name="connsiteX6" fmla="*/ 76347 w 104290"/>
              <a:gd name="connsiteY6" fmla="*/ 9711 h 90434"/>
              <a:gd name="connsiteX7" fmla="*/ 101998 w 104290"/>
              <a:gd name="connsiteY7" fmla="*/ 62502 h 90434"/>
              <a:gd name="connsiteX8" fmla="*/ 62444 w 104290"/>
              <a:gd name="connsiteY8" fmla="*/ 90433 h 9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90" h="90434">
                <a:moveTo>
                  <a:pt x="62444" y="89395"/>
                </a:moveTo>
                <a:cubicBezTo>
                  <a:pt x="57698" y="89395"/>
                  <a:pt x="52992" y="88553"/>
                  <a:pt x="48541" y="86905"/>
                </a:cubicBezTo>
                <a:lnTo>
                  <a:pt x="29035" y="81095"/>
                </a:lnTo>
                <a:cubicBezTo>
                  <a:pt x="7173" y="74203"/>
                  <a:pt x="-4960" y="50894"/>
                  <a:pt x="1932" y="29035"/>
                </a:cubicBezTo>
                <a:cubicBezTo>
                  <a:pt x="8825" y="7173"/>
                  <a:pt x="32133" y="-4960"/>
                  <a:pt x="53994" y="1932"/>
                </a:cubicBezTo>
                <a:cubicBezTo>
                  <a:pt x="54884" y="2212"/>
                  <a:pt x="55764" y="2523"/>
                  <a:pt x="56634" y="2863"/>
                </a:cubicBezTo>
                <a:lnTo>
                  <a:pt x="76347" y="9711"/>
                </a:lnTo>
                <a:cubicBezTo>
                  <a:pt x="98009" y="17206"/>
                  <a:pt x="109493" y="40842"/>
                  <a:pt x="101998" y="62502"/>
                </a:cubicBezTo>
                <a:cubicBezTo>
                  <a:pt x="96173" y="79335"/>
                  <a:pt x="80257" y="90576"/>
                  <a:pt x="62444" y="9043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6" name="Frihåndsform: figur 65">
            <a:extLst>
              <a:ext uri="{FF2B5EF4-FFF2-40B4-BE49-F238E27FC236}">
                <a16:creationId xmlns:a16="http://schemas.microsoft.com/office/drawing/2014/main" id="{F5D1398C-8EE5-728A-21F1-DA98BD4DEEE9}"/>
              </a:ext>
            </a:extLst>
          </p:cNvPr>
          <p:cNvSpPr/>
          <p:nvPr/>
        </p:nvSpPr>
        <p:spPr>
          <a:xfrm rot="1706509">
            <a:off x="-14142437" y="4831857"/>
            <a:ext cx="110324" cy="89075"/>
          </a:xfrm>
          <a:custGeom>
            <a:avLst/>
            <a:gdLst>
              <a:gd name="connsiteX0" fmla="*/ 46322 w 110324"/>
              <a:gd name="connsiteY0" fmla="*/ 88821 h 89075"/>
              <a:gd name="connsiteX1" fmla="*/ 254 w 110324"/>
              <a:gd name="connsiteY1" fmla="*/ 51884 h 89075"/>
              <a:gd name="connsiteX2" fmla="*/ 37191 w 110324"/>
              <a:gd name="connsiteY2" fmla="*/ 5817 h 89075"/>
              <a:gd name="connsiteX3" fmla="*/ 57942 w 110324"/>
              <a:gd name="connsiteY3" fmla="*/ 1459 h 89075"/>
              <a:gd name="connsiteX4" fmla="*/ 108865 w 110324"/>
              <a:gd name="connsiteY4" fmla="*/ 30643 h 89075"/>
              <a:gd name="connsiteX5" fmla="*/ 79681 w 110324"/>
              <a:gd name="connsiteY5" fmla="*/ 81567 h 89075"/>
              <a:gd name="connsiteX6" fmla="*/ 75996 w 110324"/>
              <a:gd name="connsiteY6" fmla="*/ 82388 h 89075"/>
              <a:gd name="connsiteX7" fmla="*/ 55245 w 110324"/>
              <a:gd name="connsiteY7" fmla="*/ 86954 h 89075"/>
              <a:gd name="connsiteX8" fmla="*/ 46322 w 110324"/>
              <a:gd name="connsiteY8" fmla="*/ 88821 h 8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24" h="89075">
                <a:moveTo>
                  <a:pt x="46322" y="88821"/>
                </a:moveTo>
                <a:cubicBezTo>
                  <a:pt x="23400" y="91342"/>
                  <a:pt x="2775" y="74806"/>
                  <a:pt x="254" y="51884"/>
                </a:cubicBezTo>
                <a:cubicBezTo>
                  <a:pt x="-2267" y="28963"/>
                  <a:pt x="14269" y="8338"/>
                  <a:pt x="37191" y="5817"/>
                </a:cubicBezTo>
                <a:lnTo>
                  <a:pt x="57942" y="1459"/>
                </a:lnTo>
                <a:cubicBezTo>
                  <a:pt x="80063" y="-4544"/>
                  <a:pt x="102862" y="8523"/>
                  <a:pt x="108865" y="30643"/>
                </a:cubicBezTo>
                <a:cubicBezTo>
                  <a:pt x="114869" y="52764"/>
                  <a:pt x="101802" y="75563"/>
                  <a:pt x="79681" y="81567"/>
                </a:cubicBezTo>
                <a:cubicBezTo>
                  <a:pt x="78465" y="81897"/>
                  <a:pt x="77237" y="82171"/>
                  <a:pt x="75996" y="82388"/>
                </a:cubicBezTo>
                <a:lnTo>
                  <a:pt x="55245" y="86954"/>
                </a:lnTo>
                <a:cubicBezTo>
                  <a:pt x="52337" y="87863"/>
                  <a:pt x="49349" y="88487"/>
                  <a:pt x="46322" y="88821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7" name="Frihåndsform: figur 66">
            <a:extLst>
              <a:ext uri="{FF2B5EF4-FFF2-40B4-BE49-F238E27FC236}">
                <a16:creationId xmlns:a16="http://schemas.microsoft.com/office/drawing/2014/main" id="{0399AF46-CCC2-2F59-5AE4-89B5831A5599}"/>
              </a:ext>
            </a:extLst>
          </p:cNvPr>
          <p:cNvSpPr/>
          <p:nvPr/>
        </p:nvSpPr>
        <p:spPr>
          <a:xfrm rot="978598">
            <a:off x="-13845228" y="4207835"/>
            <a:ext cx="1023927" cy="1571863"/>
          </a:xfrm>
          <a:custGeom>
            <a:avLst/>
            <a:gdLst>
              <a:gd name="connsiteX0" fmla="*/ 1700992 w 1877168"/>
              <a:gd name="connsiteY0" fmla="*/ 474809 h 1892970"/>
              <a:gd name="connsiteX1" fmla="*/ 1776318 w 1877168"/>
              <a:gd name="connsiteY1" fmla="*/ 437249 h 1892970"/>
              <a:gd name="connsiteX2" fmla="*/ 1877169 w 1877168"/>
              <a:gd name="connsiteY2" fmla="*/ 437249 h 1892970"/>
              <a:gd name="connsiteX3" fmla="*/ 1807238 w 1877168"/>
              <a:gd name="connsiteY3" fmla="*/ 359848 h 1892970"/>
              <a:gd name="connsiteX4" fmla="*/ 1807238 w 1877168"/>
              <a:gd name="connsiteY4" fmla="*/ 357980 h 1892970"/>
              <a:gd name="connsiteX5" fmla="*/ 1704727 w 1877168"/>
              <a:gd name="connsiteY5" fmla="*/ 241774 h 1892970"/>
              <a:gd name="connsiteX6" fmla="*/ 1765528 w 1877168"/>
              <a:gd name="connsiteY6" fmla="*/ 180766 h 1892970"/>
              <a:gd name="connsiteX7" fmla="*/ 1816613 w 1877168"/>
              <a:gd name="connsiteY7" fmla="*/ 151864 h 1892970"/>
              <a:gd name="connsiteX8" fmla="*/ 1787711 w 1877168"/>
              <a:gd name="connsiteY8" fmla="*/ 100780 h 1892970"/>
              <a:gd name="connsiteX9" fmla="*/ 1746437 w 1877168"/>
              <a:gd name="connsiteY9" fmla="*/ 112287 h 1892970"/>
              <a:gd name="connsiteX10" fmla="*/ 1735854 w 1877168"/>
              <a:gd name="connsiteY10" fmla="*/ 152337 h 1892970"/>
              <a:gd name="connsiteX11" fmla="*/ 1690201 w 1877168"/>
              <a:gd name="connsiteY11" fmla="*/ 197989 h 1892970"/>
              <a:gd name="connsiteX12" fmla="*/ 1690201 w 1877168"/>
              <a:gd name="connsiteY12" fmla="*/ 116852 h 1892970"/>
              <a:gd name="connsiteX13" fmla="*/ 1710952 w 1877168"/>
              <a:gd name="connsiteY13" fmla="*/ 81160 h 1892970"/>
              <a:gd name="connsiteX14" fmla="*/ 1669450 w 1877168"/>
              <a:gd name="connsiteY14" fmla="*/ 39658 h 1892970"/>
              <a:gd name="connsiteX15" fmla="*/ 1627948 w 1877168"/>
              <a:gd name="connsiteY15" fmla="*/ 81160 h 1892970"/>
              <a:gd name="connsiteX16" fmla="*/ 1648699 w 1877168"/>
              <a:gd name="connsiteY16" fmla="*/ 116852 h 1892970"/>
              <a:gd name="connsiteX17" fmla="*/ 1648699 w 1877168"/>
              <a:gd name="connsiteY17" fmla="*/ 197159 h 1892970"/>
              <a:gd name="connsiteX18" fmla="*/ 1605536 w 1877168"/>
              <a:gd name="connsiteY18" fmla="*/ 153789 h 1892970"/>
              <a:gd name="connsiteX19" fmla="*/ 1594953 w 1877168"/>
              <a:gd name="connsiteY19" fmla="*/ 113947 h 1892970"/>
              <a:gd name="connsiteX20" fmla="*/ 1536261 w 1877168"/>
              <a:gd name="connsiteY20" fmla="*/ 113719 h 1892970"/>
              <a:gd name="connsiteX21" fmla="*/ 1536032 w 1877168"/>
              <a:gd name="connsiteY21" fmla="*/ 172411 h 1892970"/>
              <a:gd name="connsiteX22" fmla="*/ 1576277 w 1877168"/>
              <a:gd name="connsiteY22" fmla="*/ 183256 h 1892970"/>
              <a:gd name="connsiteX23" fmla="*/ 1643096 w 1877168"/>
              <a:gd name="connsiteY23" fmla="*/ 250074 h 1892970"/>
              <a:gd name="connsiteX24" fmla="*/ 1572127 w 1877168"/>
              <a:gd name="connsiteY24" fmla="*/ 357772 h 1892970"/>
              <a:gd name="connsiteX25" fmla="*/ 1576485 w 1877168"/>
              <a:gd name="connsiteY25" fmla="*/ 387447 h 1892970"/>
              <a:gd name="connsiteX26" fmla="*/ 1576485 w 1877168"/>
              <a:gd name="connsiteY26" fmla="*/ 703071 h 1892970"/>
              <a:gd name="connsiteX27" fmla="*/ 1576485 w 1877168"/>
              <a:gd name="connsiteY27" fmla="*/ 703071 h 1892970"/>
              <a:gd name="connsiteX28" fmla="*/ 1530417 w 1877168"/>
              <a:gd name="connsiteY28" fmla="*/ 760759 h 1892970"/>
              <a:gd name="connsiteX29" fmla="*/ 1272896 w 1877168"/>
              <a:gd name="connsiteY29" fmla="*/ 753288 h 1892970"/>
              <a:gd name="connsiteX30" fmla="*/ 1254635 w 1877168"/>
              <a:gd name="connsiteY30" fmla="*/ 757024 h 1892970"/>
              <a:gd name="connsiteX31" fmla="*/ 1375199 w 1877168"/>
              <a:gd name="connsiteY31" fmla="*/ 160845 h 1892970"/>
              <a:gd name="connsiteX32" fmla="*/ 1283271 w 1877168"/>
              <a:gd name="connsiteY32" fmla="*/ 10667 h 1892970"/>
              <a:gd name="connsiteX33" fmla="*/ 1133093 w 1877168"/>
              <a:gd name="connsiteY33" fmla="*/ 102595 h 1892970"/>
              <a:gd name="connsiteX34" fmla="*/ 1131165 w 1877168"/>
              <a:gd name="connsiteY34" fmla="*/ 112287 h 1892970"/>
              <a:gd name="connsiteX35" fmla="*/ 1116639 w 1877168"/>
              <a:gd name="connsiteY35" fmla="*/ 184086 h 1892970"/>
              <a:gd name="connsiteX36" fmla="*/ 1111037 w 1877168"/>
              <a:gd name="connsiteY36" fmla="*/ 114570 h 1892970"/>
              <a:gd name="connsiteX37" fmla="*/ 976154 w 1877168"/>
              <a:gd name="connsiteY37" fmla="*/ 439 h 1892970"/>
              <a:gd name="connsiteX38" fmla="*/ 862023 w 1877168"/>
              <a:gd name="connsiteY38" fmla="*/ 135321 h 1892970"/>
              <a:gd name="connsiteX39" fmla="*/ 868248 w 1877168"/>
              <a:gd name="connsiteY39" fmla="*/ 213137 h 1892970"/>
              <a:gd name="connsiteX40" fmla="*/ 841064 w 1877168"/>
              <a:gd name="connsiteY40" fmla="*/ 140093 h 1892970"/>
              <a:gd name="connsiteX41" fmla="*/ 679517 w 1877168"/>
              <a:gd name="connsiteY41" fmla="*/ 69851 h 1892970"/>
              <a:gd name="connsiteX42" fmla="*/ 609274 w 1877168"/>
              <a:gd name="connsiteY42" fmla="*/ 231398 h 1892970"/>
              <a:gd name="connsiteX43" fmla="*/ 636043 w 1877168"/>
              <a:gd name="connsiteY43" fmla="*/ 299047 h 1892970"/>
              <a:gd name="connsiteX44" fmla="*/ 594541 w 1877168"/>
              <a:gd name="connsiteY44" fmla="*/ 244056 h 1892970"/>
              <a:gd name="connsiteX45" fmla="*/ 419920 w 1877168"/>
              <a:gd name="connsiteY45" fmla="*/ 221334 h 1892970"/>
              <a:gd name="connsiteX46" fmla="*/ 397197 w 1877168"/>
              <a:gd name="connsiteY46" fmla="*/ 395955 h 1892970"/>
              <a:gd name="connsiteX47" fmla="*/ 439945 w 1877168"/>
              <a:gd name="connsiteY47" fmla="*/ 451567 h 1892970"/>
              <a:gd name="connsiteX48" fmla="*/ 380596 w 1877168"/>
              <a:gd name="connsiteY48" fmla="*/ 407990 h 1892970"/>
              <a:gd name="connsiteX49" fmla="*/ 205965 w 1877168"/>
              <a:gd name="connsiteY49" fmla="*/ 430526 h 1892970"/>
              <a:gd name="connsiteX50" fmla="*/ 228501 w 1877168"/>
              <a:gd name="connsiteY50" fmla="*/ 605157 h 1892970"/>
              <a:gd name="connsiteX51" fmla="*/ 233263 w 1877168"/>
              <a:gd name="connsiteY51" fmla="*/ 608653 h 1892970"/>
              <a:gd name="connsiteX52" fmla="*/ 274765 w 1877168"/>
              <a:gd name="connsiteY52" fmla="*/ 639365 h 1892970"/>
              <a:gd name="connsiteX53" fmla="*/ 215832 w 1877168"/>
              <a:gd name="connsiteY53" fmla="*/ 618614 h 1892970"/>
              <a:gd name="connsiteX54" fmla="*/ 58814 w 1877168"/>
              <a:gd name="connsiteY54" fmla="*/ 698294 h 1892970"/>
              <a:gd name="connsiteX55" fmla="*/ 132828 w 1877168"/>
              <a:gd name="connsiteY55" fmla="*/ 853309 h 1892970"/>
              <a:gd name="connsiteX56" fmla="*/ 201721 w 1877168"/>
              <a:gd name="connsiteY56" fmla="*/ 877795 h 1892970"/>
              <a:gd name="connsiteX57" fmla="*/ 132205 w 1877168"/>
              <a:gd name="connsiteY57" fmla="*/ 873645 h 1892970"/>
              <a:gd name="connsiteX58" fmla="*/ 228 w 1877168"/>
              <a:gd name="connsiteY58" fmla="*/ 990681 h 1892970"/>
              <a:gd name="connsiteX59" fmla="*/ 117264 w 1877168"/>
              <a:gd name="connsiteY59" fmla="*/ 1122658 h 1892970"/>
              <a:gd name="connsiteX60" fmla="*/ 187196 w 1877168"/>
              <a:gd name="connsiteY60" fmla="*/ 1126808 h 1892970"/>
              <a:gd name="connsiteX61" fmla="*/ 115397 w 1877168"/>
              <a:gd name="connsiteY61" fmla="*/ 1142994 h 1892970"/>
              <a:gd name="connsiteX62" fmla="*/ 23645 w 1877168"/>
              <a:gd name="connsiteY62" fmla="*/ 1293278 h 1892970"/>
              <a:gd name="connsiteX63" fmla="*/ 141543 w 1877168"/>
              <a:gd name="connsiteY63" fmla="*/ 1388480 h 1892970"/>
              <a:gd name="connsiteX64" fmla="*/ 168935 w 1877168"/>
              <a:gd name="connsiteY64" fmla="*/ 1385575 h 1892970"/>
              <a:gd name="connsiteX65" fmla="*/ 250072 w 1877168"/>
              <a:gd name="connsiteY65" fmla="*/ 1367314 h 1892970"/>
              <a:gd name="connsiteX66" fmla="*/ 183460 w 1877168"/>
              <a:gd name="connsiteY66" fmla="*/ 1404251 h 1892970"/>
              <a:gd name="connsiteX67" fmla="*/ 135110 w 1877168"/>
              <a:gd name="connsiteY67" fmla="*/ 1573580 h 1892970"/>
              <a:gd name="connsiteX68" fmla="*/ 304440 w 1877168"/>
              <a:gd name="connsiteY68" fmla="*/ 1621930 h 1892970"/>
              <a:gd name="connsiteX69" fmla="*/ 915976 w 1877168"/>
              <a:gd name="connsiteY69" fmla="*/ 1282027 h 1892970"/>
              <a:gd name="connsiteX70" fmla="*/ 1056254 w 1877168"/>
              <a:gd name="connsiteY70" fmla="*/ 1370634 h 1892970"/>
              <a:gd name="connsiteX71" fmla="*/ 1056254 w 1877168"/>
              <a:gd name="connsiteY71" fmla="*/ 1726930 h 1892970"/>
              <a:gd name="connsiteX72" fmla="*/ 1014751 w 1877168"/>
              <a:gd name="connsiteY72" fmla="*/ 1768432 h 1892970"/>
              <a:gd name="connsiteX73" fmla="*/ 1056254 w 1877168"/>
              <a:gd name="connsiteY73" fmla="*/ 1809935 h 1892970"/>
              <a:gd name="connsiteX74" fmla="*/ 1081155 w 1877168"/>
              <a:gd name="connsiteY74" fmla="*/ 1809935 h 1892970"/>
              <a:gd name="connsiteX75" fmla="*/ 1151709 w 1877168"/>
              <a:gd name="connsiteY75" fmla="*/ 1880488 h 1892970"/>
              <a:gd name="connsiteX76" fmla="*/ 1208328 w 1877168"/>
              <a:gd name="connsiteY76" fmla="*/ 1881972 h 1892970"/>
              <a:gd name="connsiteX77" fmla="*/ 1209812 w 1877168"/>
              <a:gd name="connsiteY77" fmla="*/ 1880488 h 1892970"/>
              <a:gd name="connsiteX78" fmla="*/ 1211296 w 1877168"/>
              <a:gd name="connsiteY78" fmla="*/ 1823869 h 1892970"/>
              <a:gd name="connsiteX79" fmla="*/ 1209812 w 1877168"/>
              <a:gd name="connsiteY79" fmla="*/ 1822385 h 1892970"/>
              <a:gd name="connsiteX80" fmla="*/ 1197361 w 1877168"/>
              <a:gd name="connsiteY80" fmla="*/ 1809935 h 1892970"/>
              <a:gd name="connsiteX81" fmla="*/ 1243221 w 1877168"/>
              <a:gd name="connsiteY81" fmla="*/ 1809935 h 1892970"/>
              <a:gd name="connsiteX82" fmla="*/ 1284724 w 1877168"/>
              <a:gd name="connsiteY82" fmla="*/ 1768432 h 1892970"/>
              <a:gd name="connsiteX83" fmla="*/ 1243221 w 1877168"/>
              <a:gd name="connsiteY83" fmla="*/ 1726930 h 1892970"/>
              <a:gd name="connsiteX84" fmla="*/ 1139466 w 1877168"/>
              <a:gd name="connsiteY84" fmla="*/ 1726930 h 1892970"/>
              <a:gd name="connsiteX85" fmla="*/ 1139466 w 1877168"/>
              <a:gd name="connsiteY85" fmla="*/ 1390970 h 1892970"/>
              <a:gd name="connsiteX86" fmla="*/ 1160217 w 1877168"/>
              <a:gd name="connsiteY86" fmla="*/ 1390970 h 1892970"/>
              <a:gd name="connsiteX87" fmla="*/ 1222470 w 1877168"/>
              <a:gd name="connsiteY87" fmla="*/ 1385782 h 1892970"/>
              <a:gd name="connsiteX88" fmla="*/ 1222470 w 1877168"/>
              <a:gd name="connsiteY88" fmla="*/ 1643303 h 1892970"/>
              <a:gd name="connsiteX89" fmla="*/ 1180968 w 1877168"/>
              <a:gd name="connsiteY89" fmla="*/ 1684805 h 1892970"/>
              <a:gd name="connsiteX90" fmla="*/ 1243221 w 1877168"/>
              <a:gd name="connsiteY90" fmla="*/ 1684805 h 1892970"/>
              <a:gd name="connsiteX91" fmla="*/ 1326058 w 1877168"/>
              <a:gd name="connsiteY91" fmla="*/ 1767978 h 1892970"/>
              <a:gd name="connsiteX92" fmla="*/ 1320001 w 1877168"/>
              <a:gd name="connsiteY92" fmla="*/ 1798937 h 1892970"/>
              <a:gd name="connsiteX93" fmla="*/ 1346977 w 1877168"/>
              <a:gd name="connsiteY93" fmla="*/ 1809312 h 1892970"/>
              <a:gd name="connsiteX94" fmla="*/ 1376029 w 1877168"/>
              <a:gd name="connsiteY94" fmla="*/ 1796861 h 1892970"/>
              <a:gd name="connsiteX95" fmla="*/ 1377512 w 1877168"/>
              <a:gd name="connsiteY95" fmla="*/ 1740242 h 1892970"/>
              <a:gd name="connsiteX96" fmla="*/ 1376029 w 1877168"/>
              <a:gd name="connsiteY96" fmla="*/ 1738758 h 1892970"/>
              <a:gd name="connsiteX97" fmla="*/ 1363578 w 1877168"/>
              <a:gd name="connsiteY97" fmla="*/ 1726308 h 1892970"/>
              <a:gd name="connsiteX98" fmla="*/ 1409853 w 1877168"/>
              <a:gd name="connsiteY98" fmla="*/ 1726308 h 1892970"/>
              <a:gd name="connsiteX99" fmla="*/ 1451355 w 1877168"/>
              <a:gd name="connsiteY99" fmla="*/ 1684805 h 1892970"/>
              <a:gd name="connsiteX100" fmla="*/ 1409853 w 1877168"/>
              <a:gd name="connsiteY100" fmla="*/ 1643303 h 1892970"/>
              <a:gd name="connsiteX101" fmla="*/ 1306097 w 1877168"/>
              <a:gd name="connsiteY101" fmla="*/ 1643303 h 1892970"/>
              <a:gd name="connsiteX102" fmla="*/ 1306097 w 1877168"/>
              <a:gd name="connsiteY102" fmla="*/ 1365861 h 1892970"/>
              <a:gd name="connsiteX103" fmla="*/ 1421059 w 1877168"/>
              <a:gd name="connsiteY103" fmla="*/ 1297797 h 1892970"/>
              <a:gd name="connsiteX104" fmla="*/ 1543905 w 1877168"/>
              <a:gd name="connsiteY104" fmla="*/ 1217283 h 1892970"/>
              <a:gd name="connsiteX105" fmla="*/ 1799352 w 1877168"/>
              <a:gd name="connsiteY105" fmla="*/ 885266 h 1892970"/>
              <a:gd name="connsiteX106" fmla="*/ 1700992 w 1877168"/>
              <a:gd name="connsiteY106" fmla="*/ 621519 h 1892970"/>
              <a:gd name="connsiteX107" fmla="*/ 152749 w 1877168"/>
              <a:gd name="connsiteY107" fmla="*/ 794583 h 1892970"/>
              <a:gd name="connsiteX108" fmla="*/ 111191 w 1877168"/>
              <a:gd name="connsiteY108" fmla="*/ 716970 h 1892970"/>
              <a:gd name="connsiteX109" fmla="*/ 188806 w 1877168"/>
              <a:gd name="connsiteY109" fmla="*/ 675412 h 1892970"/>
              <a:gd name="connsiteX110" fmla="*/ 194251 w 1877168"/>
              <a:gd name="connsiteY110" fmla="*/ 677339 h 1892970"/>
              <a:gd name="connsiteX111" fmla="*/ 272483 w 1877168"/>
              <a:gd name="connsiteY111" fmla="*/ 705146 h 1892970"/>
              <a:gd name="connsiteX112" fmla="*/ 310551 w 1877168"/>
              <a:gd name="connsiteY112" fmla="*/ 784529 h 1892970"/>
              <a:gd name="connsiteX113" fmla="*/ 251732 w 1877168"/>
              <a:gd name="connsiteY113" fmla="*/ 826125 h 1892970"/>
              <a:gd name="connsiteX114" fmla="*/ 230981 w 1877168"/>
              <a:gd name="connsiteY114" fmla="*/ 822390 h 1892970"/>
              <a:gd name="connsiteX115" fmla="*/ 120169 w 1877168"/>
              <a:gd name="connsiteY115" fmla="*/ 1059990 h 1892970"/>
              <a:gd name="connsiteX116" fmla="*/ 61651 w 1877168"/>
              <a:gd name="connsiteY116" fmla="*/ 994001 h 1892970"/>
              <a:gd name="connsiteX117" fmla="*/ 127640 w 1877168"/>
              <a:gd name="connsiteY117" fmla="*/ 935483 h 1892970"/>
              <a:gd name="connsiteX118" fmla="*/ 210644 w 1877168"/>
              <a:gd name="connsiteY118" fmla="*/ 940463 h 1892970"/>
              <a:gd name="connsiteX119" fmla="*/ 271134 w 1877168"/>
              <a:gd name="connsiteY119" fmla="*/ 1004481 h 1892970"/>
              <a:gd name="connsiteX120" fmla="*/ 207117 w 1877168"/>
              <a:gd name="connsiteY120" fmla="*/ 1064970 h 1892970"/>
              <a:gd name="connsiteX121" fmla="*/ 203174 w 1877168"/>
              <a:gd name="connsiteY121" fmla="*/ 1064970 h 1892970"/>
              <a:gd name="connsiteX122" fmla="*/ 236376 w 1877168"/>
              <a:gd name="connsiteY122" fmla="*/ 1306513 h 1892970"/>
              <a:gd name="connsiteX123" fmla="*/ 155446 w 1877168"/>
              <a:gd name="connsiteY123" fmla="*/ 1324774 h 1892970"/>
              <a:gd name="connsiteX124" fmla="*/ 141751 w 1877168"/>
              <a:gd name="connsiteY124" fmla="*/ 1326226 h 1892970"/>
              <a:gd name="connsiteX125" fmla="*/ 80073 w 1877168"/>
              <a:gd name="connsiteY125" fmla="*/ 1263402 h 1892970"/>
              <a:gd name="connsiteX126" fmla="*/ 128055 w 1877168"/>
              <a:gd name="connsiteY126" fmla="*/ 1203380 h 1892970"/>
              <a:gd name="connsiteX127" fmla="*/ 209192 w 1877168"/>
              <a:gd name="connsiteY127" fmla="*/ 1185119 h 1892970"/>
              <a:gd name="connsiteX128" fmla="*/ 281535 w 1877168"/>
              <a:gd name="connsiteY128" fmla="*/ 1235295 h 1892970"/>
              <a:gd name="connsiteX129" fmla="*/ 236376 w 1877168"/>
              <a:gd name="connsiteY129" fmla="*/ 1306513 h 1892970"/>
              <a:gd name="connsiteX130" fmla="*/ 346772 w 1877168"/>
              <a:gd name="connsiteY130" fmla="*/ 1527097 h 1892970"/>
              <a:gd name="connsiteX131" fmla="*/ 274350 w 1877168"/>
              <a:gd name="connsiteY131" fmla="*/ 1567562 h 1892970"/>
              <a:gd name="connsiteX132" fmla="*/ 244054 w 1877168"/>
              <a:gd name="connsiteY132" fmla="*/ 1575447 h 1892970"/>
              <a:gd name="connsiteX133" fmla="*/ 181454 w 1877168"/>
              <a:gd name="connsiteY133" fmla="*/ 1513543 h 1892970"/>
              <a:gd name="connsiteX134" fmla="*/ 213757 w 1877168"/>
              <a:gd name="connsiteY134" fmla="*/ 1458618 h 1892970"/>
              <a:gd name="connsiteX135" fmla="*/ 286386 w 1877168"/>
              <a:gd name="connsiteY135" fmla="*/ 1418361 h 1892970"/>
              <a:gd name="connsiteX136" fmla="*/ 372047 w 1877168"/>
              <a:gd name="connsiteY136" fmla="*/ 1438691 h 1892970"/>
              <a:gd name="connsiteX137" fmla="*/ 351717 w 1877168"/>
              <a:gd name="connsiteY137" fmla="*/ 1524352 h 1892970"/>
              <a:gd name="connsiteX138" fmla="*/ 346772 w 1877168"/>
              <a:gd name="connsiteY138" fmla="*/ 1527097 h 1892970"/>
              <a:gd name="connsiteX139" fmla="*/ 423136 w 1877168"/>
              <a:gd name="connsiteY139" fmla="*/ 594543 h 1892970"/>
              <a:gd name="connsiteX140" fmla="*/ 336189 w 1877168"/>
              <a:gd name="connsiteY140" fmla="*/ 607823 h 1892970"/>
              <a:gd name="connsiteX141" fmla="*/ 269163 w 1877168"/>
              <a:gd name="connsiteY141" fmla="*/ 558643 h 1892970"/>
              <a:gd name="connsiteX142" fmla="*/ 252082 w 1877168"/>
              <a:gd name="connsiteY142" fmla="*/ 472277 h 1892970"/>
              <a:gd name="connsiteX143" fmla="*/ 338451 w 1877168"/>
              <a:gd name="connsiteY143" fmla="*/ 455197 h 1892970"/>
              <a:gd name="connsiteX144" fmla="*/ 342829 w 1877168"/>
              <a:gd name="connsiteY144" fmla="*/ 458415 h 1892970"/>
              <a:gd name="connsiteX145" fmla="*/ 409855 w 1877168"/>
              <a:gd name="connsiteY145" fmla="*/ 506558 h 1892970"/>
              <a:gd name="connsiteX146" fmla="*/ 423931 w 1877168"/>
              <a:gd name="connsiteY146" fmla="*/ 593466 h 1892970"/>
              <a:gd name="connsiteX147" fmla="*/ 423136 w 1877168"/>
              <a:gd name="connsiteY147" fmla="*/ 594543 h 1892970"/>
              <a:gd name="connsiteX148" fmla="*/ 583543 w 1877168"/>
              <a:gd name="connsiteY148" fmla="*/ 435382 h 1892970"/>
              <a:gd name="connsiteX149" fmla="*/ 497425 w 1877168"/>
              <a:gd name="connsiteY149" fmla="*/ 423553 h 1892970"/>
              <a:gd name="connsiteX150" fmla="*/ 446792 w 1877168"/>
              <a:gd name="connsiteY150" fmla="*/ 357772 h 1892970"/>
              <a:gd name="connsiteX151" fmla="*/ 455124 w 1877168"/>
              <a:gd name="connsiteY151" fmla="*/ 270128 h 1892970"/>
              <a:gd name="connsiteX152" fmla="*/ 542769 w 1877168"/>
              <a:gd name="connsiteY152" fmla="*/ 278460 h 1892970"/>
              <a:gd name="connsiteX153" fmla="*/ 545360 w 1877168"/>
              <a:gd name="connsiteY153" fmla="*/ 281823 h 1892970"/>
              <a:gd name="connsiteX154" fmla="*/ 595993 w 1877168"/>
              <a:gd name="connsiteY154" fmla="*/ 347604 h 1892970"/>
              <a:gd name="connsiteX155" fmla="*/ 584242 w 1877168"/>
              <a:gd name="connsiteY155" fmla="*/ 434857 h 1892970"/>
              <a:gd name="connsiteX156" fmla="*/ 583543 w 1877168"/>
              <a:gd name="connsiteY156" fmla="*/ 435382 h 1892970"/>
              <a:gd name="connsiteX157" fmla="*/ 1175573 w 1877168"/>
              <a:gd name="connsiteY157" fmla="*/ 205044 h 1892970"/>
              <a:gd name="connsiteX158" fmla="*/ 1192174 w 1877168"/>
              <a:gd name="connsiteY158" fmla="*/ 123700 h 1892970"/>
              <a:gd name="connsiteX159" fmla="*/ 1264738 w 1877168"/>
              <a:gd name="connsiteY159" fmla="*/ 73847 h 1892970"/>
              <a:gd name="connsiteX160" fmla="*/ 1314591 w 1877168"/>
              <a:gd name="connsiteY160" fmla="*/ 146412 h 1892970"/>
              <a:gd name="connsiteX161" fmla="*/ 1314190 w 1877168"/>
              <a:gd name="connsiteY161" fmla="*/ 148394 h 1892970"/>
              <a:gd name="connsiteX162" fmla="*/ 1297797 w 1877168"/>
              <a:gd name="connsiteY162" fmla="*/ 229738 h 1892970"/>
              <a:gd name="connsiteX163" fmla="*/ 1236789 w 1877168"/>
              <a:gd name="connsiteY163" fmla="*/ 279748 h 1892970"/>
              <a:gd name="connsiteX164" fmla="*/ 1223715 w 1877168"/>
              <a:gd name="connsiteY164" fmla="*/ 278296 h 1892970"/>
              <a:gd name="connsiteX165" fmla="*/ 1175573 w 1877168"/>
              <a:gd name="connsiteY165" fmla="*/ 205044 h 1892970"/>
              <a:gd name="connsiteX166" fmla="*/ 981964 w 1877168"/>
              <a:gd name="connsiteY166" fmla="*/ 61654 h 1892970"/>
              <a:gd name="connsiteX167" fmla="*/ 1048991 w 1877168"/>
              <a:gd name="connsiteY167" fmla="*/ 118512 h 1892970"/>
              <a:gd name="connsiteX168" fmla="*/ 1055631 w 1877168"/>
              <a:gd name="connsiteY168" fmla="*/ 201517 h 1892970"/>
              <a:gd name="connsiteX169" fmla="*/ 998773 w 1877168"/>
              <a:gd name="connsiteY169" fmla="*/ 268543 h 1892970"/>
              <a:gd name="connsiteX170" fmla="*/ 993585 w 1877168"/>
              <a:gd name="connsiteY170" fmla="*/ 268543 h 1892970"/>
              <a:gd name="connsiteX171" fmla="*/ 931332 w 1877168"/>
              <a:gd name="connsiteY171" fmla="*/ 211477 h 1892970"/>
              <a:gd name="connsiteX172" fmla="*/ 924691 w 1877168"/>
              <a:gd name="connsiteY172" fmla="*/ 128473 h 1892970"/>
              <a:gd name="connsiteX173" fmla="*/ 981964 w 1877168"/>
              <a:gd name="connsiteY173" fmla="*/ 61654 h 1892970"/>
              <a:gd name="connsiteX174" fmla="*/ 697674 w 1877168"/>
              <a:gd name="connsiteY174" fmla="*/ 285766 h 1892970"/>
              <a:gd name="connsiteX175" fmla="*/ 667170 w 1877168"/>
              <a:gd name="connsiteY175" fmla="*/ 208572 h 1892970"/>
              <a:gd name="connsiteX176" fmla="*/ 702343 w 1877168"/>
              <a:gd name="connsiteY176" fmla="*/ 127747 h 1892970"/>
              <a:gd name="connsiteX177" fmla="*/ 783169 w 1877168"/>
              <a:gd name="connsiteY177" fmla="*/ 162920 h 1892970"/>
              <a:gd name="connsiteX178" fmla="*/ 813465 w 1877168"/>
              <a:gd name="connsiteY178" fmla="*/ 240114 h 1892970"/>
              <a:gd name="connsiteX179" fmla="*/ 780463 w 1877168"/>
              <a:gd name="connsiteY179" fmla="*/ 321734 h 1892970"/>
              <a:gd name="connsiteX180" fmla="*/ 698842 w 1877168"/>
              <a:gd name="connsiteY180" fmla="*/ 288731 h 1892970"/>
              <a:gd name="connsiteX181" fmla="*/ 697674 w 1877168"/>
              <a:gd name="connsiteY181" fmla="*/ 285766 h 189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877168" h="1892970">
                <a:moveTo>
                  <a:pt x="1700992" y="474809"/>
                </a:moveTo>
                <a:cubicBezTo>
                  <a:pt x="1729917" y="472161"/>
                  <a:pt x="1756798" y="458758"/>
                  <a:pt x="1776318" y="437249"/>
                </a:cubicBezTo>
                <a:lnTo>
                  <a:pt x="1877169" y="437249"/>
                </a:lnTo>
                <a:cubicBezTo>
                  <a:pt x="1857686" y="408233"/>
                  <a:pt x="1834135" y="382165"/>
                  <a:pt x="1807238" y="359848"/>
                </a:cubicBezTo>
                <a:lnTo>
                  <a:pt x="1807238" y="357980"/>
                </a:lnTo>
                <a:cubicBezTo>
                  <a:pt x="1807184" y="298966"/>
                  <a:pt x="1763274" y="249190"/>
                  <a:pt x="1704727" y="241774"/>
                </a:cubicBezTo>
                <a:lnTo>
                  <a:pt x="1765528" y="180766"/>
                </a:lnTo>
                <a:cubicBezTo>
                  <a:pt x="1787615" y="186891"/>
                  <a:pt x="1810487" y="173951"/>
                  <a:pt x="1816613" y="151864"/>
                </a:cubicBezTo>
                <a:cubicBezTo>
                  <a:pt x="1822738" y="129777"/>
                  <a:pt x="1809798" y="106906"/>
                  <a:pt x="1787711" y="100780"/>
                </a:cubicBezTo>
                <a:cubicBezTo>
                  <a:pt x="1772884" y="96668"/>
                  <a:pt x="1756997" y="101097"/>
                  <a:pt x="1746437" y="112287"/>
                </a:cubicBezTo>
                <a:cubicBezTo>
                  <a:pt x="1736022" y="122796"/>
                  <a:pt x="1731990" y="138055"/>
                  <a:pt x="1735854" y="152337"/>
                </a:cubicBezTo>
                <a:lnTo>
                  <a:pt x="1690201" y="197989"/>
                </a:lnTo>
                <a:lnTo>
                  <a:pt x="1690201" y="116852"/>
                </a:lnTo>
                <a:cubicBezTo>
                  <a:pt x="1702965" y="109483"/>
                  <a:pt x="1710863" y="95898"/>
                  <a:pt x="1710952" y="81160"/>
                </a:cubicBezTo>
                <a:cubicBezTo>
                  <a:pt x="1710952" y="58239"/>
                  <a:pt x="1692372" y="39658"/>
                  <a:pt x="1669450" y="39658"/>
                </a:cubicBezTo>
                <a:cubicBezTo>
                  <a:pt x="1646528" y="39658"/>
                  <a:pt x="1627948" y="58239"/>
                  <a:pt x="1627948" y="81160"/>
                </a:cubicBezTo>
                <a:cubicBezTo>
                  <a:pt x="1628037" y="95898"/>
                  <a:pt x="1635935" y="109483"/>
                  <a:pt x="1648699" y="116852"/>
                </a:cubicBezTo>
                <a:lnTo>
                  <a:pt x="1648699" y="197159"/>
                </a:lnTo>
                <a:lnTo>
                  <a:pt x="1605536" y="153789"/>
                </a:lnTo>
                <a:cubicBezTo>
                  <a:pt x="1609319" y="139571"/>
                  <a:pt x="1605294" y="124413"/>
                  <a:pt x="1594953" y="113947"/>
                </a:cubicBezTo>
                <a:cubicBezTo>
                  <a:pt x="1578809" y="97677"/>
                  <a:pt x="1552532" y="97574"/>
                  <a:pt x="1536261" y="113719"/>
                </a:cubicBezTo>
                <a:cubicBezTo>
                  <a:pt x="1519990" y="129863"/>
                  <a:pt x="1519888" y="156140"/>
                  <a:pt x="1536032" y="172411"/>
                </a:cubicBezTo>
                <a:cubicBezTo>
                  <a:pt x="1546528" y="182988"/>
                  <a:pt x="1561888" y="187128"/>
                  <a:pt x="1576277" y="183256"/>
                </a:cubicBezTo>
                <a:lnTo>
                  <a:pt x="1643096" y="250074"/>
                </a:lnTo>
                <a:cubicBezTo>
                  <a:pt x="1600046" y="268568"/>
                  <a:pt x="1572137" y="310917"/>
                  <a:pt x="1572127" y="357772"/>
                </a:cubicBezTo>
                <a:cubicBezTo>
                  <a:pt x="1572260" y="367814"/>
                  <a:pt x="1573727" y="377791"/>
                  <a:pt x="1576485" y="387447"/>
                </a:cubicBezTo>
                <a:lnTo>
                  <a:pt x="1576485" y="703071"/>
                </a:lnTo>
                <a:lnTo>
                  <a:pt x="1576485" y="703071"/>
                </a:lnTo>
                <a:cubicBezTo>
                  <a:pt x="1576489" y="730701"/>
                  <a:pt x="1557363" y="754652"/>
                  <a:pt x="1530417" y="760759"/>
                </a:cubicBezTo>
                <a:cubicBezTo>
                  <a:pt x="1445977" y="740786"/>
                  <a:pt x="1358351" y="738244"/>
                  <a:pt x="1272896" y="753288"/>
                </a:cubicBezTo>
                <a:cubicBezTo>
                  <a:pt x="1266670" y="753288"/>
                  <a:pt x="1260860" y="755779"/>
                  <a:pt x="1254635" y="757024"/>
                </a:cubicBezTo>
                <a:lnTo>
                  <a:pt x="1375199" y="160845"/>
                </a:lnTo>
                <a:cubicBezTo>
                  <a:pt x="1391285" y="93989"/>
                  <a:pt x="1350127" y="26753"/>
                  <a:pt x="1283271" y="10667"/>
                </a:cubicBezTo>
                <a:cubicBezTo>
                  <a:pt x="1216415" y="-5418"/>
                  <a:pt x="1149179" y="35739"/>
                  <a:pt x="1133093" y="102595"/>
                </a:cubicBezTo>
                <a:cubicBezTo>
                  <a:pt x="1132323" y="105798"/>
                  <a:pt x="1131680" y="109032"/>
                  <a:pt x="1131165" y="112287"/>
                </a:cubicBezTo>
                <a:lnTo>
                  <a:pt x="1116639" y="184086"/>
                </a:lnTo>
                <a:lnTo>
                  <a:pt x="1111037" y="114570"/>
                </a:lnTo>
                <a:cubicBezTo>
                  <a:pt x="1105307" y="45806"/>
                  <a:pt x="1044917" y="-5292"/>
                  <a:pt x="976154" y="439"/>
                </a:cubicBezTo>
                <a:cubicBezTo>
                  <a:pt x="907391" y="6169"/>
                  <a:pt x="856293" y="66558"/>
                  <a:pt x="862023" y="135321"/>
                </a:cubicBezTo>
                <a:lnTo>
                  <a:pt x="868248" y="213137"/>
                </a:lnTo>
                <a:lnTo>
                  <a:pt x="841064" y="140093"/>
                </a:lnTo>
                <a:cubicBezTo>
                  <a:pt x="815852" y="76086"/>
                  <a:pt x="743523" y="44638"/>
                  <a:pt x="679517" y="69851"/>
                </a:cubicBezTo>
                <a:cubicBezTo>
                  <a:pt x="615510" y="95064"/>
                  <a:pt x="584061" y="167392"/>
                  <a:pt x="609274" y="231398"/>
                </a:cubicBezTo>
                <a:lnTo>
                  <a:pt x="636043" y="299047"/>
                </a:lnTo>
                <a:lnTo>
                  <a:pt x="594541" y="244056"/>
                </a:lnTo>
                <a:cubicBezTo>
                  <a:pt x="552594" y="189562"/>
                  <a:pt x="474414" y="179388"/>
                  <a:pt x="419920" y="221334"/>
                </a:cubicBezTo>
                <a:cubicBezTo>
                  <a:pt x="365425" y="263280"/>
                  <a:pt x="355251" y="341460"/>
                  <a:pt x="397197" y="395955"/>
                </a:cubicBezTo>
                <a:lnTo>
                  <a:pt x="439945" y="451567"/>
                </a:lnTo>
                <a:lnTo>
                  <a:pt x="380596" y="407990"/>
                </a:lnTo>
                <a:cubicBezTo>
                  <a:pt x="326149" y="365990"/>
                  <a:pt x="247965" y="376079"/>
                  <a:pt x="205965" y="430526"/>
                </a:cubicBezTo>
                <a:cubicBezTo>
                  <a:pt x="163965" y="484971"/>
                  <a:pt x="174054" y="563157"/>
                  <a:pt x="228501" y="605157"/>
                </a:cubicBezTo>
                <a:cubicBezTo>
                  <a:pt x="230059" y="606358"/>
                  <a:pt x="231649" y="607524"/>
                  <a:pt x="233263" y="608653"/>
                </a:cubicBezTo>
                <a:lnTo>
                  <a:pt x="274765" y="639365"/>
                </a:lnTo>
                <a:lnTo>
                  <a:pt x="215832" y="618614"/>
                </a:lnTo>
                <a:cubicBezTo>
                  <a:pt x="150470" y="597257"/>
                  <a:pt x="80170" y="632932"/>
                  <a:pt x="58814" y="698294"/>
                </a:cubicBezTo>
                <a:cubicBezTo>
                  <a:pt x="38183" y="761437"/>
                  <a:pt x="70755" y="829655"/>
                  <a:pt x="132828" y="853309"/>
                </a:cubicBezTo>
                <a:lnTo>
                  <a:pt x="201721" y="877795"/>
                </a:lnTo>
                <a:lnTo>
                  <a:pt x="132205" y="873645"/>
                </a:lnTo>
                <a:cubicBezTo>
                  <a:pt x="63442" y="869520"/>
                  <a:pt x="4354" y="921918"/>
                  <a:pt x="228" y="990681"/>
                </a:cubicBezTo>
                <a:cubicBezTo>
                  <a:pt x="-3898" y="1059444"/>
                  <a:pt x="48501" y="1118533"/>
                  <a:pt x="117264" y="1122658"/>
                </a:cubicBezTo>
                <a:lnTo>
                  <a:pt x="187196" y="1126808"/>
                </a:lnTo>
                <a:lnTo>
                  <a:pt x="115397" y="1142994"/>
                </a:lnTo>
                <a:cubicBezTo>
                  <a:pt x="48560" y="1159157"/>
                  <a:pt x="7482" y="1226443"/>
                  <a:pt x="23645" y="1293278"/>
                </a:cubicBezTo>
                <a:cubicBezTo>
                  <a:pt x="36885" y="1348028"/>
                  <a:pt x="85233" y="1387069"/>
                  <a:pt x="141543" y="1388480"/>
                </a:cubicBezTo>
                <a:cubicBezTo>
                  <a:pt x="150755" y="1388542"/>
                  <a:pt x="159941" y="1387567"/>
                  <a:pt x="168935" y="1385575"/>
                </a:cubicBezTo>
                <a:lnTo>
                  <a:pt x="250072" y="1367314"/>
                </a:lnTo>
                <a:lnTo>
                  <a:pt x="183460" y="1404251"/>
                </a:lnTo>
                <a:cubicBezTo>
                  <a:pt x="123350" y="1437658"/>
                  <a:pt x="101703" y="1513470"/>
                  <a:pt x="135110" y="1573580"/>
                </a:cubicBezTo>
                <a:cubicBezTo>
                  <a:pt x="168518" y="1633689"/>
                  <a:pt x="244330" y="1655337"/>
                  <a:pt x="304440" y="1621930"/>
                </a:cubicBezTo>
                <a:lnTo>
                  <a:pt x="915976" y="1282027"/>
                </a:lnTo>
                <a:cubicBezTo>
                  <a:pt x="957171" y="1319567"/>
                  <a:pt x="1004656" y="1349561"/>
                  <a:pt x="1056254" y="1370634"/>
                </a:cubicBezTo>
                <a:lnTo>
                  <a:pt x="1056254" y="1726930"/>
                </a:lnTo>
                <a:cubicBezTo>
                  <a:pt x="1033332" y="1726930"/>
                  <a:pt x="1014751" y="1745511"/>
                  <a:pt x="1014751" y="1768432"/>
                </a:cubicBezTo>
                <a:cubicBezTo>
                  <a:pt x="1014751" y="1791354"/>
                  <a:pt x="1033332" y="1809935"/>
                  <a:pt x="1056254" y="1809935"/>
                </a:cubicBezTo>
                <a:lnTo>
                  <a:pt x="1081155" y="1809935"/>
                </a:lnTo>
                <a:lnTo>
                  <a:pt x="1151709" y="1880488"/>
                </a:lnTo>
                <a:cubicBezTo>
                  <a:pt x="1166934" y="1896533"/>
                  <a:pt x="1192284" y="1897197"/>
                  <a:pt x="1208328" y="1881972"/>
                </a:cubicBezTo>
                <a:cubicBezTo>
                  <a:pt x="1208837" y="1881491"/>
                  <a:pt x="1209331" y="1880997"/>
                  <a:pt x="1209812" y="1880488"/>
                </a:cubicBezTo>
                <a:cubicBezTo>
                  <a:pt x="1225857" y="1865263"/>
                  <a:pt x="1226521" y="1839914"/>
                  <a:pt x="1211296" y="1823869"/>
                </a:cubicBezTo>
                <a:cubicBezTo>
                  <a:pt x="1210814" y="1823363"/>
                  <a:pt x="1210320" y="1822867"/>
                  <a:pt x="1209812" y="1822385"/>
                </a:cubicBezTo>
                <a:lnTo>
                  <a:pt x="1197361" y="1809935"/>
                </a:lnTo>
                <a:lnTo>
                  <a:pt x="1243221" y="1809935"/>
                </a:lnTo>
                <a:cubicBezTo>
                  <a:pt x="1266143" y="1809935"/>
                  <a:pt x="1284724" y="1791354"/>
                  <a:pt x="1284724" y="1768432"/>
                </a:cubicBezTo>
                <a:cubicBezTo>
                  <a:pt x="1284724" y="1745511"/>
                  <a:pt x="1266143" y="1726930"/>
                  <a:pt x="1243221" y="1726930"/>
                </a:cubicBezTo>
                <a:lnTo>
                  <a:pt x="1139466" y="1726930"/>
                </a:lnTo>
                <a:lnTo>
                  <a:pt x="1139466" y="1390970"/>
                </a:lnTo>
                <a:cubicBezTo>
                  <a:pt x="1146106" y="1390970"/>
                  <a:pt x="1152746" y="1390970"/>
                  <a:pt x="1160217" y="1390970"/>
                </a:cubicBezTo>
                <a:cubicBezTo>
                  <a:pt x="1181068" y="1390771"/>
                  <a:pt x="1201875" y="1389036"/>
                  <a:pt x="1222470" y="1385782"/>
                </a:cubicBezTo>
                <a:lnTo>
                  <a:pt x="1222470" y="1643303"/>
                </a:lnTo>
                <a:cubicBezTo>
                  <a:pt x="1199549" y="1643303"/>
                  <a:pt x="1180968" y="1661884"/>
                  <a:pt x="1180968" y="1684805"/>
                </a:cubicBezTo>
                <a:lnTo>
                  <a:pt x="1243221" y="1684805"/>
                </a:lnTo>
                <a:cubicBezTo>
                  <a:pt x="1289063" y="1684899"/>
                  <a:pt x="1326151" y="1722135"/>
                  <a:pt x="1326058" y="1767978"/>
                </a:cubicBezTo>
                <a:cubicBezTo>
                  <a:pt x="1326037" y="1778590"/>
                  <a:pt x="1323981" y="1789098"/>
                  <a:pt x="1320001" y="1798937"/>
                </a:cubicBezTo>
                <a:cubicBezTo>
                  <a:pt x="1327608" y="1805266"/>
                  <a:pt x="1337089" y="1808912"/>
                  <a:pt x="1346977" y="1809312"/>
                </a:cubicBezTo>
                <a:cubicBezTo>
                  <a:pt x="1357923" y="1809156"/>
                  <a:pt x="1368365" y="1804680"/>
                  <a:pt x="1376029" y="1796861"/>
                </a:cubicBezTo>
                <a:cubicBezTo>
                  <a:pt x="1392073" y="1781636"/>
                  <a:pt x="1392738" y="1756287"/>
                  <a:pt x="1377512" y="1740242"/>
                </a:cubicBezTo>
                <a:cubicBezTo>
                  <a:pt x="1377031" y="1739736"/>
                  <a:pt x="1376537" y="1739240"/>
                  <a:pt x="1376029" y="1738758"/>
                </a:cubicBezTo>
                <a:lnTo>
                  <a:pt x="1363578" y="1726308"/>
                </a:lnTo>
                <a:lnTo>
                  <a:pt x="1409853" y="1726308"/>
                </a:lnTo>
                <a:cubicBezTo>
                  <a:pt x="1432775" y="1726308"/>
                  <a:pt x="1451355" y="1707727"/>
                  <a:pt x="1451355" y="1684805"/>
                </a:cubicBezTo>
                <a:cubicBezTo>
                  <a:pt x="1451355" y="1661884"/>
                  <a:pt x="1432775" y="1643303"/>
                  <a:pt x="1409853" y="1643303"/>
                </a:cubicBezTo>
                <a:lnTo>
                  <a:pt x="1306097" y="1643303"/>
                </a:lnTo>
                <a:lnTo>
                  <a:pt x="1306097" y="1365861"/>
                </a:lnTo>
                <a:cubicBezTo>
                  <a:pt x="1348807" y="1351572"/>
                  <a:pt x="1387992" y="1328372"/>
                  <a:pt x="1421059" y="1297797"/>
                </a:cubicBezTo>
                <a:cubicBezTo>
                  <a:pt x="1456761" y="1263701"/>
                  <a:pt x="1498394" y="1236416"/>
                  <a:pt x="1543905" y="1217283"/>
                </a:cubicBezTo>
                <a:cubicBezTo>
                  <a:pt x="1692484" y="1151502"/>
                  <a:pt x="1799352" y="1028863"/>
                  <a:pt x="1799352" y="885266"/>
                </a:cubicBezTo>
                <a:cubicBezTo>
                  <a:pt x="1798520" y="788534"/>
                  <a:pt x="1763702" y="695175"/>
                  <a:pt x="1700992" y="621519"/>
                </a:cubicBezTo>
                <a:close/>
                <a:moveTo>
                  <a:pt x="152749" y="794583"/>
                </a:moveTo>
                <a:cubicBezTo>
                  <a:pt x="119840" y="784627"/>
                  <a:pt x="101234" y="749877"/>
                  <a:pt x="111191" y="716970"/>
                </a:cubicBezTo>
                <a:cubicBezTo>
                  <a:pt x="121148" y="684061"/>
                  <a:pt x="155897" y="665455"/>
                  <a:pt x="188806" y="675412"/>
                </a:cubicBezTo>
                <a:cubicBezTo>
                  <a:pt x="190649" y="675970"/>
                  <a:pt x="192466" y="676613"/>
                  <a:pt x="194251" y="677339"/>
                </a:cubicBezTo>
                <a:lnTo>
                  <a:pt x="272483" y="705146"/>
                </a:lnTo>
                <a:cubicBezTo>
                  <a:pt x="304917" y="716555"/>
                  <a:pt x="321960" y="752097"/>
                  <a:pt x="310551" y="784529"/>
                </a:cubicBezTo>
                <a:cubicBezTo>
                  <a:pt x="301773" y="809482"/>
                  <a:pt x="278183" y="826164"/>
                  <a:pt x="251732" y="826125"/>
                </a:cubicBezTo>
                <a:cubicBezTo>
                  <a:pt x="244653" y="826069"/>
                  <a:pt x="237635" y="824805"/>
                  <a:pt x="230981" y="822390"/>
                </a:cubicBezTo>
                <a:close/>
                <a:moveTo>
                  <a:pt x="120169" y="1059990"/>
                </a:moveTo>
                <a:cubicBezTo>
                  <a:pt x="85788" y="1057927"/>
                  <a:pt x="59588" y="1028384"/>
                  <a:pt x="61651" y="994001"/>
                </a:cubicBezTo>
                <a:cubicBezTo>
                  <a:pt x="63714" y="959619"/>
                  <a:pt x="93258" y="933420"/>
                  <a:pt x="127640" y="935483"/>
                </a:cubicBezTo>
                <a:lnTo>
                  <a:pt x="210644" y="940463"/>
                </a:lnTo>
                <a:cubicBezTo>
                  <a:pt x="245027" y="941437"/>
                  <a:pt x="272107" y="970098"/>
                  <a:pt x="271134" y="1004481"/>
                </a:cubicBezTo>
                <a:cubicBezTo>
                  <a:pt x="270161" y="1038863"/>
                  <a:pt x="241499" y="1065943"/>
                  <a:pt x="207117" y="1064970"/>
                </a:cubicBezTo>
                <a:lnTo>
                  <a:pt x="203174" y="1064970"/>
                </a:lnTo>
                <a:close/>
                <a:moveTo>
                  <a:pt x="236376" y="1306513"/>
                </a:moveTo>
                <a:lnTo>
                  <a:pt x="155446" y="1324774"/>
                </a:lnTo>
                <a:cubicBezTo>
                  <a:pt x="150950" y="1325764"/>
                  <a:pt x="146355" y="1326251"/>
                  <a:pt x="141751" y="1326226"/>
                </a:cubicBezTo>
                <a:cubicBezTo>
                  <a:pt x="107371" y="1325909"/>
                  <a:pt x="79757" y="1297783"/>
                  <a:pt x="80073" y="1263402"/>
                </a:cubicBezTo>
                <a:cubicBezTo>
                  <a:pt x="80338" y="1234733"/>
                  <a:pt x="100148" y="1209952"/>
                  <a:pt x="128055" y="1203380"/>
                </a:cubicBezTo>
                <a:lnTo>
                  <a:pt x="209192" y="1185119"/>
                </a:lnTo>
                <a:cubicBezTo>
                  <a:pt x="243025" y="1178997"/>
                  <a:pt x="275413" y="1201462"/>
                  <a:pt x="281535" y="1235295"/>
                </a:cubicBezTo>
                <a:cubicBezTo>
                  <a:pt x="287301" y="1267167"/>
                  <a:pt x="267664" y="1298136"/>
                  <a:pt x="236376" y="1306513"/>
                </a:cubicBezTo>
                <a:close/>
                <a:moveTo>
                  <a:pt x="346772" y="1527097"/>
                </a:moveTo>
                <a:lnTo>
                  <a:pt x="274350" y="1567562"/>
                </a:lnTo>
                <a:cubicBezTo>
                  <a:pt x="265048" y="1572629"/>
                  <a:pt x="254645" y="1575337"/>
                  <a:pt x="244054" y="1575447"/>
                </a:cubicBezTo>
                <a:cubicBezTo>
                  <a:pt x="209673" y="1575640"/>
                  <a:pt x="181645" y="1547925"/>
                  <a:pt x="181454" y="1513543"/>
                </a:cubicBezTo>
                <a:cubicBezTo>
                  <a:pt x="181325" y="1490693"/>
                  <a:pt x="193726" y="1469610"/>
                  <a:pt x="213757" y="1458618"/>
                </a:cubicBezTo>
                <a:lnTo>
                  <a:pt x="286386" y="1418361"/>
                </a:lnTo>
                <a:cubicBezTo>
                  <a:pt x="315654" y="1400320"/>
                  <a:pt x="354006" y="1409422"/>
                  <a:pt x="372047" y="1438691"/>
                </a:cubicBezTo>
                <a:cubicBezTo>
                  <a:pt x="390088" y="1467959"/>
                  <a:pt x="380984" y="1506311"/>
                  <a:pt x="351717" y="1524352"/>
                </a:cubicBezTo>
                <a:cubicBezTo>
                  <a:pt x="350111" y="1525342"/>
                  <a:pt x="348461" y="1526257"/>
                  <a:pt x="346772" y="1527097"/>
                </a:cubicBezTo>
                <a:close/>
                <a:moveTo>
                  <a:pt x="423136" y="594543"/>
                </a:moveTo>
                <a:cubicBezTo>
                  <a:pt x="402775" y="622189"/>
                  <a:pt x="363875" y="628130"/>
                  <a:pt x="336189" y="607823"/>
                </a:cubicBezTo>
                <a:lnTo>
                  <a:pt x="269163" y="558643"/>
                </a:lnTo>
                <a:cubicBezTo>
                  <a:pt x="240597" y="539511"/>
                  <a:pt x="232950" y="500843"/>
                  <a:pt x="252082" y="472277"/>
                </a:cubicBezTo>
                <a:cubicBezTo>
                  <a:pt x="271215" y="443711"/>
                  <a:pt x="309885" y="436064"/>
                  <a:pt x="338451" y="455197"/>
                </a:cubicBezTo>
                <a:cubicBezTo>
                  <a:pt x="339955" y="456205"/>
                  <a:pt x="341416" y="457278"/>
                  <a:pt x="342829" y="458415"/>
                </a:cubicBezTo>
                <a:lnTo>
                  <a:pt x="409855" y="506558"/>
                </a:lnTo>
                <a:cubicBezTo>
                  <a:pt x="437741" y="526670"/>
                  <a:pt x="444043" y="565580"/>
                  <a:pt x="423931" y="593466"/>
                </a:cubicBezTo>
                <a:cubicBezTo>
                  <a:pt x="423669" y="593827"/>
                  <a:pt x="423406" y="594186"/>
                  <a:pt x="423136" y="594543"/>
                </a:cubicBezTo>
                <a:close/>
                <a:moveTo>
                  <a:pt x="583543" y="435382"/>
                </a:moveTo>
                <a:cubicBezTo>
                  <a:pt x="556381" y="455450"/>
                  <a:pt x="518170" y="450202"/>
                  <a:pt x="497425" y="423553"/>
                </a:cubicBezTo>
                <a:lnTo>
                  <a:pt x="446792" y="357772"/>
                </a:lnTo>
                <a:cubicBezTo>
                  <a:pt x="424890" y="331269"/>
                  <a:pt x="428621" y="292031"/>
                  <a:pt x="455124" y="270128"/>
                </a:cubicBezTo>
                <a:cubicBezTo>
                  <a:pt x="481625" y="248225"/>
                  <a:pt x="520866" y="251956"/>
                  <a:pt x="542769" y="278460"/>
                </a:cubicBezTo>
                <a:cubicBezTo>
                  <a:pt x="543669" y="279551"/>
                  <a:pt x="544535" y="280672"/>
                  <a:pt x="545360" y="281823"/>
                </a:cubicBezTo>
                <a:lnTo>
                  <a:pt x="595993" y="347604"/>
                </a:lnTo>
                <a:cubicBezTo>
                  <a:pt x="616842" y="374944"/>
                  <a:pt x="611581" y="414008"/>
                  <a:pt x="584242" y="434857"/>
                </a:cubicBezTo>
                <a:cubicBezTo>
                  <a:pt x="584009" y="435033"/>
                  <a:pt x="583777" y="435207"/>
                  <a:pt x="583543" y="435382"/>
                </a:cubicBezTo>
                <a:close/>
                <a:moveTo>
                  <a:pt x="1175573" y="205044"/>
                </a:moveTo>
                <a:lnTo>
                  <a:pt x="1192174" y="123700"/>
                </a:lnTo>
                <a:cubicBezTo>
                  <a:pt x="1198445" y="89895"/>
                  <a:pt x="1230933" y="67575"/>
                  <a:pt x="1264738" y="73847"/>
                </a:cubicBezTo>
                <a:cubicBezTo>
                  <a:pt x="1298544" y="80119"/>
                  <a:pt x="1320864" y="112607"/>
                  <a:pt x="1314591" y="146412"/>
                </a:cubicBezTo>
                <a:cubicBezTo>
                  <a:pt x="1314468" y="147075"/>
                  <a:pt x="1314335" y="147735"/>
                  <a:pt x="1314190" y="148394"/>
                </a:cubicBezTo>
                <a:lnTo>
                  <a:pt x="1297797" y="229738"/>
                </a:lnTo>
                <a:cubicBezTo>
                  <a:pt x="1291966" y="258810"/>
                  <a:pt x="1266440" y="279734"/>
                  <a:pt x="1236789" y="279748"/>
                </a:cubicBezTo>
                <a:cubicBezTo>
                  <a:pt x="1232391" y="279717"/>
                  <a:pt x="1228011" y="279230"/>
                  <a:pt x="1223715" y="278296"/>
                </a:cubicBezTo>
                <a:cubicBezTo>
                  <a:pt x="1190283" y="271230"/>
                  <a:pt x="1168797" y="238537"/>
                  <a:pt x="1175573" y="205044"/>
                </a:cubicBezTo>
                <a:close/>
                <a:moveTo>
                  <a:pt x="981964" y="61654"/>
                </a:moveTo>
                <a:cubicBezTo>
                  <a:pt x="1016156" y="58905"/>
                  <a:pt x="1046129" y="84331"/>
                  <a:pt x="1048991" y="118512"/>
                </a:cubicBezTo>
                <a:lnTo>
                  <a:pt x="1055631" y="201517"/>
                </a:lnTo>
                <a:cubicBezTo>
                  <a:pt x="1058381" y="235708"/>
                  <a:pt x="1032954" y="265681"/>
                  <a:pt x="998773" y="268543"/>
                </a:cubicBezTo>
                <a:lnTo>
                  <a:pt x="993585" y="268543"/>
                </a:lnTo>
                <a:cubicBezTo>
                  <a:pt x="961132" y="268655"/>
                  <a:pt x="934036" y="243818"/>
                  <a:pt x="931332" y="211477"/>
                </a:cubicBezTo>
                <a:lnTo>
                  <a:pt x="924691" y="128473"/>
                </a:lnTo>
                <a:cubicBezTo>
                  <a:pt x="922068" y="94210"/>
                  <a:pt x="947704" y="64303"/>
                  <a:pt x="981964" y="61654"/>
                </a:cubicBezTo>
                <a:close/>
                <a:moveTo>
                  <a:pt x="697674" y="285766"/>
                </a:moveTo>
                <a:lnTo>
                  <a:pt x="667170" y="208572"/>
                </a:lnTo>
                <a:cubicBezTo>
                  <a:pt x="654563" y="176541"/>
                  <a:pt x="670311" y="140353"/>
                  <a:pt x="702343" y="127747"/>
                </a:cubicBezTo>
                <a:cubicBezTo>
                  <a:pt x="734374" y="115140"/>
                  <a:pt x="770562" y="130888"/>
                  <a:pt x="783169" y="162920"/>
                </a:cubicBezTo>
                <a:lnTo>
                  <a:pt x="813465" y="240114"/>
                </a:lnTo>
                <a:cubicBezTo>
                  <a:pt x="826891" y="271765"/>
                  <a:pt x="812114" y="308308"/>
                  <a:pt x="780463" y="321734"/>
                </a:cubicBezTo>
                <a:cubicBezTo>
                  <a:pt x="748811" y="335160"/>
                  <a:pt x="712268" y="320383"/>
                  <a:pt x="698842" y="288731"/>
                </a:cubicBezTo>
                <a:cubicBezTo>
                  <a:pt x="698427" y="287754"/>
                  <a:pt x="698039" y="286764"/>
                  <a:pt x="697674" y="285766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8" name="Frihåndsform: figur 67">
            <a:extLst>
              <a:ext uri="{FF2B5EF4-FFF2-40B4-BE49-F238E27FC236}">
                <a16:creationId xmlns:a16="http://schemas.microsoft.com/office/drawing/2014/main" id="{893AB317-1EA3-491E-A0B7-BAB60FF8A7A8}"/>
              </a:ext>
            </a:extLst>
          </p:cNvPr>
          <p:cNvSpPr/>
          <p:nvPr/>
        </p:nvSpPr>
        <p:spPr>
          <a:xfrm rot="1706509">
            <a:off x="-14163507" y="5077501"/>
            <a:ext cx="102057" cy="93508"/>
          </a:xfrm>
          <a:custGeom>
            <a:avLst/>
            <a:gdLst>
              <a:gd name="connsiteX0" fmla="*/ 42172 w 102057"/>
              <a:gd name="connsiteY0" fmla="*/ 93503 h 93508"/>
              <a:gd name="connsiteX1" fmla="*/ 5 w 102057"/>
              <a:gd name="connsiteY1" fmla="*/ 52675 h 93508"/>
              <a:gd name="connsiteX2" fmla="*/ 21421 w 102057"/>
              <a:gd name="connsiteY2" fmla="*/ 15686 h 93508"/>
              <a:gd name="connsiteX3" fmla="*/ 39474 w 102057"/>
              <a:gd name="connsiteY3" fmla="*/ 5518 h 93508"/>
              <a:gd name="connsiteX4" fmla="*/ 96540 w 102057"/>
              <a:gd name="connsiteY4" fmla="*/ 21081 h 93508"/>
              <a:gd name="connsiteX5" fmla="*/ 80976 w 102057"/>
              <a:gd name="connsiteY5" fmla="*/ 78147 h 93508"/>
              <a:gd name="connsiteX6" fmla="*/ 62715 w 102057"/>
              <a:gd name="connsiteY6" fmla="*/ 88315 h 93508"/>
              <a:gd name="connsiteX7" fmla="*/ 42172 w 102057"/>
              <a:gd name="connsiteY7" fmla="*/ 93503 h 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57" h="93508">
                <a:moveTo>
                  <a:pt x="42172" y="93503"/>
                </a:moveTo>
                <a:cubicBezTo>
                  <a:pt x="19254" y="93872"/>
                  <a:pt x="375" y="75592"/>
                  <a:pt x="5" y="52675"/>
                </a:cubicBezTo>
                <a:cubicBezTo>
                  <a:pt x="-242" y="37336"/>
                  <a:pt x="7995" y="23111"/>
                  <a:pt x="21421" y="15686"/>
                </a:cubicBezTo>
                <a:lnTo>
                  <a:pt x="39474" y="5518"/>
                </a:lnTo>
                <a:cubicBezTo>
                  <a:pt x="59530" y="-5943"/>
                  <a:pt x="85079" y="1025"/>
                  <a:pt x="96540" y="21081"/>
                </a:cubicBezTo>
                <a:cubicBezTo>
                  <a:pt x="108001" y="41137"/>
                  <a:pt x="101032" y="66686"/>
                  <a:pt x="80976" y="78147"/>
                </a:cubicBezTo>
                <a:lnTo>
                  <a:pt x="62715" y="88315"/>
                </a:lnTo>
                <a:cubicBezTo>
                  <a:pt x="56432" y="91793"/>
                  <a:pt x="49354" y="93580"/>
                  <a:pt x="42172" y="935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grpSp>
        <p:nvGrpSpPr>
          <p:cNvPr id="69" name="Grafikk 56" descr="Bære hode uten ansikt">
            <a:extLst>
              <a:ext uri="{FF2B5EF4-FFF2-40B4-BE49-F238E27FC236}">
                <a16:creationId xmlns:a16="http://schemas.microsoft.com/office/drawing/2014/main" id="{BD2CDD81-1907-1CDC-BACB-AC12BFA8920C}"/>
              </a:ext>
            </a:extLst>
          </p:cNvPr>
          <p:cNvGrpSpPr/>
          <p:nvPr/>
        </p:nvGrpSpPr>
        <p:grpSpPr>
          <a:xfrm rot="20817223">
            <a:off x="-13249557" y="3259878"/>
            <a:ext cx="652353" cy="692371"/>
            <a:chOff x="6333211" y="1242836"/>
            <a:chExt cx="652353" cy="692371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70" name="Frihåndsform: figur 69">
              <a:extLst>
                <a:ext uri="{FF2B5EF4-FFF2-40B4-BE49-F238E27FC236}">
                  <a16:creationId xmlns:a16="http://schemas.microsoft.com/office/drawing/2014/main" id="{2B3FB1A1-6162-0C6C-9A5A-8894D3C07F75}"/>
                </a:ext>
              </a:extLst>
            </p:cNvPr>
            <p:cNvSpPr/>
            <p:nvPr/>
          </p:nvSpPr>
          <p:spPr>
            <a:xfrm>
              <a:off x="6342056" y="1254784"/>
              <a:ext cx="628495" cy="668884"/>
            </a:xfrm>
            <a:custGeom>
              <a:avLst/>
              <a:gdLst>
                <a:gd name="connsiteX0" fmla="*/ 549479 w 628495"/>
                <a:gd name="connsiteY0" fmla="*/ 252676 h 668884"/>
                <a:gd name="connsiteX1" fmla="*/ 594408 w 628495"/>
                <a:gd name="connsiteY1" fmla="*/ 162856 h 668884"/>
                <a:gd name="connsiteX2" fmla="*/ 565910 w 628495"/>
                <a:gd name="connsiteY2" fmla="*/ 141138 h 668884"/>
                <a:gd name="connsiteX3" fmla="*/ 507578 w 628495"/>
                <a:gd name="connsiteY3" fmla="*/ 171523 h 668884"/>
                <a:gd name="connsiteX4" fmla="*/ 472498 w 628495"/>
                <a:gd name="connsiteY4" fmla="*/ 129041 h 668884"/>
                <a:gd name="connsiteX5" fmla="*/ 496606 w 628495"/>
                <a:gd name="connsiteY5" fmla="*/ 71891 h 668884"/>
                <a:gd name="connsiteX6" fmla="*/ 465897 w 628495"/>
                <a:gd name="connsiteY6" fmla="*/ 64271 h 668884"/>
                <a:gd name="connsiteX7" fmla="*/ 461963 w 628495"/>
                <a:gd name="connsiteY7" fmla="*/ 59985 h 668884"/>
                <a:gd name="connsiteX8" fmla="*/ 465202 w 628495"/>
                <a:gd name="connsiteY8" fmla="*/ 25220 h 668884"/>
                <a:gd name="connsiteX9" fmla="*/ 436627 w 628495"/>
                <a:gd name="connsiteY9" fmla="*/ 33601 h 668884"/>
                <a:gd name="connsiteX10" fmla="*/ 423292 w 628495"/>
                <a:gd name="connsiteY10" fmla="*/ 29029 h 668884"/>
                <a:gd name="connsiteX11" fmla="*/ 420120 w 628495"/>
                <a:gd name="connsiteY11" fmla="*/ 2931 h 668884"/>
                <a:gd name="connsiteX12" fmla="*/ 232001 w 628495"/>
                <a:gd name="connsiteY12" fmla="*/ 55509 h 668884"/>
                <a:gd name="connsiteX13" fmla="*/ 112300 w 628495"/>
                <a:gd name="connsiteY13" fmla="*/ 179334 h 668884"/>
                <a:gd name="connsiteX14" fmla="*/ 5230 w 628495"/>
                <a:gd name="connsiteY14" fmla="*/ 220768 h 668884"/>
                <a:gd name="connsiteX15" fmla="*/ 38329 w 628495"/>
                <a:gd name="connsiteY15" fmla="*/ 304491 h 668884"/>
                <a:gd name="connsiteX16" fmla="*/ 91669 w 628495"/>
                <a:gd name="connsiteY16" fmla="*/ 306303 h 668884"/>
                <a:gd name="connsiteX17" fmla="*/ 77696 w 628495"/>
                <a:gd name="connsiteY17" fmla="*/ 353356 h 668884"/>
                <a:gd name="connsiteX18" fmla="*/ 27290 w 628495"/>
                <a:gd name="connsiteY18" fmla="*/ 583288 h 668884"/>
                <a:gd name="connsiteX19" fmla="*/ 41187 w 628495"/>
                <a:gd name="connsiteY19" fmla="*/ 610531 h 668884"/>
                <a:gd name="connsiteX20" fmla="*/ 56436 w 628495"/>
                <a:gd name="connsiteY20" fmla="*/ 595290 h 668884"/>
                <a:gd name="connsiteX21" fmla="*/ 72562 w 628495"/>
                <a:gd name="connsiteY21" fmla="*/ 607005 h 668884"/>
                <a:gd name="connsiteX22" fmla="*/ 96584 w 628495"/>
                <a:gd name="connsiteY22" fmla="*/ 634629 h 668884"/>
                <a:gd name="connsiteX23" fmla="*/ 120235 w 628495"/>
                <a:gd name="connsiteY23" fmla="*/ 611482 h 668884"/>
                <a:gd name="connsiteX24" fmla="*/ 125159 w 628495"/>
                <a:gd name="connsiteY24" fmla="*/ 620818 h 668884"/>
                <a:gd name="connsiteX25" fmla="*/ 171994 w 628495"/>
                <a:gd name="connsiteY25" fmla="*/ 639106 h 668884"/>
                <a:gd name="connsiteX26" fmla="*/ 198835 w 628495"/>
                <a:gd name="connsiteY26" fmla="*/ 648917 h 668884"/>
                <a:gd name="connsiteX27" fmla="*/ 219161 w 628495"/>
                <a:gd name="connsiteY27" fmla="*/ 666727 h 668884"/>
                <a:gd name="connsiteX28" fmla="*/ 275368 w 628495"/>
                <a:gd name="connsiteY28" fmla="*/ 656442 h 668884"/>
                <a:gd name="connsiteX29" fmla="*/ 328661 w 628495"/>
                <a:gd name="connsiteY29" fmla="*/ 665586 h 668884"/>
                <a:gd name="connsiteX30" fmla="*/ 390116 w 628495"/>
                <a:gd name="connsiteY30" fmla="*/ 670825 h 668884"/>
                <a:gd name="connsiteX31" fmla="*/ 485680 w 628495"/>
                <a:gd name="connsiteY31" fmla="*/ 648631 h 668884"/>
                <a:gd name="connsiteX32" fmla="*/ 523704 w 628495"/>
                <a:gd name="connsiteY32" fmla="*/ 631390 h 668884"/>
                <a:gd name="connsiteX33" fmla="*/ 529876 w 628495"/>
                <a:gd name="connsiteY33" fmla="*/ 628627 h 668884"/>
                <a:gd name="connsiteX34" fmla="*/ 562414 w 628495"/>
                <a:gd name="connsiteY34" fmla="*/ 623104 h 668884"/>
                <a:gd name="connsiteX35" fmla="*/ 592084 w 628495"/>
                <a:gd name="connsiteY35" fmla="*/ 595004 h 668884"/>
                <a:gd name="connsiteX36" fmla="*/ 594580 w 628495"/>
                <a:gd name="connsiteY36" fmla="*/ 596053 h 668884"/>
                <a:gd name="connsiteX37" fmla="*/ 623526 w 628495"/>
                <a:gd name="connsiteY37" fmla="*/ 583765 h 668884"/>
                <a:gd name="connsiteX38" fmla="*/ 576806 w 628495"/>
                <a:gd name="connsiteY38" fmla="*/ 315256 h 668884"/>
                <a:gd name="connsiteX39" fmla="*/ 549479 w 628495"/>
                <a:gd name="connsiteY39" fmla="*/ 252676 h 6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28495" h="668884">
                  <a:moveTo>
                    <a:pt x="549479" y="252676"/>
                  </a:moveTo>
                  <a:cubicBezTo>
                    <a:pt x="575377" y="236102"/>
                    <a:pt x="614497" y="194954"/>
                    <a:pt x="594408" y="162856"/>
                  </a:cubicBezTo>
                  <a:cubicBezTo>
                    <a:pt x="586255" y="150282"/>
                    <a:pt x="574092" y="142376"/>
                    <a:pt x="565910" y="141138"/>
                  </a:cubicBezTo>
                  <a:cubicBezTo>
                    <a:pt x="538373" y="137708"/>
                    <a:pt x="508845" y="144852"/>
                    <a:pt x="507578" y="171523"/>
                  </a:cubicBezTo>
                  <a:cubicBezTo>
                    <a:pt x="499025" y="164093"/>
                    <a:pt x="479318" y="137899"/>
                    <a:pt x="472498" y="129041"/>
                  </a:cubicBezTo>
                  <a:cubicBezTo>
                    <a:pt x="484090" y="109610"/>
                    <a:pt x="488909" y="92560"/>
                    <a:pt x="496606" y="71891"/>
                  </a:cubicBezTo>
                  <a:cubicBezTo>
                    <a:pt x="501721" y="39031"/>
                    <a:pt x="478642" y="62557"/>
                    <a:pt x="465897" y="64271"/>
                  </a:cubicBezTo>
                  <a:cubicBezTo>
                    <a:pt x="463459" y="64557"/>
                    <a:pt x="461468" y="62462"/>
                    <a:pt x="461963" y="59985"/>
                  </a:cubicBezTo>
                  <a:cubicBezTo>
                    <a:pt x="464735" y="46460"/>
                    <a:pt x="478213" y="25029"/>
                    <a:pt x="465202" y="25220"/>
                  </a:cubicBezTo>
                  <a:cubicBezTo>
                    <a:pt x="457267" y="25220"/>
                    <a:pt x="444304" y="31696"/>
                    <a:pt x="436627" y="33601"/>
                  </a:cubicBezTo>
                  <a:cubicBezTo>
                    <a:pt x="430940" y="35031"/>
                    <a:pt x="427264" y="34554"/>
                    <a:pt x="423292" y="29029"/>
                  </a:cubicBezTo>
                  <a:cubicBezTo>
                    <a:pt x="419320" y="23408"/>
                    <a:pt x="441246" y="740"/>
                    <a:pt x="420120" y="2931"/>
                  </a:cubicBezTo>
                  <a:cubicBezTo>
                    <a:pt x="349473" y="31220"/>
                    <a:pt x="291218" y="28362"/>
                    <a:pt x="232001" y="55509"/>
                  </a:cubicBezTo>
                  <a:cubicBezTo>
                    <a:pt x="172784" y="82656"/>
                    <a:pt x="106585" y="133327"/>
                    <a:pt x="112300" y="179334"/>
                  </a:cubicBezTo>
                  <a:cubicBezTo>
                    <a:pt x="61961" y="159902"/>
                    <a:pt x="19556" y="185905"/>
                    <a:pt x="5230" y="220768"/>
                  </a:cubicBezTo>
                  <a:cubicBezTo>
                    <a:pt x="-6581" y="249532"/>
                    <a:pt x="687" y="284299"/>
                    <a:pt x="38329" y="304491"/>
                  </a:cubicBezTo>
                  <a:cubicBezTo>
                    <a:pt x="54674" y="312112"/>
                    <a:pt x="73791" y="310016"/>
                    <a:pt x="91669" y="306303"/>
                  </a:cubicBezTo>
                  <a:cubicBezTo>
                    <a:pt x="91669" y="321923"/>
                    <a:pt x="89679" y="334306"/>
                    <a:pt x="77696" y="353356"/>
                  </a:cubicBezTo>
                  <a:cubicBezTo>
                    <a:pt x="45892" y="426412"/>
                    <a:pt x="18032" y="502993"/>
                    <a:pt x="27290" y="583288"/>
                  </a:cubicBezTo>
                  <a:cubicBezTo>
                    <a:pt x="27376" y="591957"/>
                    <a:pt x="33605" y="609005"/>
                    <a:pt x="41187" y="610531"/>
                  </a:cubicBezTo>
                  <a:cubicBezTo>
                    <a:pt x="46302" y="611577"/>
                    <a:pt x="52283" y="599671"/>
                    <a:pt x="56436" y="595290"/>
                  </a:cubicBezTo>
                  <a:cubicBezTo>
                    <a:pt x="64980" y="585004"/>
                    <a:pt x="75353" y="597099"/>
                    <a:pt x="72562" y="607005"/>
                  </a:cubicBezTo>
                  <a:cubicBezTo>
                    <a:pt x="71667" y="631771"/>
                    <a:pt x="88650" y="634629"/>
                    <a:pt x="96584" y="634629"/>
                  </a:cubicBezTo>
                  <a:cubicBezTo>
                    <a:pt x="110138" y="635390"/>
                    <a:pt x="115796" y="610626"/>
                    <a:pt x="120235" y="611482"/>
                  </a:cubicBezTo>
                  <a:cubicBezTo>
                    <a:pt x="124683" y="612245"/>
                    <a:pt x="125045" y="620532"/>
                    <a:pt x="125159" y="620818"/>
                  </a:cubicBezTo>
                  <a:cubicBezTo>
                    <a:pt x="137542" y="653489"/>
                    <a:pt x="153248" y="641201"/>
                    <a:pt x="171994" y="639106"/>
                  </a:cubicBezTo>
                  <a:cubicBezTo>
                    <a:pt x="179537" y="638248"/>
                    <a:pt x="190501" y="641678"/>
                    <a:pt x="198835" y="648917"/>
                  </a:cubicBezTo>
                  <a:cubicBezTo>
                    <a:pt x="205645" y="655202"/>
                    <a:pt x="210437" y="662632"/>
                    <a:pt x="219161" y="666727"/>
                  </a:cubicBezTo>
                  <a:cubicBezTo>
                    <a:pt x="239640" y="677110"/>
                    <a:pt x="255804" y="658632"/>
                    <a:pt x="275368" y="656442"/>
                  </a:cubicBezTo>
                  <a:cubicBezTo>
                    <a:pt x="293447" y="655107"/>
                    <a:pt x="311325" y="661393"/>
                    <a:pt x="328661" y="665586"/>
                  </a:cubicBezTo>
                  <a:cubicBezTo>
                    <a:pt x="348911" y="670539"/>
                    <a:pt x="369323" y="673111"/>
                    <a:pt x="390116" y="670825"/>
                  </a:cubicBezTo>
                  <a:cubicBezTo>
                    <a:pt x="416710" y="667871"/>
                    <a:pt x="469983" y="658537"/>
                    <a:pt x="485680" y="648631"/>
                  </a:cubicBezTo>
                  <a:cubicBezTo>
                    <a:pt x="503445" y="660537"/>
                    <a:pt x="516551" y="652917"/>
                    <a:pt x="523704" y="631390"/>
                  </a:cubicBezTo>
                  <a:cubicBezTo>
                    <a:pt x="524542" y="628913"/>
                    <a:pt x="527429" y="627581"/>
                    <a:pt x="529876" y="628627"/>
                  </a:cubicBezTo>
                  <a:cubicBezTo>
                    <a:pt x="539716" y="633008"/>
                    <a:pt x="557394" y="632439"/>
                    <a:pt x="562414" y="623104"/>
                  </a:cubicBezTo>
                  <a:cubicBezTo>
                    <a:pt x="568329" y="610912"/>
                    <a:pt x="579378" y="592148"/>
                    <a:pt x="592084" y="595004"/>
                  </a:cubicBezTo>
                  <a:cubicBezTo>
                    <a:pt x="592970" y="595194"/>
                    <a:pt x="593818" y="595576"/>
                    <a:pt x="594580" y="596053"/>
                  </a:cubicBezTo>
                  <a:cubicBezTo>
                    <a:pt x="606457" y="606150"/>
                    <a:pt x="621793" y="598434"/>
                    <a:pt x="623526" y="583765"/>
                  </a:cubicBezTo>
                  <a:cubicBezTo>
                    <a:pt x="641576" y="512709"/>
                    <a:pt x="607343" y="404790"/>
                    <a:pt x="576806" y="315256"/>
                  </a:cubicBezTo>
                  <a:cubicBezTo>
                    <a:pt x="570129" y="296492"/>
                    <a:pt x="558213" y="271058"/>
                    <a:pt x="549479" y="2526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71" name="Grafikk 56" descr="Bære hode uten ansikt">
              <a:extLst>
                <a:ext uri="{FF2B5EF4-FFF2-40B4-BE49-F238E27FC236}">
                  <a16:creationId xmlns:a16="http://schemas.microsoft.com/office/drawing/2014/main" id="{CD2D3089-6BA5-9959-DE1E-022ACDCCC2E0}"/>
                </a:ext>
              </a:extLst>
            </p:cNvPr>
            <p:cNvGrpSpPr/>
            <p:nvPr/>
          </p:nvGrpSpPr>
          <p:grpSpPr>
            <a:xfrm>
              <a:off x="6333211" y="1242836"/>
              <a:ext cx="652353" cy="692371"/>
              <a:chOff x="6333211" y="1242836"/>
              <a:chExt cx="652353" cy="692371"/>
            </a:xfrm>
            <a:solidFill>
              <a:srgbClr val="000000"/>
            </a:solidFill>
          </p:grpSpPr>
          <p:sp>
            <p:nvSpPr>
              <p:cNvPr id="72" name="Frihåndsform: figur 71">
                <a:extLst>
                  <a:ext uri="{FF2B5EF4-FFF2-40B4-BE49-F238E27FC236}">
                    <a16:creationId xmlns:a16="http://schemas.microsoft.com/office/drawing/2014/main" id="{C6D4CAE9-1019-DDBD-DCC3-759C403C0E0B}"/>
                  </a:ext>
                </a:extLst>
              </p:cNvPr>
              <p:cNvSpPr/>
              <p:nvPr/>
            </p:nvSpPr>
            <p:spPr>
              <a:xfrm>
                <a:off x="6659518" y="1497856"/>
                <a:ext cx="326046" cy="437352"/>
              </a:xfrm>
              <a:custGeom>
                <a:avLst/>
                <a:gdLst>
                  <a:gd name="connsiteX0" fmla="*/ 84970 w 326046"/>
                  <a:gd name="connsiteY0" fmla="*/ 440134 h 437352"/>
                  <a:gd name="connsiteX1" fmla="*/ 1027 w 326046"/>
                  <a:gd name="connsiteY1" fmla="*/ 412989 h 437352"/>
                  <a:gd name="connsiteX2" fmla="*/ 122 w 326046"/>
                  <a:gd name="connsiteY2" fmla="*/ 410799 h 437352"/>
                  <a:gd name="connsiteX3" fmla="*/ 1893 w 326046"/>
                  <a:gd name="connsiteY3" fmla="*/ 409273 h 437352"/>
                  <a:gd name="connsiteX4" fmla="*/ 41308 w 326046"/>
                  <a:gd name="connsiteY4" fmla="*/ 420514 h 437352"/>
                  <a:gd name="connsiteX5" fmla="*/ 118613 w 326046"/>
                  <a:gd name="connsiteY5" fmla="*/ 414512 h 437352"/>
                  <a:gd name="connsiteX6" fmla="*/ 151922 w 326046"/>
                  <a:gd name="connsiteY6" fmla="*/ 403941 h 437352"/>
                  <a:gd name="connsiteX7" fmla="*/ 185945 w 326046"/>
                  <a:gd name="connsiteY7" fmla="*/ 400797 h 437352"/>
                  <a:gd name="connsiteX8" fmla="*/ 186174 w 326046"/>
                  <a:gd name="connsiteY8" fmla="*/ 400511 h 437352"/>
                  <a:gd name="connsiteX9" fmla="*/ 185983 w 326046"/>
                  <a:gd name="connsiteY9" fmla="*/ 400606 h 437352"/>
                  <a:gd name="connsiteX10" fmla="*/ 215406 w 326046"/>
                  <a:gd name="connsiteY10" fmla="*/ 370222 h 437352"/>
                  <a:gd name="connsiteX11" fmla="*/ 219654 w 326046"/>
                  <a:gd name="connsiteY11" fmla="*/ 374508 h 437352"/>
                  <a:gd name="connsiteX12" fmla="*/ 228760 w 326046"/>
                  <a:gd name="connsiteY12" fmla="*/ 380317 h 437352"/>
                  <a:gd name="connsiteX13" fmla="*/ 238790 w 326046"/>
                  <a:gd name="connsiteY13" fmla="*/ 367745 h 437352"/>
                  <a:gd name="connsiteX14" fmla="*/ 238790 w 326046"/>
                  <a:gd name="connsiteY14" fmla="*/ 367745 h 437352"/>
                  <a:gd name="connsiteX15" fmla="*/ 285719 w 326046"/>
                  <a:gd name="connsiteY15" fmla="*/ 347170 h 437352"/>
                  <a:gd name="connsiteX16" fmla="*/ 285729 w 326046"/>
                  <a:gd name="connsiteY16" fmla="*/ 347170 h 437352"/>
                  <a:gd name="connsiteX17" fmla="*/ 299674 w 326046"/>
                  <a:gd name="connsiteY17" fmla="*/ 331550 h 437352"/>
                  <a:gd name="connsiteX18" fmla="*/ 262155 w 326046"/>
                  <a:gd name="connsiteY18" fmla="*/ 102950 h 437352"/>
                  <a:gd name="connsiteX19" fmla="*/ 228293 w 326046"/>
                  <a:gd name="connsiteY19" fmla="*/ 4270 h 437352"/>
                  <a:gd name="connsiteX20" fmla="*/ 230493 w 326046"/>
                  <a:gd name="connsiteY20" fmla="*/ 3319 h 437352"/>
                  <a:gd name="connsiteX21" fmla="*/ 303141 w 326046"/>
                  <a:gd name="connsiteY21" fmla="*/ 176006 h 437352"/>
                  <a:gd name="connsiteX22" fmla="*/ 325172 w 326046"/>
                  <a:gd name="connsiteY22" fmla="*/ 317358 h 437352"/>
                  <a:gd name="connsiteX23" fmla="*/ 267517 w 326046"/>
                  <a:gd name="connsiteY23" fmla="*/ 366506 h 437352"/>
                  <a:gd name="connsiteX24" fmla="*/ 261802 w 326046"/>
                  <a:gd name="connsiteY24" fmla="*/ 371841 h 437352"/>
                  <a:gd name="connsiteX25" fmla="*/ 210710 w 326046"/>
                  <a:gd name="connsiteY25" fmla="*/ 398511 h 437352"/>
                  <a:gd name="connsiteX26" fmla="*/ 210691 w 326046"/>
                  <a:gd name="connsiteY26" fmla="*/ 398606 h 437352"/>
                  <a:gd name="connsiteX27" fmla="*/ 210691 w 326046"/>
                  <a:gd name="connsiteY27" fmla="*/ 398606 h 437352"/>
                  <a:gd name="connsiteX28" fmla="*/ 170886 w 326046"/>
                  <a:gd name="connsiteY28" fmla="*/ 419084 h 437352"/>
                  <a:gd name="connsiteX29" fmla="*/ 152141 w 326046"/>
                  <a:gd name="connsiteY29" fmla="*/ 423370 h 437352"/>
                  <a:gd name="connsiteX30" fmla="*/ 84970 w 326046"/>
                  <a:gd name="connsiteY30" fmla="*/ 440134 h 43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26046" h="437352">
                    <a:moveTo>
                      <a:pt x="84970" y="440134"/>
                    </a:moveTo>
                    <a:cubicBezTo>
                      <a:pt x="54710" y="439469"/>
                      <a:pt x="26144" y="431849"/>
                      <a:pt x="1027" y="412989"/>
                    </a:cubicBezTo>
                    <a:cubicBezTo>
                      <a:pt x="246" y="412608"/>
                      <a:pt x="-135" y="411654"/>
                      <a:pt x="122" y="410799"/>
                    </a:cubicBezTo>
                    <a:cubicBezTo>
                      <a:pt x="274" y="409941"/>
                      <a:pt x="1008" y="409273"/>
                      <a:pt x="1893" y="409273"/>
                    </a:cubicBezTo>
                    <a:cubicBezTo>
                      <a:pt x="15143" y="413180"/>
                      <a:pt x="27506" y="418608"/>
                      <a:pt x="41308" y="420514"/>
                    </a:cubicBezTo>
                    <a:cubicBezTo>
                      <a:pt x="67054" y="424133"/>
                      <a:pt x="93810" y="422705"/>
                      <a:pt x="118613" y="414512"/>
                    </a:cubicBezTo>
                    <a:cubicBezTo>
                      <a:pt x="129652" y="410989"/>
                      <a:pt x="140254" y="404797"/>
                      <a:pt x="151922" y="403941"/>
                    </a:cubicBezTo>
                    <a:cubicBezTo>
                      <a:pt x="159704" y="392318"/>
                      <a:pt x="175096" y="395558"/>
                      <a:pt x="185945" y="400797"/>
                    </a:cubicBezTo>
                    <a:cubicBezTo>
                      <a:pt x="186002" y="400702"/>
                      <a:pt x="186126" y="400511"/>
                      <a:pt x="186174" y="400511"/>
                    </a:cubicBezTo>
                    <a:cubicBezTo>
                      <a:pt x="186136" y="400511"/>
                      <a:pt x="186021" y="400702"/>
                      <a:pt x="185983" y="400606"/>
                    </a:cubicBezTo>
                    <a:cubicBezTo>
                      <a:pt x="189641" y="385556"/>
                      <a:pt x="196927" y="362983"/>
                      <a:pt x="215406" y="370222"/>
                    </a:cubicBezTo>
                    <a:cubicBezTo>
                      <a:pt x="217273" y="371173"/>
                      <a:pt x="218778" y="372603"/>
                      <a:pt x="219654" y="374508"/>
                    </a:cubicBezTo>
                    <a:cubicBezTo>
                      <a:pt x="221026" y="378317"/>
                      <a:pt x="224769" y="380603"/>
                      <a:pt x="228760" y="380317"/>
                    </a:cubicBezTo>
                    <a:cubicBezTo>
                      <a:pt x="235361" y="380603"/>
                      <a:pt x="236875" y="372889"/>
                      <a:pt x="238790" y="367745"/>
                    </a:cubicBezTo>
                    <a:lnTo>
                      <a:pt x="238790" y="367745"/>
                    </a:lnTo>
                    <a:cubicBezTo>
                      <a:pt x="244429" y="344219"/>
                      <a:pt x="264869" y="338598"/>
                      <a:pt x="285719" y="347170"/>
                    </a:cubicBezTo>
                    <a:lnTo>
                      <a:pt x="285729" y="347170"/>
                    </a:lnTo>
                    <a:cubicBezTo>
                      <a:pt x="297407" y="352695"/>
                      <a:pt x="297569" y="341933"/>
                      <a:pt x="299674" y="331550"/>
                    </a:cubicBezTo>
                    <a:cubicBezTo>
                      <a:pt x="312894" y="251350"/>
                      <a:pt x="283424" y="180864"/>
                      <a:pt x="262155" y="102950"/>
                    </a:cubicBezTo>
                    <a:cubicBezTo>
                      <a:pt x="252791" y="73326"/>
                      <a:pt x="242038" y="41991"/>
                      <a:pt x="228293" y="4270"/>
                    </a:cubicBezTo>
                    <a:cubicBezTo>
                      <a:pt x="227788" y="3033"/>
                      <a:pt x="229874" y="2175"/>
                      <a:pt x="230493" y="3319"/>
                    </a:cubicBezTo>
                    <a:cubicBezTo>
                      <a:pt x="258173" y="49800"/>
                      <a:pt x="285929" y="119237"/>
                      <a:pt x="303141" y="176006"/>
                    </a:cubicBezTo>
                    <a:cubicBezTo>
                      <a:pt x="316942" y="223250"/>
                      <a:pt x="329658" y="268493"/>
                      <a:pt x="325172" y="317358"/>
                    </a:cubicBezTo>
                    <a:cubicBezTo>
                      <a:pt x="319514" y="357648"/>
                      <a:pt x="314161" y="381556"/>
                      <a:pt x="267517" y="366506"/>
                    </a:cubicBezTo>
                    <a:cubicBezTo>
                      <a:pt x="264002" y="366506"/>
                      <a:pt x="262936" y="368697"/>
                      <a:pt x="261802" y="371841"/>
                    </a:cubicBezTo>
                    <a:cubicBezTo>
                      <a:pt x="255687" y="396890"/>
                      <a:pt x="235351" y="412227"/>
                      <a:pt x="210710" y="398511"/>
                    </a:cubicBezTo>
                    <a:lnTo>
                      <a:pt x="210691" y="398606"/>
                    </a:lnTo>
                    <a:lnTo>
                      <a:pt x="210691" y="398606"/>
                    </a:lnTo>
                    <a:cubicBezTo>
                      <a:pt x="207262" y="419561"/>
                      <a:pt x="190117" y="429563"/>
                      <a:pt x="170886" y="419084"/>
                    </a:cubicBezTo>
                    <a:cubicBezTo>
                      <a:pt x="169267" y="427846"/>
                      <a:pt x="157665" y="429658"/>
                      <a:pt x="152141" y="423370"/>
                    </a:cubicBezTo>
                    <a:cubicBezTo>
                      <a:pt x="132691" y="436420"/>
                      <a:pt x="107916" y="439564"/>
                      <a:pt x="84970" y="4401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3" name="Frihåndsform: figur 72">
                <a:extLst>
                  <a:ext uri="{FF2B5EF4-FFF2-40B4-BE49-F238E27FC236}">
                    <a16:creationId xmlns:a16="http://schemas.microsoft.com/office/drawing/2014/main" id="{D957C851-E6F4-6E12-DA0C-84A67F37077C}"/>
                  </a:ext>
                </a:extLst>
              </p:cNvPr>
              <p:cNvSpPr/>
              <p:nvPr/>
            </p:nvSpPr>
            <p:spPr>
              <a:xfrm>
                <a:off x="6355678" y="1582158"/>
                <a:ext cx="200729" cy="342955"/>
              </a:xfrm>
              <a:custGeom>
                <a:avLst/>
                <a:gdLst>
                  <a:gd name="connsiteX0" fmla="*/ 191261 w 200729"/>
                  <a:gd name="connsiteY0" fmla="*/ 345737 h 342955"/>
                  <a:gd name="connsiteX1" fmla="*/ 178460 w 200729"/>
                  <a:gd name="connsiteY1" fmla="*/ 333449 h 342955"/>
                  <a:gd name="connsiteX2" fmla="*/ 161848 w 200729"/>
                  <a:gd name="connsiteY2" fmla="*/ 315445 h 342955"/>
                  <a:gd name="connsiteX3" fmla="*/ 104146 w 200729"/>
                  <a:gd name="connsiteY3" fmla="*/ 306397 h 342955"/>
                  <a:gd name="connsiteX4" fmla="*/ 51063 w 200729"/>
                  <a:gd name="connsiteY4" fmla="*/ 278394 h 342955"/>
                  <a:gd name="connsiteX5" fmla="*/ 5181 w 200729"/>
                  <a:gd name="connsiteY5" fmla="*/ 266011 h 342955"/>
                  <a:gd name="connsiteX6" fmla="*/ 2009 w 200729"/>
                  <a:gd name="connsiteY6" fmla="*/ 191144 h 342955"/>
                  <a:gd name="connsiteX7" fmla="*/ 55187 w 200729"/>
                  <a:gd name="connsiteY7" fmla="*/ 32553 h 342955"/>
                  <a:gd name="connsiteX8" fmla="*/ 76275 w 200729"/>
                  <a:gd name="connsiteY8" fmla="*/ 2837 h 342955"/>
                  <a:gd name="connsiteX9" fmla="*/ 61912 w 200729"/>
                  <a:gd name="connsiteY9" fmla="*/ 42269 h 342955"/>
                  <a:gd name="connsiteX10" fmla="*/ 29327 w 200729"/>
                  <a:gd name="connsiteY10" fmla="*/ 268583 h 342955"/>
                  <a:gd name="connsiteX11" fmla="*/ 44833 w 200729"/>
                  <a:gd name="connsiteY11" fmla="*/ 254582 h 342955"/>
                  <a:gd name="connsiteX12" fmla="*/ 72808 w 200729"/>
                  <a:gd name="connsiteY12" fmla="*/ 286489 h 342955"/>
                  <a:gd name="connsiteX13" fmla="*/ 94954 w 200729"/>
                  <a:gd name="connsiteY13" fmla="*/ 281538 h 342955"/>
                  <a:gd name="connsiteX14" fmla="*/ 105765 w 200729"/>
                  <a:gd name="connsiteY14" fmla="*/ 272964 h 342955"/>
                  <a:gd name="connsiteX15" fmla="*/ 118147 w 200729"/>
                  <a:gd name="connsiteY15" fmla="*/ 284775 h 342955"/>
                  <a:gd name="connsiteX16" fmla="*/ 133263 w 200729"/>
                  <a:gd name="connsiteY16" fmla="*/ 305539 h 342955"/>
                  <a:gd name="connsiteX17" fmla="*/ 162134 w 200729"/>
                  <a:gd name="connsiteY17" fmla="*/ 308778 h 342955"/>
                  <a:gd name="connsiteX18" fmla="*/ 200538 w 200729"/>
                  <a:gd name="connsiteY18" fmla="*/ 333735 h 342955"/>
                  <a:gd name="connsiteX19" fmla="*/ 191261 w 200729"/>
                  <a:gd name="connsiteY19" fmla="*/ 345737 h 34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0729" h="342955">
                    <a:moveTo>
                      <a:pt x="191261" y="345737"/>
                    </a:moveTo>
                    <a:cubicBezTo>
                      <a:pt x="184346" y="345737"/>
                      <a:pt x="181060" y="338876"/>
                      <a:pt x="178460" y="333449"/>
                    </a:cubicBezTo>
                    <a:cubicBezTo>
                      <a:pt x="175269" y="325638"/>
                      <a:pt x="169096" y="319543"/>
                      <a:pt x="161848" y="315445"/>
                    </a:cubicBezTo>
                    <a:cubicBezTo>
                      <a:pt x="150237" y="339449"/>
                      <a:pt x="112928" y="328019"/>
                      <a:pt x="104146" y="306397"/>
                    </a:cubicBezTo>
                    <a:cubicBezTo>
                      <a:pt x="79066" y="330686"/>
                      <a:pt x="49901" y="310113"/>
                      <a:pt x="51063" y="278394"/>
                    </a:cubicBezTo>
                    <a:cubicBezTo>
                      <a:pt x="31879" y="300588"/>
                      <a:pt x="13096" y="292014"/>
                      <a:pt x="5181" y="266011"/>
                    </a:cubicBezTo>
                    <a:cubicBezTo>
                      <a:pt x="-725" y="243247"/>
                      <a:pt x="-1191" y="217528"/>
                      <a:pt x="2009" y="191144"/>
                    </a:cubicBezTo>
                    <a:cubicBezTo>
                      <a:pt x="8800" y="135042"/>
                      <a:pt x="32098" y="75416"/>
                      <a:pt x="55187" y="32553"/>
                    </a:cubicBezTo>
                    <a:cubicBezTo>
                      <a:pt x="61273" y="21791"/>
                      <a:pt x="74218" y="1597"/>
                      <a:pt x="76275" y="2837"/>
                    </a:cubicBezTo>
                    <a:cubicBezTo>
                      <a:pt x="78342" y="4074"/>
                      <a:pt x="66131" y="29314"/>
                      <a:pt x="61912" y="42269"/>
                    </a:cubicBezTo>
                    <a:cubicBezTo>
                      <a:pt x="41147" y="97896"/>
                      <a:pt x="1466" y="212005"/>
                      <a:pt x="29327" y="268583"/>
                    </a:cubicBezTo>
                    <a:cubicBezTo>
                      <a:pt x="33384" y="264297"/>
                      <a:pt x="40690" y="258867"/>
                      <a:pt x="44833" y="254582"/>
                    </a:cubicBezTo>
                    <a:cubicBezTo>
                      <a:pt x="64083" y="242103"/>
                      <a:pt x="71370" y="272774"/>
                      <a:pt x="72808" y="286489"/>
                    </a:cubicBezTo>
                    <a:cubicBezTo>
                      <a:pt x="75466" y="301539"/>
                      <a:pt x="91249" y="295254"/>
                      <a:pt x="94954" y="281538"/>
                    </a:cubicBezTo>
                    <a:cubicBezTo>
                      <a:pt x="96297" y="276776"/>
                      <a:pt x="100631" y="272774"/>
                      <a:pt x="105765" y="272964"/>
                    </a:cubicBezTo>
                    <a:cubicBezTo>
                      <a:pt x="112527" y="272678"/>
                      <a:pt x="116566" y="278871"/>
                      <a:pt x="118147" y="284775"/>
                    </a:cubicBezTo>
                    <a:cubicBezTo>
                      <a:pt x="121367" y="293158"/>
                      <a:pt x="125462" y="302397"/>
                      <a:pt x="133263" y="305539"/>
                    </a:cubicBezTo>
                    <a:cubicBezTo>
                      <a:pt x="142884" y="311064"/>
                      <a:pt x="159229" y="292110"/>
                      <a:pt x="162134" y="308778"/>
                    </a:cubicBezTo>
                    <a:cubicBezTo>
                      <a:pt x="177450" y="307637"/>
                      <a:pt x="197024" y="318685"/>
                      <a:pt x="200538" y="333735"/>
                    </a:cubicBezTo>
                    <a:cubicBezTo>
                      <a:pt x="201862" y="339544"/>
                      <a:pt x="197376" y="345832"/>
                      <a:pt x="191261" y="3457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4" name="Frihåndsform: figur 73">
                <a:extLst>
                  <a:ext uri="{FF2B5EF4-FFF2-40B4-BE49-F238E27FC236}">
                    <a16:creationId xmlns:a16="http://schemas.microsoft.com/office/drawing/2014/main" id="{D1F6CE0F-9C29-BF84-ABC5-970A341DD3CF}"/>
                  </a:ext>
                </a:extLst>
              </p:cNvPr>
              <p:cNvSpPr/>
              <p:nvPr/>
            </p:nvSpPr>
            <p:spPr>
              <a:xfrm>
                <a:off x="6333211" y="1414623"/>
                <a:ext cx="143010" cy="159697"/>
              </a:xfrm>
              <a:custGeom>
                <a:avLst/>
                <a:gdLst>
                  <a:gd name="connsiteX0" fmla="*/ 71930 w 143010"/>
                  <a:gd name="connsiteY0" fmla="*/ 162466 h 159697"/>
                  <a:gd name="connsiteX1" fmla="*/ 6303 w 143010"/>
                  <a:gd name="connsiteY1" fmla="*/ 54642 h 159697"/>
                  <a:gd name="connsiteX2" fmla="*/ 122346 w 143010"/>
                  <a:gd name="connsiteY2" fmla="*/ 15305 h 159697"/>
                  <a:gd name="connsiteX3" fmla="*/ 143053 w 143010"/>
                  <a:gd name="connsiteY3" fmla="*/ 39973 h 159697"/>
                  <a:gd name="connsiteX4" fmla="*/ 37268 w 143010"/>
                  <a:gd name="connsiteY4" fmla="*/ 41499 h 159697"/>
                  <a:gd name="connsiteX5" fmla="*/ 100267 w 143010"/>
                  <a:gd name="connsiteY5" fmla="*/ 137035 h 159697"/>
                  <a:gd name="connsiteX6" fmla="*/ 107144 w 143010"/>
                  <a:gd name="connsiteY6" fmla="*/ 139986 h 159697"/>
                  <a:gd name="connsiteX7" fmla="*/ 71930 w 143010"/>
                  <a:gd name="connsiteY7" fmla="*/ 162466 h 15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10" h="159697">
                    <a:moveTo>
                      <a:pt x="71930" y="162466"/>
                    </a:moveTo>
                    <a:cubicBezTo>
                      <a:pt x="18323" y="163133"/>
                      <a:pt x="-14357" y="101412"/>
                      <a:pt x="6303" y="54642"/>
                    </a:cubicBezTo>
                    <a:cubicBezTo>
                      <a:pt x="22400" y="9017"/>
                      <a:pt x="81941" y="-12795"/>
                      <a:pt x="122346" y="15305"/>
                    </a:cubicBezTo>
                    <a:cubicBezTo>
                      <a:pt x="130394" y="21114"/>
                      <a:pt x="141519" y="31021"/>
                      <a:pt x="143053" y="39973"/>
                    </a:cubicBezTo>
                    <a:cubicBezTo>
                      <a:pt x="115316" y="14542"/>
                      <a:pt x="63548" y="10161"/>
                      <a:pt x="37268" y="41499"/>
                    </a:cubicBezTo>
                    <a:cubicBezTo>
                      <a:pt x="-5775" y="90075"/>
                      <a:pt x="37125" y="160657"/>
                      <a:pt x="100267" y="137035"/>
                    </a:cubicBezTo>
                    <a:cubicBezTo>
                      <a:pt x="102943" y="136272"/>
                      <a:pt x="105982" y="137414"/>
                      <a:pt x="107144" y="139986"/>
                    </a:cubicBezTo>
                    <a:cubicBezTo>
                      <a:pt x="109658" y="155132"/>
                      <a:pt x="83960" y="162847"/>
                      <a:pt x="71930" y="1624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5" name="Frihåndsform: figur 74">
                <a:extLst>
                  <a:ext uri="{FF2B5EF4-FFF2-40B4-BE49-F238E27FC236}">
                    <a16:creationId xmlns:a16="http://schemas.microsoft.com/office/drawing/2014/main" id="{AD3C7CAE-F73E-F53E-27DA-9B524C7EFDEF}"/>
                  </a:ext>
                </a:extLst>
              </p:cNvPr>
              <p:cNvSpPr/>
              <p:nvPr/>
            </p:nvSpPr>
            <p:spPr>
              <a:xfrm>
                <a:off x="6377682" y="1469701"/>
                <a:ext cx="87705" cy="42220"/>
              </a:xfrm>
              <a:custGeom>
                <a:avLst/>
                <a:gdLst>
                  <a:gd name="connsiteX0" fmla="*/ 50491 w 87705"/>
                  <a:gd name="connsiteY0" fmla="*/ 44998 h 42220"/>
                  <a:gd name="connsiteX1" fmla="*/ 53882 w 87705"/>
                  <a:gd name="connsiteY1" fmla="*/ 23662 h 42220"/>
                  <a:gd name="connsiteX2" fmla="*/ 8895 w 87705"/>
                  <a:gd name="connsiteY2" fmla="*/ 29852 h 42220"/>
                  <a:gd name="connsiteX3" fmla="*/ 10295 w 87705"/>
                  <a:gd name="connsiteY3" fmla="*/ 30615 h 42220"/>
                  <a:gd name="connsiteX4" fmla="*/ 3409 w 87705"/>
                  <a:gd name="connsiteY4" fmla="*/ 31950 h 42220"/>
                  <a:gd name="connsiteX5" fmla="*/ 761 w 87705"/>
                  <a:gd name="connsiteY5" fmla="*/ 27471 h 42220"/>
                  <a:gd name="connsiteX6" fmla="*/ 77466 w 87705"/>
                  <a:gd name="connsiteY6" fmla="*/ 5375 h 42220"/>
                  <a:gd name="connsiteX7" fmla="*/ 86048 w 87705"/>
                  <a:gd name="connsiteY7" fmla="*/ 23185 h 42220"/>
                  <a:gd name="connsiteX8" fmla="*/ 57368 w 87705"/>
                  <a:gd name="connsiteY8" fmla="*/ 24329 h 42220"/>
                  <a:gd name="connsiteX9" fmla="*/ 54367 w 87705"/>
                  <a:gd name="connsiteY9" fmla="*/ 41759 h 42220"/>
                  <a:gd name="connsiteX10" fmla="*/ 50491 w 87705"/>
                  <a:gd name="connsiteY10" fmla="*/ 44998 h 42220"/>
                  <a:gd name="connsiteX11" fmla="*/ 50491 w 87705"/>
                  <a:gd name="connsiteY11" fmla="*/ 44998 h 4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705" h="42220">
                    <a:moveTo>
                      <a:pt x="50491" y="44998"/>
                    </a:moveTo>
                    <a:cubicBezTo>
                      <a:pt x="39823" y="43093"/>
                      <a:pt x="48567" y="27662"/>
                      <a:pt x="53882" y="23662"/>
                    </a:cubicBezTo>
                    <a:cubicBezTo>
                      <a:pt x="38642" y="21853"/>
                      <a:pt x="23202" y="24520"/>
                      <a:pt x="8895" y="29852"/>
                    </a:cubicBezTo>
                    <a:lnTo>
                      <a:pt x="10295" y="30615"/>
                    </a:lnTo>
                    <a:cubicBezTo>
                      <a:pt x="12629" y="32329"/>
                      <a:pt x="3713" y="31664"/>
                      <a:pt x="3409" y="31950"/>
                    </a:cubicBezTo>
                    <a:cubicBezTo>
                      <a:pt x="827" y="32806"/>
                      <a:pt x="-1049" y="29378"/>
                      <a:pt x="761" y="27471"/>
                    </a:cubicBezTo>
                    <a:cubicBezTo>
                      <a:pt x="18906" y="6230"/>
                      <a:pt x="50919" y="-1864"/>
                      <a:pt x="77466" y="5375"/>
                    </a:cubicBezTo>
                    <a:cubicBezTo>
                      <a:pt x="85114" y="8233"/>
                      <a:pt x="90705" y="16232"/>
                      <a:pt x="86048" y="23185"/>
                    </a:cubicBezTo>
                    <a:cubicBezTo>
                      <a:pt x="78542" y="31473"/>
                      <a:pt x="66626" y="26139"/>
                      <a:pt x="57368" y="24329"/>
                    </a:cubicBezTo>
                    <a:cubicBezTo>
                      <a:pt x="55806" y="30043"/>
                      <a:pt x="55091" y="35854"/>
                      <a:pt x="54367" y="41759"/>
                    </a:cubicBezTo>
                    <a:cubicBezTo>
                      <a:pt x="54158" y="43665"/>
                      <a:pt x="52443" y="45093"/>
                      <a:pt x="50491" y="44998"/>
                    </a:cubicBezTo>
                    <a:lnTo>
                      <a:pt x="50491" y="4499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6" name="Frihåndsform: figur 75">
                <a:extLst>
                  <a:ext uri="{FF2B5EF4-FFF2-40B4-BE49-F238E27FC236}">
                    <a16:creationId xmlns:a16="http://schemas.microsoft.com/office/drawing/2014/main" id="{0BD1EE37-3F23-16D0-84D6-C34759538851}"/>
                  </a:ext>
                </a:extLst>
              </p:cNvPr>
              <p:cNvSpPr/>
              <p:nvPr/>
            </p:nvSpPr>
            <p:spPr>
              <a:xfrm>
                <a:off x="6853141" y="1386560"/>
                <a:ext cx="96906" cy="115485"/>
              </a:xfrm>
              <a:custGeom>
                <a:avLst/>
                <a:gdLst>
                  <a:gd name="connsiteX0" fmla="*/ 54167 w 96906"/>
                  <a:gd name="connsiteY0" fmla="*/ 118233 h 115485"/>
                  <a:gd name="connsiteX1" fmla="*/ 43566 w 96906"/>
                  <a:gd name="connsiteY1" fmla="*/ 105946 h 115485"/>
                  <a:gd name="connsiteX2" fmla="*/ 69779 w 96906"/>
                  <a:gd name="connsiteY2" fmla="*/ 76610 h 115485"/>
                  <a:gd name="connsiteX3" fmla="*/ 17896 w 96906"/>
                  <a:gd name="connsiteY3" fmla="*/ 19270 h 115485"/>
                  <a:gd name="connsiteX4" fmla="*/ 1408 w 96906"/>
                  <a:gd name="connsiteY4" fmla="*/ 27936 h 115485"/>
                  <a:gd name="connsiteX5" fmla="*/ 65 w 96906"/>
                  <a:gd name="connsiteY5" fmla="*/ 27746 h 115485"/>
                  <a:gd name="connsiteX6" fmla="*/ 58968 w 96906"/>
                  <a:gd name="connsiteY6" fmla="*/ 4029 h 115485"/>
                  <a:gd name="connsiteX7" fmla="*/ 54167 w 96906"/>
                  <a:gd name="connsiteY7" fmla="*/ 118233 h 115485"/>
                  <a:gd name="connsiteX8" fmla="*/ 54167 w 96906"/>
                  <a:gd name="connsiteY8" fmla="*/ 118233 h 11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906" h="115485">
                    <a:moveTo>
                      <a:pt x="54167" y="118233"/>
                    </a:moveTo>
                    <a:cubicBezTo>
                      <a:pt x="46395" y="118710"/>
                      <a:pt x="39613" y="114233"/>
                      <a:pt x="43566" y="105946"/>
                    </a:cubicBezTo>
                    <a:cubicBezTo>
                      <a:pt x="48348" y="93374"/>
                      <a:pt x="63673" y="88802"/>
                      <a:pt x="69779" y="76610"/>
                    </a:cubicBezTo>
                    <a:cubicBezTo>
                      <a:pt x="92525" y="35652"/>
                      <a:pt x="59073" y="7268"/>
                      <a:pt x="17896" y="19270"/>
                    </a:cubicBezTo>
                    <a:cubicBezTo>
                      <a:pt x="11334" y="20507"/>
                      <a:pt x="5952" y="21937"/>
                      <a:pt x="1408" y="27936"/>
                    </a:cubicBezTo>
                    <a:cubicBezTo>
                      <a:pt x="1094" y="28508"/>
                      <a:pt x="208" y="28413"/>
                      <a:pt x="65" y="27746"/>
                    </a:cubicBezTo>
                    <a:cubicBezTo>
                      <a:pt x="-1116" y="5838"/>
                      <a:pt x="42633" y="-162"/>
                      <a:pt x="58968" y="4029"/>
                    </a:cubicBezTo>
                    <a:cubicBezTo>
                      <a:pt x="116051" y="16316"/>
                      <a:pt x="104117" y="105567"/>
                      <a:pt x="54167" y="118233"/>
                    </a:cubicBezTo>
                    <a:lnTo>
                      <a:pt x="54167" y="11823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7" name="Frihåndsform: figur 76">
                <a:extLst>
                  <a:ext uri="{FF2B5EF4-FFF2-40B4-BE49-F238E27FC236}">
                    <a16:creationId xmlns:a16="http://schemas.microsoft.com/office/drawing/2014/main" id="{1A6059CB-3D70-2FFD-2037-3DADC8B5C31E}"/>
                  </a:ext>
                </a:extLst>
              </p:cNvPr>
              <p:cNvSpPr/>
              <p:nvPr/>
            </p:nvSpPr>
            <p:spPr>
              <a:xfrm>
                <a:off x="6805345" y="1375696"/>
                <a:ext cx="111623" cy="122315"/>
              </a:xfrm>
              <a:custGeom>
                <a:avLst/>
                <a:gdLst>
                  <a:gd name="connsiteX0" fmla="*/ 80209 w 111623"/>
                  <a:gd name="connsiteY0" fmla="*/ 125097 h 122315"/>
                  <a:gd name="connsiteX1" fmla="*/ 55005 w 111623"/>
                  <a:gd name="connsiteY1" fmla="*/ 93092 h 122315"/>
                  <a:gd name="connsiteX2" fmla="*/ 294 w 111623"/>
                  <a:gd name="connsiteY2" fmla="*/ 5653 h 122315"/>
                  <a:gd name="connsiteX3" fmla="*/ 1789 w 111623"/>
                  <a:gd name="connsiteY3" fmla="*/ 2795 h 122315"/>
                  <a:gd name="connsiteX4" fmla="*/ 66045 w 111623"/>
                  <a:gd name="connsiteY4" fmla="*/ 69089 h 122315"/>
                  <a:gd name="connsiteX5" fmla="*/ 100744 w 111623"/>
                  <a:gd name="connsiteY5" fmla="*/ 52802 h 122315"/>
                  <a:gd name="connsiteX6" fmla="*/ 101497 w 111623"/>
                  <a:gd name="connsiteY6" fmla="*/ 69470 h 122315"/>
                  <a:gd name="connsiteX7" fmla="*/ 68912 w 111623"/>
                  <a:gd name="connsiteY7" fmla="*/ 75091 h 122315"/>
                  <a:gd name="connsiteX8" fmla="*/ 85190 w 111623"/>
                  <a:gd name="connsiteY8" fmla="*/ 109096 h 122315"/>
                  <a:gd name="connsiteX9" fmla="*/ 80209 w 111623"/>
                  <a:gd name="connsiteY9" fmla="*/ 125097 h 12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623" h="122315">
                    <a:moveTo>
                      <a:pt x="80209" y="125097"/>
                    </a:moveTo>
                    <a:cubicBezTo>
                      <a:pt x="63692" y="124525"/>
                      <a:pt x="58711" y="105856"/>
                      <a:pt x="55005" y="93092"/>
                    </a:cubicBezTo>
                    <a:cubicBezTo>
                      <a:pt x="45776" y="58994"/>
                      <a:pt x="23192" y="31656"/>
                      <a:pt x="294" y="5653"/>
                    </a:cubicBezTo>
                    <a:cubicBezTo>
                      <a:pt x="-354" y="4511"/>
                      <a:pt x="284" y="2605"/>
                      <a:pt x="1789" y="2795"/>
                    </a:cubicBezTo>
                    <a:cubicBezTo>
                      <a:pt x="29726" y="13274"/>
                      <a:pt x="52529" y="42325"/>
                      <a:pt x="66045" y="69089"/>
                    </a:cubicBezTo>
                    <a:cubicBezTo>
                      <a:pt x="74941" y="59376"/>
                      <a:pt x="87362" y="53755"/>
                      <a:pt x="100744" y="52802"/>
                    </a:cubicBezTo>
                    <a:cubicBezTo>
                      <a:pt x="115003" y="51946"/>
                      <a:pt x="115346" y="70424"/>
                      <a:pt x="101497" y="69470"/>
                    </a:cubicBezTo>
                    <a:cubicBezTo>
                      <a:pt x="89962" y="68042"/>
                      <a:pt x="79189" y="71091"/>
                      <a:pt x="68912" y="75091"/>
                    </a:cubicBezTo>
                    <a:cubicBezTo>
                      <a:pt x="74627" y="86425"/>
                      <a:pt x="76532" y="99380"/>
                      <a:pt x="85190" y="109096"/>
                    </a:cubicBezTo>
                    <a:cubicBezTo>
                      <a:pt x="91258" y="114144"/>
                      <a:pt x="88286" y="124620"/>
                      <a:pt x="80209" y="1250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8" name="Frihåndsform: figur 77">
                <a:extLst>
                  <a:ext uri="{FF2B5EF4-FFF2-40B4-BE49-F238E27FC236}">
                    <a16:creationId xmlns:a16="http://schemas.microsoft.com/office/drawing/2014/main" id="{EDB7F708-1793-158B-5F72-07AAA6DDD21C}"/>
                  </a:ext>
                </a:extLst>
              </p:cNvPr>
              <p:cNvSpPr/>
              <p:nvPr/>
            </p:nvSpPr>
            <p:spPr>
              <a:xfrm>
                <a:off x="6452360" y="1242836"/>
                <a:ext cx="397670" cy="181547"/>
              </a:xfrm>
              <a:custGeom>
                <a:avLst/>
                <a:gdLst>
                  <a:gd name="connsiteX0" fmla="*/ 9321 w 397670"/>
                  <a:gd name="connsiteY0" fmla="*/ 184329 h 181547"/>
                  <a:gd name="connsiteX1" fmla="*/ 6683 w 397670"/>
                  <a:gd name="connsiteY1" fmla="*/ 152324 h 181547"/>
                  <a:gd name="connsiteX2" fmla="*/ 79740 w 397670"/>
                  <a:gd name="connsiteY2" fmla="*/ 78315 h 181547"/>
                  <a:gd name="connsiteX3" fmla="*/ 223338 w 397670"/>
                  <a:gd name="connsiteY3" fmla="*/ 29548 h 181547"/>
                  <a:gd name="connsiteX4" fmla="*/ 322160 w 397670"/>
                  <a:gd name="connsiteY4" fmla="*/ 2782 h 181547"/>
                  <a:gd name="connsiteX5" fmla="*/ 323684 w 397670"/>
                  <a:gd name="connsiteY5" fmla="*/ 36215 h 181547"/>
                  <a:gd name="connsiteX6" fmla="*/ 359651 w 397670"/>
                  <a:gd name="connsiteY6" fmla="*/ 27643 h 181547"/>
                  <a:gd name="connsiteX7" fmla="*/ 371595 w 397670"/>
                  <a:gd name="connsiteY7" fmla="*/ 39550 h 181547"/>
                  <a:gd name="connsiteX8" fmla="*/ 366042 w 397670"/>
                  <a:gd name="connsiteY8" fmla="*/ 60123 h 181547"/>
                  <a:gd name="connsiteX9" fmla="*/ 397598 w 397670"/>
                  <a:gd name="connsiteY9" fmla="*/ 67838 h 181547"/>
                  <a:gd name="connsiteX10" fmla="*/ 384911 w 397670"/>
                  <a:gd name="connsiteY10" fmla="*/ 110510 h 181547"/>
                  <a:gd name="connsiteX11" fmla="*/ 365251 w 397670"/>
                  <a:gd name="connsiteY11" fmla="*/ 135560 h 181547"/>
                  <a:gd name="connsiteX12" fmla="*/ 376043 w 397670"/>
                  <a:gd name="connsiteY12" fmla="*/ 77077 h 181547"/>
                  <a:gd name="connsiteX13" fmla="*/ 351364 w 397670"/>
                  <a:gd name="connsiteY13" fmla="*/ 88030 h 181547"/>
                  <a:gd name="connsiteX14" fmla="*/ 341868 w 397670"/>
                  <a:gd name="connsiteY14" fmla="*/ 75647 h 181547"/>
                  <a:gd name="connsiteX15" fmla="*/ 348649 w 397670"/>
                  <a:gd name="connsiteY15" fmla="*/ 50312 h 181547"/>
                  <a:gd name="connsiteX16" fmla="*/ 305206 w 397670"/>
                  <a:gd name="connsiteY16" fmla="*/ 28499 h 181547"/>
                  <a:gd name="connsiteX17" fmla="*/ 125479 w 397670"/>
                  <a:gd name="connsiteY17" fmla="*/ 76124 h 181547"/>
                  <a:gd name="connsiteX18" fmla="*/ 12931 w 397670"/>
                  <a:gd name="connsiteY18" fmla="*/ 162135 h 181547"/>
                  <a:gd name="connsiteX19" fmla="*/ 7483 w 397670"/>
                  <a:gd name="connsiteY19" fmla="*/ 176899 h 181547"/>
                  <a:gd name="connsiteX20" fmla="*/ 14579 w 397670"/>
                  <a:gd name="connsiteY20" fmla="*/ 181471 h 181547"/>
                  <a:gd name="connsiteX21" fmla="*/ 9321 w 397670"/>
                  <a:gd name="connsiteY21" fmla="*/ 184329 h 18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7670" h="181547">
                    <a:moveTo>
                      <a:pt x="9321" y="184329"/>
                    </a:moveTo>
                    <a:cubicBezTo>
                      <a:pt x="-6871" y="181566"/>
                      <a:pt x="2101" y="161563"/>
                      <a:pt x="6683" y="152324"/>
                    </a:cubicBezTo>
                    <a:cubicBezTo>
                      <a:pt x="23609" y="119559"/>
                      <a:pt x="49488" y="95937"/>
                      <a:pt x="79740" y="78315"/>
                    </a:cubicBezTo>
                    <a:cubicBezTo>
                      <a:pt x="123126" y="52979"/>
                      <a:pt x="175504" y="39836"/>
                      <a:pt x="223338" y="29548"/>
                    </a:cubicBezTo>
                    <a:cubicBezTo>
                      <a:pt x="256247" y="22595"/>
                      <a:pt x="289804" y="13546"/>
                      <a:pt x="322160" y="2782"/>
                    </a:cubicBezTo>
                    <a:cubicBezTo>
                      <a:pt x="341563" y="7258"/>
                      <a:pt x="323675" y="24309"/>
                      <a:pt x="323684" y="36215"/>
                    </a:cubicBezTo>
                    <a:lnTo>
                      <a:pt x="359651" y="27643"/>
                    </a:lnTo>
                    <a:cubicBezTo>
                      <a:pt x="366528" y="25736"/>
                      <a:pt x="373776" y="32596"/>
                      <a:pt x="371595" y="39550"/>
                    </a:cubicBezTo>
                    <a:cubicBezTo>
                      <a:pt x="371595" y="39550"/>
                      <a:pt x="366042" y="60123"/>
                      <a:pt x="366042" y="60123"/>
                    </a:cubicBezTo>
                    <a:cubicBezTo>
                      <a:pt x="376415" y="57074"/>
                      <a:pt x="399532" y="49454"/>
                      <a:pt x="397598" y="67838"/>
                    </a:cubicBezTo>
                    <a:cubicBezTo>
                      <a:pt x="394912" y="82412"/>
                      <a:pt x="390359" y="96795"/>
                      <a:pt x="384911" y="110510"/>
                    </a:cubicBezTo>
                    <a:cubicBezTo>
                      <a:pt x="380891" y="120131"/>
                      <a:pt x="376234" y="132797"/>
                      <a:pt x="365251" y="135560"/>
                    </a:cubicBezTo>
                    <a:cubicBezTo>
                      <a:pt x="346173" y="132988"/>
                      <a:pt x="376215" y="90030"/>
                      <a:pt x="376043" y="77077"/>
                    </a:cubicBezTo>
                    <a:cubicBezTo>
                      <a:pt x="366918" y="78696"/>
                      <a:pt x="359956" y="85840"/>
                      <a:pt x="351364" y="88030"/>
                    </a:cubicBezTo>
                    <a:cubicBezTo>
                      <a:pt x="345277" y="87935"/>
                      <a:pt x="340305" y="81554"/>
                      <a:pt x="341868" y="75647"/>
                    </a:cubicBezTo>
                    <a:cubicBezTo>
                      <a:pt x="341868" y="75647"/>
                      <a:pt x="348649" y="50312"/>
                      <a:pt x="348649" y="50312"/>
                    </a:cubicBezTo>
                    <a:cubicBezTo>
                      <a:pt x="321741" y="55074"/>
                      <a:pt x="296767" y="73078"/>
                      <a:pt x="305206" y="28499"/>
                    </a:cubicBezTo>
                    <a:cubicBezTo>
                      <a:pt x="247713" y="46121"/>
                      <a:pt x="182638" y="54502"/>
                      <a:pt x="125479" y="76124"/>
                    </a:cubicBezTo>
                    <a:cubicBezTo>
                      <a:pt x="80587" y="93079"/>
                      <a:pt x="40573" y="118131"/>
                      <a:pt x="12931" y="162135"/>
                    </a:cubicBezTo>
                    <a:cubicBezTo>
                      <a:pt x="10464" y="166612"/>
                      <a:pt x="6816" y="171565"/>
                      <a:pt x="7483" y="176899"/>
                    </a:cubicBezTo>
                    <a:cubicBezTo>
                      <a:pt x="8207" y="179281"/>
                      <a:pt x="11883" y="181852"/>
                      <a:pt x="14579" y="181471"/>
                    </a:cubicBezTo>
                    <a:cubicBezTo>
                      <a:pt x="13979" y="183376"/>
                      <a:pt x="11264" y="184329"/>
                      <a:pt x="9321" y="1843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106" name="Frihåndsform: figur 105">
            <a:extLst>
              <a:ext uri="{FF2B5EF4-FFF2-40B4-BE49-F238E27FC236}">
                <a16:creationId xmlns:a16="http://schemas.microsoft.com/office/drawing/2014/main" id="{4DD599EB-5140-590F-5420-F5D2E2FC5CBF}"/>
              </a:ext>
            </a:extLst>
          </p:cNvPr>
          <p:cNvSpPr/>
          <p:nvPr/>
        </p:nvSpPr>
        <p:spPr>
          <a:xfrm rot="1706509">
            <a:off x="-14137476" y="5300606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3" name="Trapes 52">
            <a:extLst>
              <a:ext uri="{FF2B5EF4-FFF2-40B4-BE49-F238E27FC236}">
                <a16:creationId xmlns:a16="http://schemas.microsoft.com/office/drawing/2014/main" id="{0CBE36D0-22F2-F84E-6B56-FCC79CC978D9}"/>
              </a:ext>
            </a:extLst>
          </p:cNvPr>
          <p:cNvSpPr/>
          <p:nvPr/>
        </p:nvSpPr>
        <p:spPr>
          <a:xfrm rot="16200000">
            <a:off x="-14320676" y="4735467"/>
            <a:ext cx="1261141" cy="792201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5" name="Grafikk 104" descr="Jente har lange strutteskjørt">
            <a:extLst>
              <a:ext uri="{FF2B5EF4-FFF2-40B4-BE49-F238E27FC236}">
                <a16:creationId xmlns:a16="http://schemas.microsoft.com/office/drawing/2014/main" id="{224904A9-50C2-78AE-4A49-D30F369983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6867716" y="4757580"/>
            <a:ext cx="729026" cy="2101867"/>
          </a:xfrm>
          <a:prstGeom prst="rect">
            <a:avLst/>
          </a:prstGeom>
        </p:spPr>
      </p:pic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5E369B9F-BEA9-A01C-D15C-68432FD71A7C}"/>
              </a:ext>
            </a:extLst>
          </p:cNvPr>
          <p:cNvSpPr/>
          <p:nvPr/>
        </p:nvSpPr>
        <p:spPr>
          <a:xfrm rot="20329740">
            <a:off x="-13307151" y="3189642"/>
            <a:ext cx="566936" cy="308478"/>
          </a:xfrm>
          <a:custGeom>
            <a:avLst/>
            <a:gdLst>
              <a:gd name="connsiteX0" fmla="*/ 566937 w 566936"/>
              <a:gd name="connsiteY0" fmla="*/ 4383 h 308478"/>
              <a:gd name="connsiteX1" fmla="*/ 562774 w 566936"/>
              <a:gd name="connsiteY1" fmla="*/ 209 h 308478"/>
              <a:gd name="connsiteX2" fmla="*/ 562551 w 566936"/>
              <a:gd name="connsiteY2" fmla="*/ 215 h 308478"/>
              <a:gd name="connsiteX3" fmla="*/ 521382 w 566936"/>
              <a:gd name="connsiteY3" fmla="*/ 45561 h 308478"/>
              <a:gd name="connsiteX4" fmla="*/ 521382 w 566936"/>
              <a:gd name="connsiteY4" fmla="*/ 55691 h 308478"/>
              <a:gd name="connsiteX5" fmla="*/ 511260 w 566936"/>
              <a:gd name="connsiteY5" fmla="*/ 65813 h 308478"/>
              <a:gd name="connsiteX6" fmla="*/ 501130 w 566936"/>
              <a:gd name="connsiteY6" fmla="*/ 65813 h 308478"/>
              <a:gd name="connsiteX7" fmla="*/ 455574 w 566936"/>
              <a:gd name="connsiteY7" fmla="*/ 111382 h 308478"/>
              <a:gd name="connsiteX8" fmla="*/ 455792 w 566936"/>
              <a:gd name="connsiteY8" fmla="*/ 115836 h 308478"/>
              <a:gd name="connsiteX9" fmla="*/ 503090 w 566936"/>
              <a:gd name="connsiteY9" fmla="*/ 156914 h 308478"/>
              <a:gd name="connsiteX10" fmla="*/ 510076 w 566936"/>
              <a:gd name="connsiteY10" fmla="*/ 156914 h 308478"/>
              <a:gd name="connsiteX11" fmla="*/ 514267 w 566936"/>
              <a:gd name="connsiteY11" fmla="*/ 161144 h 308478"/>
              <a:gd name="connsiteX12" fmla="*/ 513178 w 566936"/>
              <a:gd name="connsiteY12" fmla="*/ 163951 h 308478"/>
              <a:gd name="connsiteX13" fmla="*/ 425202 w 566936"/>
              <a:gd name="connsiteY13" fmla="*/ 201285 h 308478"/>
              <a:gd name="connsiteX14" fmla="*/ 329132 w 566936"/>
              <a:gd name="connsiteY14" fmla="*/ 164001 h 308478"/>
              <a:gd name="connsiteX15" fmla="*/ 329330 w 566936"/>
              <a:gd name="connsiteY15" fmla="*/ 158050 h 308478"/>
              <a:gd name="connsiteX16" fmla="*/ 332200 w 566936"/>
              <a:gd name="connsiteY16" fmla="*/ 156914 h 308478"/>
              <a:gd name="connsiteX17" fmla="*/ 349275 w 566936"/>
              <a:gd name="connsiteY17" fmla="*/ 156914 h 308478"/>
              <a:gd name="connsiteX18" fmla="*/ 394833 w 566936"/>
              <a:gd name="connsiteY18" fmla="*/ 111363 h 308478"/>
              <a:gd name="connsiteX19" fmla="*/ 394613 w 566936"/>
              <a:gd name="connsiteY19" fmla="*/ 106890 h 308478"/>
              <a:gd name="connsiteX20" fmla="*/ 347315 w 566936"/>
              <a:gd name="connsiteY20" fmla="*/ 65813 h 308478"/>
              <a:gd name="connsiteX21" fmla="*/ 339153 w 566936"/>
              <a:gd name="connsiteY21" fmla="*/ 65813 h 308478"/>
              <a:gd name="connsiteX22" fmla="*/ 329023 w 566936"/>
              <a:gd name="connsiteY22" fmla="*/ 55691 h 308478"/>
              <a:gd name="connsiteX23" fmla="*/ 329023 w 566936"/>
              <a:gd name="connsiteY23" fmla="*/ 47521 h 308478"/>
              <a:gd name="connsiteX24" fmla="*/ 287937 w 566936"/>
              <a:gd name="connsiteY24" fmla="*/ 223 h 308478"/>
              <a:gd name="connsiteX25" fmla="*/ 238133 w 566936"/>
              <a:gd name="connsiteY25" fmla="*/ 41089 h 308478"/>
              <a:gd name="connsiteX26" fmla="*/ 237913 w 566936"/>
              <a:gd name="connsiteY26" fmla="*/ 45561 h 308478"/>
              <a:gd name="connsiteX27" fmla="*/ 237913 w 566936"/>
              <a:gd name="connsiteY27" fmla="*/ 55691 h 308478"/>
              <a:gd name="connsiteX28" fmla="*/ 227792 w 566936"/>
              <a:gd name="connsiteY28" fmla="*/ 65813 h 308478"/>
              <a:gd name="connsiteX29" fmla="*/ 219621 w 566936"/>
              <a:gd name="connsiteY29" fmla="*/ 65813 h 308478"/>
              <a:gd name="connsiteX30" fmla="*/ 172324 w 566936"/>
              <a:gd name="connsiteY30" fmla="*/ 106890 h 308478"/>
              <a:gd name="connsiteX31" fmla="*/ 213190 w 566936"/>
              <a:gd name="connsiteY31" fmla="*/ 156694 h 308478"/>
              <a:gd name="connsiteX32" fmla="*/ 217662 w 566936"/>
              <a:gd name="connsiteY32" fmla="*/ 156914 h 308478"/>
              <a:gd name="connsiteX33" fmla="*/ 234737 w 566936"/>
              <a:gd name="connsiteY33" fmla="*/ 156914 h 308478"/>
              <a:gd name="connsiteX34" fmla="*/ 238940 w 566936"/>
              <a:gd name="connsiteY34" fmla="*/ 161131 h 308478"/>
              <a:gd name="connsiteX35" fmla="*/ 237805 w 566936"/>
              <a:gd name="connsiteY35" fmla="*/ 164001 h 308478"/>
              <a:gd name="connsiteX36" fmla="*/ 141734 w 566936"/>
              <a:gd name="connsiteY36" fmla="*/ 201285 h 308478"/>
              <a:gd name="connsiteX37" fmla="*/ 53759 w 566936"/>
              <a:gd name="connsiteY37" fmla="*/ 163951 h 308478"/>
              <a:gd name="connsiteX38" fmla="*/ 54053 w 566936"/>
              <a:gd name="connsiteY38" fmla="*/ 158004 h 308478"/>
              <a:gd name="connsiteX39" fmla="*/ 56860 w 566936"/>
              <a:gd name="connsiteY39" fmla="*/ 156914 h 308478"/>
              <a:gd name="connsiteX40" fmla="*/ 63847 w 566936"/>
              <a:gd name="connsiteY40" fmla="*/ 156914 h 308478"/>
              <a:gd name="connsiteX41" fmla="*/ 111145 w 566936"/>
              <a:gd name="connsiteY41" fmla="*/ 115836 h 308478"/>
              <a:gd name="connsiteX42" fmla="*/ 70261 w 566936"/>
              <a:gd name="connsiteY42" fmla="*/ 66032 h 308478"/>
              <a:gd name="connsiteX43" fmla="*/ 65806 w 566936"/>
              <a:gd name="connsiteY43" fmla="*/ 65813 h 308478"/>
              <a:gd name="connsiteX44" fmla="*/ 55685 w 566936"/>
              <a:gd name="connsiteY44" fmla="*/ 65813 h 308478"/>
              <a:gd name="connsiteX45" fmla="*/ 45555 w 566936"/>
              <a:gd name="connsiteY45" fmla="*/ 55691 h 308478"/>
              <a:gd name="connsiteX46" fmla="*/ 45555 w 566936"/>
              <a:gd name="connsiteY46" fmla="*/ 45553 h 308478"/>
              <a:gd name="connsiteX47" fmla="*/ 4385 w 566936"/>
              <a:gd name="connsiteY47" fmla="*/ 206 h 308478"/>
              <a:gd name="connsiteX48" fmla="*/ 6 w 566936"/>
              <a:gd name="connsiteY48" fmla="*/ 4152 h 308478"/>
              <a:gd name="connsiteX49" fmla="*/ 0 w 566936"/>
              <a:gd name="connsiteY49" fmla="*/ 4375 h 308478"/>
              <a:gd name="connsiteX50" fmla="*/ 0 w 566936"/>
              <a:gd name="connsiteY50" fmla="*/ 308478 h 308478"/>
              <a:gd name="connsiteX51" fmla="*/ 566937 w 566936"/>
              <a:gd name="connsiteY51" fmla="*/ 308478 h 308478"/>
              <a:gd name="connsiteX52" fmla="*/ 283468 w 566936"/>
              <a:gd name="connsiteY52" fmla="*/ 133395 h 308478"/>
              <a:gd name="connsiteX53" fmla="*/ 258456 w 566936"/>
              <a:gd name="connsiteY53" fmla="*/ 108383 h 308478"/>
              <a:gd name="connsiteX54" fmla="*/ 283468 w 566936"/>
              <a:gd name="connsiteY54" fmla="*/ 83371 h 308478"/>
              <a:gd name="connsiteX55" fmla="*/ 308480 w 566936"/>
              <a:gd name="connsiteY55" fmla="*/ 108383 h 308478"/>
              <a:gd name="connsiteX56" fmla="*/ 283468 w 566936"/>
              <a:gd name="connsiteY56" fmla="*/ 133395 h 30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66936" h="308478">
                <a:moveTo>
                  <a:pt x="566937" y="4383"/>
                </a:moveTo>
                <a:cubicBezTo>
                  <a:pt x="566940" y="2081"/>
                  <a:pt x="565076" y="212"/>
                  <a:pt x="562774" y="209"/>
                </a:cubicBezTo>
                <a:cubicBezTo>
                  <a:pt x="562700" y="209"/>
                  <a:pt x="562625" y="210"/>
                  <a:pt x="562551" y="215"/>
                </a:cubicBezTo>
                <a:cubicBezTo>
                  <a:pt x="539200" y="2477"/>
                  <a:pt x="521384" y="22101"/>
                  <a:pt x="521382" y="45561"/>
                </a:cubicBezTo>
                <a:lnTo>
                  <a:pt x="521382" y="55691"/>
                </a:lnTo>
                <a:cubicBezTo>
                  <a:pt x="521377" y="61279"/>
                  <a:pt x="516848" y="65808"/>
                  <a:pt x="511260" y="65813"/>
                </a:cubicBezTo>
                <a:lnTo>
                  <a:pt x="501130" y="65813"/>
                </a:lnTo>
                <a:cubicBezTo>
                  <a:pt x="475967" y="65816"/>
                  <a:pt x="455569" y="86218"/>
                  <a:pt x="455574" y="111382"/>
                </a:cubicBezTo>
                <a:cubicBezTo>
                  <a:pt x="455574" y="112870"/>
                  <a:pt x="455646" y="114356"/>
                  <a:pt x="455792" y="115836"/>
                </a:cubicBezTo>
                <a:cubicBezTo>
                  <a:pt x="458746" y="139603"/>
                  <a:pt x="479143" y="157319"/>
                  <a:pt x="503090" y="156914"/>
                </a:cubicBezTo>
                <a:lnTo>
                  <a:pt x="510076" y="156914"/>
                </a:lnTo>
                <a:cubicBezTo>
                  <a:pt x="512401" y="156925"/>
                  <a:pt x="514278" y="158819"/>
                  <a:pt x="514267" y="161144"/>
                </a:cubicBezTo>
                <a:cubicBezTo>
                  <a:pt x="514262" y="162182"/>
                  <a:pt x="513875" y="163181"/>
                  <a:pt x="513178" y="163951"/>
                </a:cubicBezTo>
                <a:cubicBezTo>
                  <a:pt x="490435" y="188253"/>
                  <a:pt x="458482" y="201814"/>
                  <a:pt x="425202" y="201285"/>
                </a:cubicBezTo>
                <a:cubicBezTo>
                  <a:pt x="389410" y="201285"/>
                  <a:pt x="350750" y="186662"/>
                  <a:pt x="329132" y="164001"/>
                </a:cubicBezTo>
                <a:cubicBezTo>
                  <a:pt x="327543" y="162303"/>
                  <a:pt x="327632" y="159639"/>
                  <a:pt x="329330" y="158050"/>
                </a:cubicBezTo>
                <a:cubicBezTo>
                  <a:pt x="330108" y="157322"/>
                  <a:pt x="331134" y="156916"/>
                  <a:pt x="332200" y="156914"/>
                </a:cubicBezTo>
                <a:lnTo>
                  <a:pt x="349275" y="156914"/>
                </a:lnTo>
                <a:cubicBezTo>
                  <a:pt x="374434" y="156916"/>
                  <a:pt x="394831" y="136521"/>
                  <a:pt x="394833" y="111363"/>
                </a:cubicBezTo>
                <a:cubicBezTo>
                  <a:pt x="394833" y="109869"/>
                  <a:pt x="394760" y="108376"/>
                  <a:pt x="394613" y="106890"/>
                </a:cubicBezTo>
                <a:cubicBezTo>
                  <a:pt x="391659" y="83124"/>
                  <a:pt x="371262" y="65408"/>
                  <a:pt x="347315" y="65813"/>
                </a:cubicBezTo>
                <a:lnTo>
                  <a:pt x="339153" y="65813"/>
                </a:lnTo>
                <a:cubicBezTo>
                  <a:pt x="333562" y="65813"/>
                  <a:pt x="329028" y="61282"/>
                  <a:pt x="329023" y="55691"/>
                </a:cubicBezTo>
                <a:lnTo>
                  <a:pt x="329023" y="47521"/>
                </a:lnTo>
                <a:cubicBezTo>
                  <a:pt x="329424" y="23573"/>
                  <a:pt x="311705" y="3176"/>
                  <a:pt x="287937" y="223"/>
                </a:cubicBezTo>
                <a:cubicBezTo>
                  <a:pt x="262899" y="-2245"/>
                  <a:pt x="240601" y="16051"/>
                  <a:pt x="238133" y="41089"/>
                </a:cubicBezTo>
                <a:cubicBezTo>
                  <a:pt x="237987" y="42576"/>
                  <a:pt x="237913" y="44068"/>
                  <a:pt x="237913" y="45561"/>
                </a:cubicBezTo>
                <a:lnTo>
                  <a:pt x="237913" y="55691"/>
                </a:lnTo>
                <a:cubicBezTo>
                  <a:pt x="237908" y="61279"/>
                  <a:pt x="233379" y="65808"/>
                  <a:pt x="227792" y="65813"/>
                </a:cubicBezTo>
                <a:lnTo>
                  <a:pt x="219621" y="65813"/>
                </a:lnTo>
                <a:cubicBezTo>
                  <a:pt x="195675" y="65408"/>
                  <a:pt x="175278" y="83124"/>
                  <a:pt x="172324" y="106890"/>
                </a:cubicBezTo>
                <a:cubicBezTo>
                  <a:pt x="169856" y="131928"/>
                  <a:pt x="188152" y="154226"/>
                  <a:pt x="213190" y="156694"/>
                </a:cubicBezTo>
                <a:cubicBezTo>
                  <a:pt x="214676" y="156841"/>
                  <a:pt x="216169" y="156914"/>
                  <a:pt x="217662" y="156914"/>
                </a:cubicBezTo>
                <a:lnTo>
                  <a:pt x="234737" y="156914"/>
                </a:lnTo>
                <a:cubicBezTo>
                  <a:pt x="237062" y="156918"/>
                  <a:pt x="238944" y="158806"/>
                  <a:pt x="238940" y="161131"/>
                </a:cubicBezTo>
                <a:cubicBezTo>
                  <a:pt x="238939" y="162197"/>
                  <a:pt x="238533" y="163222"/>
                  <a:pt x="237805" y="164001"/>
                </a:cubicBezTo>
                <a:cubicBezTo>
                  <a:pt x="216186" y="186662"/>
                  <a:pt x="177526" y="201285"/>
                  <a:pt x="141734" y="201285"/>
                </a:cubicBezTo>
                <a:cubicBezTo>
                  <a:pt x="108454" y="201814"/>
                  <a:pt x="76501" y="188253"/>
                  <a:pt x="53759" y="163951"/>
                </a:cubicBezTo>
                <a:cubicBezTo>
                  <a:pt x="52198" y="162228"/>
                  <a:pt x="52330" y="159565"/>
                  <a:pt x="54053" y="158004"/>
                </a:cubicBezTo>
                <a:cubicBezTo>
                  <a:pt x="54823" y="157307"/>
                  <a:pt x="55822" y="156919"/>
                  <a:pt x="56860" y="156914"/>
                </a:cubicBezTo>
                <a:lnTo>
                  <a:pt x="63847" y="156914"/>
                </a:lnTo>
                <a:cubicBezTo>
                  <a:pt x="87793" y="157319"/>
                  <a:pt x="108191" y="139603"/>
                  <a:pt x="111145" y="115836"/>
                </a:cubicBezTo>
                <a:cubicBezTo>
                  <a:pt x="113608" y="90794"/>
                  <a:pt x="95304" y="68495"/>
                  <a:pt x="70261" y="66032"/>
                </a:cubicBezTo>
                <a:cubicBezTo>
                  <a:pt x="68780" y="65886"/>
                  <a:pt x="67294" y="65813"/>
                  <a:pt x="65806" y="65813"/>
                </a:cubicBezTo>
                <a:lnTo>
                  <a:pt x="55685" y="65813"/>
                </a:lnTo>
                <a:cubicBezTo>
                  <a:pt x="50094" y="65813"/>
                  <a:pt x="45560" y="61282"/>
                  <a:pt x="45555" y="55691"/>
                </a:cubicBezTo>
                <a:lnTo>
                  <a:pt x="45555" y="45553"/>
                </a:lnTo>
                <a:cubicBezTo>
                  <a:pt x="45553" y="22093"/>
                  <a:pt x="27737" y="2469"/>
                  <a:pt x="4385" y="206"/>
                </a:cubicBezTo>
                <a:cubicBezTo>
                  <a:pt x="2086" y="86"/>
                  <a:pt x="125" y="1854"/>
                  <a:pt x="6" y="4152"/>
                </a:cubicBezTo>
                <a:cubicBezTo>
                  <a:pt x="2" y="4227"/>
                  <a:pt x="0" y="4301"/>
                  <a:pt x="0" y="4375"/>
                </a:cubicBezTo>
                <a:lnTo>
                  <a:pt x="0" y="308478"/>
                </a:lnTo>
                <a:lnTo>
                  <a:pt x="566937" y="308478"/>
                </a:lnTo>
                <a:close/>
                <a:moveTo>
                  <a:pt x="283468" y="133395"/>
                </a:moveTo>
                <a:cubicBezTo>
                  <a:pt x="269654" y="133395"/>
                  <a:pt x="258456" y="122197"/>
                  <a:pt x="258456" y="108383"/>
                </a:cubicBezTo>
                <a:cubicBezTo>
                  <a:pt x="258456" y="94569"/>
                  <a:pt x="269654" y="83371"/>
                  <a:pt x="283468" y="83371"/>
                </a:cubicBezTo>
                <a:cubicBezTo>
                  <a:pt x="297282" y="83371"/>
                  <a:pt x="308480" y="94569"/>
                  <a:pt x="308480" y="108383"/>
                </a:cubicBezTo>
                <a:cubicBezTo>
                  <a:pt x="308480" y="122197"/>
                  <a:pt x="297282" y="133395"/>
                  <a:pt x="283468" y="133395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30" name="Frihåndsform: figur 29">
            <a:extLst>
              <a:ext uri="{FF2B5EF4-FFF2-40B4-BE49-F238E27FC236}">
                <a16:creationId xmlns:a16="http://schemas.microsoft.com/office/drawing/2014/main" id="{617C2085-E0DD-1167-5026-6F2F2E3E8922}"/>
              </a:ext>
            </a:extLst>
          </p:cNvPr>
          <p:cNvSpPr/>
          <p:nvPr/>
        </p:nvSpPr>
        <p:spPr>
          <a:xfrm rot="20329740">
            <a:off x="-13215314" y="3514306"/>
            <a:ext cx="566936" cy="133396"/>
          </a:xfrm>
          <a:custGeom>
            <a:avLst/>
            <a:gdLst>
              <a:gd name="connsiteX0" fmla="*/ 0 w 566936"/>
              <a:gd name="connsiteY0" fmla="*/ 0 h 133396"/>
              <a:gd name="connsiteX1" fmla="*/ 0 w 566936"/>
              <a:gd name="connsiteY1" fmla="*/ 133397 h 133396"/>
              <a:gd name="connsiteX2" fmla="*/ 566937 w 566936"/>
              <a:gd name="connsiteY2" fmla="*/ 133397 h 133396"/>
              <a:gd name="connsiteX3" fmla="*/ 566937 w 566936"/>
              <a:gd name="connsiteY3" fmla="*/ 0 h 133396"/>
              <a:gd name="connsiteX4" fmla="*/ 116722 w 566936"/>
              <a:gd name="connsiteY4" fmla="*/ 91710 h 133396"/>
              <a:gd name="connsiteX5" fmla="*/ 91710 w 566936"/>
              <a:gd name="connsiteY5" fmla="*/ 66698 h 133396"/>
              <a:gd name="connsiteX6" fmla="*/ 116722 w 566936"/>
              <a:gd name="connsiteY6" fmla="*/ 41687 h 133396"/>
              <a:gd name="connsiteX7" fmla="*/ 141734 w 566936"/>
              <a:gd name="connsiteY7" fmla="*/ 66698 h 133396"/>
              <a:gd name="connsiteX8" fmla="*/ 116722 w 566936"/>
              <a:gd name="connsiteY8" fmla="*/ 91710 h 133396"/>
              <a:gd name="connsiteX9" fmla="*/ 283468 w 566936"/>
              <a:gd name="connsiteY9" fmla="*/ 91710 h 133396"/>
              <a:gd name="connsiteX10" fmla="*/ 258456 w 566936"/>
              <a:gd name="connsiteY10" fmla="*/ 66698 h 133396"/>
              <a:gd name="connsiteX11" fmla="*/ 283468 w 566936"/>
              <a:gd name="connsiteY11" fmla="*/ 41687 h 133396"/>
              <a:gd name="connsiteX12" fmla="*/ 308480 w 566936"/>
              <a:gd name="connsiteY12" fmla="*/ 66698 h 133396"/>
              <a:gd name="connsiteX13" fmla="*/ 283468 w 566936"/>
              <a:gd name="connsiteY13" fmla="*/ 91710 h 133396"/>
              <a:gd name="connsiteX14" fmla="*/ 450214 w 566936"/>
              <a:gd name="connsiteY14" fmla="*/ 91710 h 133396"/>
              <a:gd name="connsiteX15" fmla="*/ 425202 w 566936"/>
              <a:gd name="connsiteY15" fmla="*/ 66698 h 133396"/>
              <a:gd name="connsiteX16" fmla="*/ 450214 w 566936"/>
              <a:gd name="connsiteY16" fmla="*/ 41687 h 133396"/>
              <a:gd name="connsiteX17" fmla="*/ 475226 w 566936"/>
              <a:gd name="connsiteY17" fmla="*/ 66698 h 133396"/>
              <a:gd name="connsiteX18" fmla="*/ 450214 w 566936"/>
              <a:gd name="connsiteY18" fmla="*/ 91710 h 13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6936" h="133396">
                <a:moveTo>
                  <a:pt x="0" y="0"/>
                </a:moveTo>
                <a:lnTo>
                  <a:pt x="0" y="133397"/>
                </a:lnTo>
                <a:lnTo>
                  <a:pt x="566937" y="133397"/>
                </a:lnTo>
                <a:lnTo>
                  <a:pt x="566937" y="0"/>
                </a:lnTo>
                <a:close/>
                <a:moveTo>
                  <a:pt x="116722" y="91710"/>
                </a:moveTo>
                <a:cubicBezTo>
                  <a:pt x="102908" y="91710"/>
                  <a:pt x="91710" y="80512"/>
                  <a:pt x="91710" y="66698"/>
                </a:cubicBezTo>
                <a:cubicBezTo>
                  <a:pt x="91710" y="52884"/>
                  <a:pt x="102908" y="41687"/>
                  <a:pt x="116722" y="41687"/>
                </a:cubicBezTo>
                <a:cubicBezTo>
                  <a:pt x="130536" y="41687"/>
                  <a:pt x="141734" y="52884"/>
                  <a:pt x="141734" y="66698"/>
                </a:cubicBezTo>
                <a:cubicBezTo>
                  <a:pt x="141734" y="80512"/>
                  <a:pt x="130536" y="91710"/>
                  <a:pt x="116722" y="91710"/>
                </a:cubicBezTo>
                <a:close/>
                <a:moveTo>
                  <a:pt x="283468" y="91710"/>
                </a:moveTo>
                <a:cubicBezTo>
                  <a:pt x="269654" y="91710"/>
                  <a:pt x="258456" y="80512"/>
                  <a:pt x="258456" y="66698"/>
                </a:cubicBezTo>
                <a:cubicBezTo>
                  <a:pt x="258456" y="52884"/>
                  <a:pt x="269654" y="41687"/>
                  <a:pt x="283468" y="41687"/>
                </a:cubicBezTo>
                <a:cubicBezTo>
                  <a:pt x="297282" y="41687"/>
                  <a:pt x="308480" y="52884"/>
                  <a:pt x="308480" y="66698"/>
                </a:cubicBezTo>
                <a:cubicBezTo>
                  <a:pt x="308480" y="80512"/>
                  <a:pt x="297282" y="91710"/>
                  <a:pt x="283468" y="91710"/>
                </a:cubicBezTo>
                <a:close/>
                <a:moveTo>
                  <a:pt x="450214" y="91710"/>
                </a:moveTo>
                <a:cubicBezTo>
                  <a:pt x="436400" y="91710"/>
                  <a:pt x="425202" y="80512"/>
                  <a:pt x="425202" y="66698"/>
                </a:cubicBezTo>
                <a:cubicBezTo>
                  <a:pt x="425202" y="52884"/>
                  <a:pt x="436400" y="41687"/>
                  <a:pt x="450214" y="41687"/>
                </a:cubicBezTo>
                <a:cubicBezTo>
                  <a:pt x="464028" y="41687"/>
                  <a:pt x="475226" y="52884"/>
                  <a:pt x="475226" y="66698"/>
                </a:cubicBezTo>
                <a:cubicBezTo>
                  <a:pt x="475226" y="80512"/>
                  <a:pt x="464028" y="91710"/>
                  <a:pt x="450214" y="91710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pic>
        <p:nvPicPr>
          <p:cNvPr id="80" name="Grafikk 79" descr="Kvinne med Bangs">
            <a:extLst>
              <a:ext uri="{FF2B5EF4-FFF2-40B4-BE49-F238E27FC236}">
                <a16:creationId xmlns:a16="http://schemas.microsoft.com/office/drawing/2014/main" id="{67EDDBAD-FB95-DA62-021D-407D19DE45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6156515" y="3880038"/>
            <a:ext cx="405018" cy="365016"/>
          </a:xfrm>
          <a:prstGeom prst="rect">
            <a:avLst/>
          </a:prstGeom>
        </p:spPr>
      </p:pic>
      <p:pic>
        <p:nvPicPr>
          <p:cNvPr id="82" name="Grafikk 81" descr="Kvinne med uavgjort hår">
            <a:extLst>
              <a:ext uri="{FF2B5EF4-FFF2-40B4-BE49-F238E27FC236}">
                <a16:creationId xmlns:a16="http://schemas.microsoft.com/office/drawing/2014/main" id="{919F3C3D-285B-3E38-501D-1B89F480D0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6773937" y="4439866"/>
            <a:ext cx="461349" cy="461349"/>
          </a:xfrm>
          <a:prstGeom prst="rect">
            <a:avLst/>
          </a:prstGeom>
        </p:spPr>
      </p:pic>
      <p:pic>
        <p:nvPicPr>
          <p:cNvPr id="84" name="Grafikk 83" descr="Et mann med bølget hår">
            <a:extLst>
              <a:ext uri="{FF2B5EF4-FFF2-40B4-BE49-F238E27FC236}">
                <a16:creationId xmlns:a16="http://schemas.microsoft.com/office/drawing/2014/main" id="{D7CF86AA-CA4E-E83C-E9EC-3E71C537EB9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7076791" y="4060210"/>
            <a:ext cx="349240" cy="448278"/>
          </a:xfrm>
          <a:prstGeom prst="rect">
            <a:avLst/>
          </a:prstGeom>
        </p:spPr>
      </p:pic>
      <p:pic>
        <p:nvPicPr>
          <p:cNvPr id="86" name="Grafikk 85" descr="Et barn med bølget hår">
            <a:extLst>
              <a:ext uri="{FF2B5EF4-FFF2-40B4-BE49-F238E27FC236}">
                <a16:creationId xmlns:a16="http://schemas.microsoft.com/office/drawing/2014/main" id="{4E94A02D-3E75-ED70-E334-AA795A1A1A4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5589078" y="4017210"/>
            <a:ext cx="418245" cy="460676"/>
          </a:xfrm>
          <a:prstGeom prst="rect">
            <a:avLst/>
          </a:prstGeom>
        </p:spPr>
      </p:pic>
      <p:pic>
        <p:nvPicPr>
          <p:cNvPr id="88" name="Grafikk 87" descr="Gutt med spiky hår">
            <a:extLst>
              <a:ext uri="{FF2B5EF4-FFF2-40B4-BE49-F238E27FC236}">
                <a16:creationId xmlns:a16="http://schemas.microsoft.com/office/drawing/2014/main" id="{0CB97393-F352-984A-F607-E3837D14905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347238">
            <a:off x="-17416723" y="4346349"/>
            <a:ext cx="370217" cy="461348"/>
          </a:xfrm>
          <a:prstGeom prst="rect">
            <a:avLst/>
          </a:prstGeom>
        </p:spPr>
      </p:pic>
      <p:pic>
        <p:nvPicPr>
          <p:cNvPr id="90" name="Grafikk 89" descr="En forvirret ansikt">
            <a:extLst>
              <a:ext uri="{FF2B5EF4-FFF2-40B4-BE49-F238E27FC236}">
                <a16:creationId xmlns:a16="http://schemas.microsoft.com/office/drawing/2014/main" id="{D38F148B-E5AF-12A2-E23A-3090C6122BC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15422682" y="4173940"/>
            <a:ext cx="200507" cy="250633"/>
          </a:xfrm>
          <a:prstGeom prst="rect">
            <a:avLst/>
          </a:prstGeom>
        </p:spPr>
      </p:pic>
      <p:pic>
        <p:nvPicPr>
          <p:cNvPr id="92" name="Grafikk 91" descr="En bekymret ansikt">
            <a:extLst>
              <a:ext uri="{FF2B5EF4-FFF2-40B4-BE49-F238E27FC236}">
                <a16:creationId xmlns:a16="http://schemas.microsoft.com/office/drawing/2014/main" id="{2DA96C55-1846-8C83-2043-5F99BFB6E36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16505871" y="4613189"/>
            <a:ext cx="200199" cy="218968"/>
          </a:xfrm>
          <a:prstGeom prst="rect">
            <a:avLst/>
          </a:prstGeom>
        </p:spPr>
      </p:pic>
      <p:pic>
        <p:nvPicPr>
          <p:cNvPr id="94" name="Grafikk 93" descr="En ansikts ansikt">
            <a:extLst>
              <a:ext uri="{FF2B5EF4-FFF2-40B4-BE49-F238E27FC236}">
                <a16:creationId xmlns:a16="http://schemas.microsoft.com/office/drawing/2014/main" id="{38A855DD-1898-8011-4689-10C42A0B773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16930087" y="4244119"/>
            <a:ext cx="180296" cy="185760"/>
          </a:xfrm>
          <a:prstGeom prst="rect">
            <a:avLst/>
          </a:prstGeom>
        </p:spPr>
      </p:pic>
      <p:pic>
        <p:nvPicPr>
          <p:cNvPr id="96" name="Grafikk 95" descr="Et rolig ansikt">
            <a:extLst>
              <a:ext uri="{FF2B5EF4-FFF2-40B4-BE49-F238E27FC236}">
                <a16:creationId xmlns:a16="http://schemas.microsoft.com/office/drawing/2014/main" id="{FFB3949B-D553-11AC-7EB0-85F43077372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16004236" y="3997242"/>
            <a:ext cx="211440" cy="218048"/>
          </a:xfrm>
          <a:prstGeom prst="rect">
            <a:avLst/>
          </a:prstGeom>
        </p:spPr>
      </p:pic>
      <p:pic>
        <p:nvPicPr>
          <p:cNvPr id="98" name="Grafikk 97" descr="En prate ansikt">
            <a:extLst>
              <a:ext uri="{FF2B5EF4-FFF2-40B4-BE49-F238E27FC236}">
                <a16:creationId xmlns:a16="http://schemas.microsoft.com/office/drawing/2014/main" id="{7818728B-1EAC-52EE-45A1-E75D9927CB5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-17254799" y="4510032"/>
            <a:ext cx="202539" cy="240515"/>
          </a:xfrm>
          <a:prstGeom prst="rect">
            <a:avLst/>
          </a:prstGeom>
        </p:spPr>
      </p:pic>
      <p:sp>
        <p:nvSpPr>
          <p:cNvPr id="85" name="Snakkeboble: rektangel med avrundede hjørner 84">
            <a:extLst>
              <a:ext uri="{FF2B5EF4-FFF2-40B4-BE49-F238E27FC236}">
                <a16:creationId xmlns:a16="http://schemas.microsoft.com/office/drawing/2014/main" id="{D12DF668-576C-5FDD-E710-A7B0E4A4A8C5}"/>
              </a:ext>
            </a:extLst>
          </p:cNvPr>
          <p:cNvSpPr/>
          <p:nvPr/>
        </p:nvSpPr>
        <p:spPr>
          <a:xfrm>
            <a:off x="-16220962" y="1854675"/>
            <a:ext cx="2368471" cy="1903421"/>
          </a:xfrm>
          <a:prstGeom prst="wedgeRoundRectCallout">
            <a:avLst>
              <a:gd name="adj1" fmla="val 68971"/>
              <a:gd name="adj2" fmla="val 44754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Uskyldig</a:t>
            </a:r>
          </a:p>
          <a:p>
            <a:r>
              <a:rPr lang="nb-NO" sz="3200" dirty="0">
                <a:solidFill>
                  <a:sysClr val="windowText" lastClr="000000"/>
                </a:solidFill>
              </a:rPr>
              <a:t>Rettferdig</a:t>
            </a:r>
          </a:p>
          <a:p>
            <a:r>
              <a:rPr lang="nb-NO" sz="3200" dirty="0">
                <a:solidFill>
                  <a:sysClr val="windowText" lastClr="000000"/>
                </a:solidFill>
              </a:rPr>
              <a:t>Ærer Gud</a:t>
            </a:r>
          </a:p>
        </p:txBody>
      </p:sp>
      <p:pic>
        <p:nvPicPr>
          <p:cNvPr id="8" name="Grafikk 7" descr="Mann som har en Robe">
            <a:extLst>
              <a:ext uri="{FF2B5EF4-FFF2-40B4-BE49-F238E27FC236}">
                <a16:creationId xmlns:a16="http://schemas.microsoft.com/office/drawing/2014/main" id="{1DB46A11-688A-0DF4-B913-A5B3BCE45C5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-17787980" y="1575685"/>
            <a:ext cx="1565100" cy="2474629"/>
          </a:xfrm>
          <a:prstGeom prst="rect">
            <a:avLst/>
          </a:prstGeom>
        </p:spPr>
      </p:pic>
      <p:sp>
        <p:nvSpPr>
          <p:cNvPr id="83" name="Snakkeboble: oval 82">
            <a:extLst>
              <a:ext uri="{FF2B5EF4-FFF2-40B4-BE49-F238E27FC236}">
                <a16:creationId xmlns:a16="http://schemas.microsoft.com/office/drawing/2014/main" id="{8FFAD65F-9546-59F9-0186-4B97B69BC763}"/>
              </a:ext>
            </a:extLst>
          </p:cNvPr>
          <p:cNvSpPr/>
          <p:nvPr/>
        </p:nvSpPr>
        <p:spPr>
          <a:xfrm>
            <a:off x="-15932719" y="3126901"/>
            <a:ext cx="2291101" cy="760888"/>
          </a:xfrm>
          <a:prstGeom prst="wedgeEllipseCallout">
            <a:avLst>
              <a:gd name="adj1" fmla="val -14721"/>
              <a:gd name="adj2" fmla="val 9122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nb-NO" sz="3200" dirty="0">
                <a:solidFill>
                  <a:schemeClr val="tx1"/>
                </a:solidFill>
              </a:rPr>
              <a:t>særlig...</a:t>
            </a:r>
          </a:p>
        </p:txBody>
      </p:sp>
      <p:sp>
        <p:nvSpPr>
          <p:cNvPr id="87" name="Sky 86">
            <a:extLst>
              <a:ext uri="{FF2B5EF4-FFF2-40B4-BE49-F238E27FC236}">
                <a16:creationId xmlns:a16="http://schemas.microsoft.com/office/drawing/2014/main" id="{8C71CBEA-2177-8B1A-FBBF-CF5C12113819}"/>
              </a:ext>
            </a:extLst>
          </p:cNvPr>
          <p:cNvSpPr/>
          <p:nvPr/>
        </p:nvSpPr>
        <p:spPr>
          <a:xfrm>
            <a:off x="-18225044" y="6861384"/>
            <a:ext cx="5824553" cy="2464146"/>
          </a:xfrm>
          <a:prstGeom prst="cloud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TekstSylinder 88">
            <a:extLst>
              <a:ext uri="{FF2B5EF4-FFF2-40B4-BE49-F238E27FC236}">
                <a16:creationId xmlns:a16="http://schemas.microsoft.com/office/drawing/2014/main" id="{8504FBD9-FB60-BAB2-A16C-E2CA84D21B4B}"/>
              </a:ext>
            </a:extLst>
          </p:cNvPr>
          <p:cNvSpPr txBox="1"/>
          <p:nvPr/>
        </p:nvSpPr>
        <p:spPr>
          <a:xfrm>
            <a:off x="-17658359" y="7246253"/>
            <a:ext cx="27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HVORFOR?</a:t>
            </a:r>
          </a:p>
        </p:txBody>
      </p:sp>
      <p:sp>
        <p:nvSpPr>
          <p:cNvPr id="97" name="TekstSylinder 96">
            <a:extLst>
              <a:ext uri="{FF2B5EF4-FFF2-40B4-BE49-F238E27FC236}">
                <a16:creationId xmlns:a16="http://schemas.microsoft.com/office/drawing/2014/main" id="{4B0CB99A-63A4-0067-B851-B198D262E917}"/>
              </a:ext>
            </a:extLst>
          </p:cNvPr>
          <p:cNvSpPr txBox="1"/>
          <p:nvPr/>
        </p:nvSpPr>
        <p:spPr>
          <a:xfrm>
            <a:off x="-17633381" y="8290267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Problemet med Gud</a:t>
            </a:r>
          </a:p>
        </p:txBody>
      </p:sp>
      <p:sp>
        <p:nvSpPr>
          <p:cNvPr id="93" name="TekstSylinder 92">
            <a:extLst>
              <a:ext uri="{FF2B5EF4-FFF2-40B4-BE49-F238E27FC236}">
                <a16:creationId xmlns:a16="http://schemas.microsoft.com/office/drawing/2014/main" id="{DB6C53E0-D1C7-67EA-DC92-CEACAC8D3950}"/>
              </a:ext>
            </a:extLst>
          </p:cNvPr>
          <p:cNvSpPr txBox="1"/>
          <p:nvPr/>
        </p:nvSpPr>
        <p:spPr>
          <a:xfrm>
            <a:off x="-17660825" y="7723480"/>
            <a:ext cx="558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Hvorfor tillater Gud lidelse?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0DE2E818-B04F-0117-A76B-11D4EBC8811F}"/>
              </a:ext>
            </a:extLst>
          </p:cNvPr>
          <p:cNvSpPr txBox="1"/>
          <p:nvPr/>
        </p:nvSpPr>
        <p:spPr>
          <a:xfrm>
            <a:off x="-17415215" y="10321055"/>
            <a:ext cx="4625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Styrer Gud etter </a:t>
            </a:r>
          </a:p>
          <a:p>
            <a:r>
              <a:rPr lang="nb-NO" sz="3200" dirty="0">
                <a:solidFill>
                  <a:schemeClr val="bg1"/>
                </a:solidFill>
              </a:rPr>
              <a:t>rettferdige prinsipper?</a:t>
            </a:r>
          </a:p>
        </p:txBody>
      </p:sp>
      <p:sp>
        <p:nvSpPr>
          <p:cNvPr id="102" name="Bue 101">
            <a:extLst>
              <a:ext uri="{FF2B5EF4-FFF2-40B4-BE49-F238E27FC236}">
                <a16:creationId xmlns:a16="http://schemas.microsoft.com/office/drawing/2014/main" id="{C0D4EF8B-BF0A-4195-0526-41F4B1B2D1E2}"/>
              </a:ext>
            </a:extLst>
          </p:cNvPr>
          <p:cNvSpPr/>
          <p:nvPr/>
        </p:nvSpPr>
        <p:spPr>
          <a:xfrm>
            <a:off x="-17633381" y="7680399"/>
            <a:ext cx="1904474" cy="187079"/>
          </a:xfrm>
          <a:prstGeom prst="arc">
            <a:avLst>
              <a:gd name="adj1" fmla="val 10944435"/>
              <a:gd name="adj2" fmla="val 2134254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Snakkeboble: rektangel med avrundede hjørner 102">
            <a:extLst>
              <a:ext uri="{FF2B5EF4-FFF2-40B4-BE49-F238E27FC236}">
                <a16:creationId xmlns:a16="http://schemas.microsoft.com/office/drawing/2014/main" id="{1A91A7C2-B3DA-338E-54EC-3F252FEC79F8}"/>
              </a:ext>
            </a:extLst>
          </p:cNvPr>
          <p:cNvSpPr/>
          <p:nvPr/>
        </p:nvSpPr>
        <p:spPr>
          <a:xfrm>
            <a:off x="-14590258" y="3386512"/>
            <a:ext cx="846387" cy="674514"/>
          </a:xfrm>
          <a:prstGeom prst="wedgeRoundRectCallout">
            <a:avLst>
              <a:gd name="adj1" fmla="val 84002"/>
              <a:gd name="adj2" fmla="val 19999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OK</a:t>
            </a:r>
          </a:p>
        </p:txBody>
      </p:sp>
      <p:sp>
        <p:nvSpPr>
          <p:cNvPr id="107" name="Frihåndsform: figur 106">
            <a:extLst>
              <a:ext uri="{FF2B5EF4-FFF2-40B4-BE49-F238E27FC236}">
                <a16:creationId xmlns:a16="http://schemas.microsoft.com/office/drawing/2014/main" id="{9502C961-1A83-C4D2-CF96-B94B7A510E63}"/>
              </a:ext>
            </a:extLst>
          </p:cNvPr>
          <p:cNvSpPr/>
          <p:nvPr/>
        </p:nvSpPr>
        <p:spPr>
          <a:xfrm rot="1706509">
            <a:off x="-12823897" y="4149162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2" name="Flytskjema: Data 51">
            <a:extLst>
              <a:ext uri="{FF2B5EF4-FFF2-40B4-BE49-F238E27FC236}">
                <a16:creationId xmlns:a16="http://schemas.microsoft.com/office/drawing/2014/main" id="{FF097FA3-40AA-48DF-5DFF-899AC5614601}"/>
              </a:ext>
            </a:extLst>
          </p:cNvPr>
          <p:cNvSpPr/>
          <p:nvPr/>
        </p:nvSpPr>
        <p:spPr>
          <a:xfrm rot="21260549">
            <a:off x="-13375569" y="3841144"/>
            <a:ext cx="975134" cy="189512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2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EFC7127E-9CAB-4AFB-E3F4-8D2F41ECE561}"/>
              </a:ext>
            </a:extLst>
          </p:cNvPr>
          <p:cNvSpPr txBox="1"/>
          <p:nvPr/>
        </p:nvSpPr>
        <p:spPr>
          <a:xfrm>
            <a:off x="-17462263" y="9263780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chemeClr val="bg1"/>
                </a:solidFill>
                <a:latin typeface="+mj-lt"/>
              </a:rPr>
              <a:t>SPØRSMÅLENE</a:t>
            </a: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4642C80E-16E7-3499-6154-973E3CD9C4EE}"/>
              </a:ext>
            </a:extLst>
          </p:cNvPr>
          <p:cNvSpPr txBox="1"/>
          <p:nvPr/>
        </p:nvSpPr>
        <p:spPr>
          <a:xfrm>
            <a:off x="-17446721" y="9781239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Er Gud rettferdig?</a:t>
            </a:r>
          </a:p>
        </p:txBody>
      </p:sp>
      <p:sp>
        <p:nvSpPr>
          <p:cNvPr id="109" name="Pil: sirkelformet 108">
            <a:extLst>
              <a:ext uri="{FF2B5EF4-FFF2-40B4-BE49-F238E27FC236}">
                <a16:creationId xmlns:a16="http://schemas.microsoft.com/office/drawing/2014/main" id="{0FEE2765-D029-1E33-43F4-0D87B48A1FB4}"/>
              </a:ext>
            </a:extLst>
          </p:cNvPr>
          <p:cNvSpPr/>
          <p:nvPr/>
        </p:nvSpPr>
        <p:spPr>
          <a:xfrm rot="17477804" flipH="1">
            <a:off x="-19397941" y="6689053"/>
            <a:ext cx="4127560" cy="2653629"/>
          </a:xfrm>
          <a:prstGeom prst="circularArrow">
            <a:avLst>
              <a:gd name="adj1" fmla="val 14071"/>
              <a:gd name="adj2" fmla="val 1153532"/>
              <a:gd name="adj3" fmla="val 21455312"/>
              <a:gd name="adj4" fmla="val 12794236"/>
              <a:gd name="adj5" fmla="val 16404"/>
            </a:avLst>
          </a:prstGeom>
          <a:solidFill>
            <a:srgbClr val="FAE0A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30" name="Bildeforklaring: pil ned 129">
            <a:extLst>
              <a:ext uri="{FF2B5EF4-FFF2-40B4-BE49-F238E27FC236}">
                <a16:creationId xmlns:a16="http://schemas.microsoft.com/office/drawing/2014/main" id="{1C82068D-FB65-F5FC-8B01-AB1ADCFA02D7}"/>
              </a:ext>
            </a:extLst>
          </p:cNvPr>
          <p:cNvSpPr/>
          <p:nvPr/>
        </p:nvSpPr>
        <p:spPr>
          <a:xfrm>
            <a:off x="-17908475" y="11523908"/>
            <a:ext cx="161045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14F48B29-8474-3E00-6008-A0FE795831E3}"/>
              </a:ext>
            </a:extLst>
          </p:cNvPr>
          <p:cNvSpPr txBox="1"/>
          <p:nvPr/>
        </p:nvSpPr>
        <p:spPr>
          <a:xfrm>
            <a:off x="-17965987" y="11523908"/>
            <a:ext cx="170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Jobs kone</a:t>
            </a:r>
          </a:p>
        </p:txBody>
      </p:sp>
      <p:pic>
        <p:nvPicPr>
          <p:cNvPr id="110" name="Grafikk 109" descr="Kvinne som sitter på knær">
            <a:extLst>
              <a:ext uri="{FF2B5EF4-FFF2-40B4-BE49-F238E27FC236}">
                <a16:creationId xmlns:a16="http://schemas.microsoft.com/office/drawing/2014/main" id="{AC54CCA0-BE12-4A7E-3749-E7578D4E7BF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438630">
            <a:off x="-16507872" y="13357662"/>
            <a:ext cx="1518227" cy="1778933"/>
          </a:xfrm>
          <a:prstGeom prst="rect">
            <a:avLst/>
          </a:prstGeom>
        </p:spPr>
      </p:pic>
      <p:pic>
        <p:nvPicPr>
          <p:cNvPr id="111" name="Grafikk 110" descr="Eldre mann med sideburns">
            <a:extLst>
              <a:ext uri="{FF2B5EF4-FFF2-40B4-BE49-F238E27FC236}">
                <a16:creationId xmlns:a16="http://schemas.microsoft.com/office/drawing/2014/main" id="{D1EE0949-1BAB-503E-6902-22F65354C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-15987228" y="12906355"/>
            <a:ext cx="664030" cy="664030"/>
          </a:xfrm>
          <a:prstGeom prst="rect">
            <a:avLst/>
          </a:prstGeom>
        </p:spPr>
      </p:pic>
      <p:pic>
        <p:nvPicPr>
          <p:cNvPr id="113" name="Grafikk 112" descr="Mann som har tradisjonell klær">
            <a:extLst>
              <a:ext uri="{FF2B5EF4-FFF2-40B4-BE49-F238E27FC236}">
                <a16:creationId xmlns:a16="http://schemas.microsoft.com/office/drawing/2014/main" id="{01148E8A-2091-607F-8897-4BEF761A3E3A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-15387329" y="12573905"/>
            <a:ext cx="643978" cy="1779205"/>
          </a:xfrm>
          <a:prstGeom prst="rect">
            <a:avLst/>
          </a:prstGeom>
        </p:spPr>
      </p:pic>
      <p:pic>
        <p:nvPicPr>
          <p:cNvPr id="119" name="Grafikk 118" descr="En kvinne som har tradisjonell klær">
            <a:extLst>
              <a:ext uri="{FF2B5EF4-FFF2-40B4-BE49-F238E27FC236}">
                <a16:creationId xmlns:a16="http://schemas.microsoft.com/office/drawing/2014/main" id="{EE85D4C3-08D4-A11A-6D4A-740A0C6602CA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17721589" y="12652244"/>
            <a:ext cx="1372398" cy="2436589"/>
          </a:xfrm>
          <a:prstGeom prst="rect">
            <a:avLst/>
          </a:prstGeom>
        </p:spPr>
      </p:pic>
      <p:pic>
        <p:nvPicPr>
          <p:cNvPr id="116" name="Grafikk 115" descr="Jente med braided hår">
            <a:extLst>
              <a:ext uri="{FF2B5EF4-FFF2-40B4-BE49-F238E27FC236}">
                <a16:creationId xmlns:a16="http://schemas.microsoft.com/office/drawing/2014/main" id="{0486D1A4-024B-A0B6-B380-40433D77ECD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-17528676" y="12059771"/>
            <a:ext cx="704850" cy="923925"/>
          </a:xfrm>
          <a:prstGeom prst="rect">
            <a:avLst/>
          </a:prstGeom>
        </p:spPr>
      </p:pic>
      <p:pic>
        <p:nvPicPr>
          <p:cNvPr id="117" name="Grafikk 116" descr="Et øye bilde som ruller">
            <a:extLst>
              <a:ext uri="{FF2B5EF4-FFF2-40B4-BE49-F238E27FC236}">
                <a16:creationId xmlns:a16="http://schemas.microsoft.com/office/drawing/2014/main" id="{53079AFF-7E0B-4EEF-DE66-3AF79A8CF955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-17211002" y="12376433"/>
            <a:ext cx="304800" cy="314325"/>
          </a:xfrm>
          <a:prstGeom prst="rect">
            <a:avLst/>
          </a:prstGeom>
        </p:spPr>
      </p:pic>
      <p:sp>
        <p:nvSpPr>
          <p:cNvPr id="132" name="Bildeforklaring: pil ned 131">
            <a:extLst>
              <a:ext uri="{FF2B5EF4-FFF2-40B4-BE49-F238E27FC236}">
                <a16:creationId xmlns:a16="http://schemas.microsoft.com/office/drawing/2014/main" id="{A5203421-E073-144F-CD6F-06F3E669F023}"/>
              </a:ext>
            </a:extLst>
          </p:cNvPr>
          <p:cNvSpPr/>
          <p:nvPr/>
        </p:nvSpPr>
        <p:spPr>
          <a:xfrm>
            <a:off x="-15550991" y="11642469"/>
            <a:ext cx="98249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3" name="TekstSylinder 132">
            <a:extLst>
              <a:ext uri="{FF2B5EF4-FFF2-40B4-BE49-F238E27FC236}">
                <a16:creationId xmlns:a16="http://schemas.microsoft.com/office/drawing/2014/main" id="{37EFB572-68C8-3D70-C98B-644A29B606A1}"/>
              </a:ext>
            </a:extLst>
          </p:cNvPr>
          <p:cNvSpPr txBox="1"/>
          <p:nvPr/>
        </p:nvSpPr>
        <p:spPr>
          <a:xfrm>
            <a:off x="-15608502" y="11642469"/>
            <a:ext cx="10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Elifas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25" name="Grafikk 124" descr="Mann med flat topp">
            <a:extLst>
              <a:ext uri="{FF2B5EF4-FFF2-40B4-BE49-F238E27FC236}">
                <a16:creationId xmlns:a16="http://schemas.microsoft.com/office/drawing/2014/main" id="{FE3E554F-169C-3276-F86B-26A0275E2B6E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-15248690" y="12188620"/>
            <a:ext cx="351886" cy="483098"/>
          </a:xfrm>
          <a:prstGeom prst="rect">
            <a:avLst/>
          </a:prstGeom>
        </p:spPr>
      </p:pic>
      <p:sp>
        <p:nvSpPr>
          <p:cNvPr id="134" name="Bildeforklaring: pil ned 133">
            <a:extLst>
              <a:ext uri="{FF2B5EF4-FFF2-40B4-BE49-F238E27FC236}">
                <a16:creationId xmlns:a16="http://schemas.microsoft.com/office/drawing/2014/main" id="{6C32B534-8F7D-D09B-F7D6-502C2B7556D0}"/>
              </a:ext>
            </a:extLst>
          </p:cNvPr>
          <p:cNvSpPr/>
          <p:nvPr/>
        </p:nvSpPr>
        <p:spPr>
          <a:xfrm>
            <a:off x="-14587610" y="11523908"/>
            <a:ext cx="1113886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5" name="TekstSylinder 134">
            <a:extLst>
              <a:ext uri="{FF2B5EF4-FFF2-40B4-BE49-F238E27FC236}">
                <a16:creationId xmlns:a16="http://schemas.microsoft.com/office/drawing/2014/main" id="{5AD62A60-DEE7-3302-9482-B7166622AEC7}"/>
              </a:ext>
            </a:extLst>
          </p:cNvPr>
          <p:cNvSpPr txBox="1"/>
          <p:nvPr/>
        </p:nvSpPr>
        <p:spPr>
          <a:xfrm>
            <a:off x="-14645122" y="11523908"/>
            <a:ext cx="116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Bildad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36" name="Bildeforklaring: pil ned 135">
            <a:extLst>
              <a:ext uri="{FF2B5EF4-FFF2-40B4-BE49-F238E27FC236}">
                <a16:creationId xmlns:a16="http://schemas.microsoft.com/office/drawing/2014/main" id="{B0432984-ED09-8E5F-9245-C846AE33BB94}"/>
              </a:ext>
            </a:extLst>
          </p:cNvPr>
          <p:cNvSpPr/>
          <p:nvPr/>
        </p:nvSpPr>
        <p:spPr>
          <a:xfrm>
            <a:off x="-13543436" y="11844740"/>
            <a:ext cx="94007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7" name="TekstSylinder 136">
            <a:extLst>
              <a:ext uri="{FF2B5EF4-FFF2-40B4-BE49-F238E27FC236}">
                <a16:creationId xmlns:a16="http://schemas.microsoft.com/office/drawing/2014/main" id="{75F901F0-95C2-97D3-1C09-241AEFD2E8A1}"/>
              </a:ext>
            </a:extLst>
          </p:cNvPr>
          <p:cNvSpPr txBox="1"/>
          <p:nvPr/>
        </p:nvSpPr>
        <p:spPr>
          <a:xfrm>
            <a:off x="-13678211" y="11844740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Sofar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14" name="Grafikk 113" descr="Mann som har tradisjonell klær">
            <a:extLst>
              <a:ext uri="{FF2B5EF4-FFF2-40B4-BE49-F238E27FC236}">
                <a16:creationId xmlns:a16="http://schemas.microsoft.com/office/drawing/2014/main" id="{DFE0D45C-1160-2496-4BAB-737F14687305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14382754" y="12418992"/>
            <a:ext cx="895790" cy="1901268"/>
          </a:xfrm>
          <a:prstGeom prst="rect">
            <a:avLst/>
          </a:prstGeom>
        </p:spPr>
      </p:pic>
      <p:pic>
        <p:nvPicPr>
          <p:cNvPr id="121" name="Grafikk 120" descr="Skallet dame hode">
            <a:extLst>
              <a:ext uri="{FF2B5EF4-FFF2-40B4-BE49-F238E27FC236}">
                <a16:creationId xmlns:a16="http://schemas.microsoft.com/office/drawing/2014/main" id="{96A72175-9B41-15EF-108E-71D2FC312449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-14225236" y="12067912"/>
            <a:ext cx="372076" cy="440290"/>
          </a:xfrm>
          <a:prstGeom prst="rect">
            <a:avLst/>
          </a:prstGeom>
        </p:spPr>
      </p:pic>
      <p:pic>
        <p:nvPicPr>
          <p:cNvPr id="112" name="Grafikk 111" descr="Mann med tradisjonell klær">
            <a:extLst>
              <a:ext uri="{FF2B5EF4-FFF2-40B4-BE49-F238E27FC236}">
                <a16:creationId xmlns:a16="http://schemas.microsoft.com/office/drawing/2014/main" id="{067BF914-E34C-0E55-F02F-CF1DBE110B61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-13510219" y="12863253"/>
            <a:ext cx="841032" cy="1665644"/>
          </a:xfrm>
          <a:prstGeom prst="rect">
            <a:avLst/>
          </a:prstGeom>
        </p:spPr>
      </p:pic>
      <p:pic>
        <p:nvPicPr>
          <p:cNvPr id="123" name="Grafikk 122" descr="Bære hode uten ansikt">
            <a:extLst>
              <a:ext uri="{FF2B5EF4-FFF2-40B4-BE49-F238E27FC236}">
                <a16:creationId xmlns:a16="http://schemas.microsoft.com/office/drawing/2014/main" id="{E0102921-CB50-8400-1113-DCC787E97FE9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-13335359" y="12408372"/>
            <a:ext cx="483413" cy="509901"/>
          </a:xfrm>
          <a:prstGeom prst="rect">
            <a:avLst/>
          </a:prstGeom>
        </p:spPr>
      </p:pic>
      <p:pic>
        <p:nvPicPr>
          <p:cNvPr id="149" name="Grafikk 148" descr="Gråtende ansikt med Gledestårer">
            <a:extLst>
              <a:ext uri="{FF2B5EF4-FFF2-40B4-BE49-F238E27FC236}">
                <a16:creationId xmlns:a16="http://schemas.microsoft.com/office/drawing/2014/main" id="{3ACAF414-EFA0-D61F-F185-2FEFA1E4AD8C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 rot="345954">
            <a:off x="-15741214" y="13211656"/>
            <a:ext cx="353885" cy="337033"/>
          </a:xfrm>
          <a:prstGeom prst="rect">
            <a:avLst/>
          </a:prstGeom>
        </p:spPr>
      </p:pic>
      <p:pic>
        <p:nvPicPr>
          <p:cNvPr id="34" name="Grafikk 33" descr="Gammelt manne ansikt">
            <a:extLst>
              <a:ext uri="{FF2B5EF4-FFF2-40B4-BE49-F238E27FC236}">
                <a16:creationId xmlns:a16="http://schemas.microsoft.com/office/drawing/2014/main" id="{AEA646EA-34A5-E618-ACAE-B79F5180C9D0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-14093911" y="12223833"/>
            <a:ext cx="235706" cy="228563"/>
          </a:xfrm>
          <a:prstGeom prst="rect">
            <a:avLst/>
          </a:prstGeom>
        </p:spPr>
      </p:pic>
      <p:pic>
        <p:nvPicPr>
          <p:cNvPr id="51" name="Grafikk 50" descr="Et gråtende ansikt">
            <a:extLst>
              <a:ext uri="{FF2B5EF4-FFF2-40B4-BE49-F238E27FC236}">
                <a16:creationId xmlns:a16="http://schemas.microsoft.com/office/drawing/2014/main" id="{7F90FD14-8412-AB05-5B12-E66316514AC9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-15144125" y="12396915"/>
            <a:ext cx="236932" cy="236932"/>
          </a:xfrm>
          <a:prstGeom prst="rect">
            <a:avLst/>
          </a:prstGeom>
        </p:spPr>
      </p:pic>
      <p:pic>
        <p:nvPicPr>
          <p:cNvPr id="55" name="Grafikk 54" descr="En lei ansikt">
            <a:extLst>
              <a:ext uri="{FF2B5EF4-FFF2-40B4-BE49-F238E27FC236}">
                <a16:creationId xmlns:a16="http://schemas.microsoft.com/office/drawing/2014/main" id="{E7A4762A-F7D4-B2F3-4C57-F1E174F4854E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-13217848" y="12572994"/>
            <a:ext cx="246266" cy="24626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5E82E24-1A2B-249A-F55D-6782673C6726}"/>
              </a:ext>
            </a:extLst>
          </p:cNvPr>
          <p:cNvSpPr txBox="1"/>
          <p:nvPr/>
        </p:nvSpPr>
        <p:spPr>
          <a:xfrm>
            <a:off x="-11648673" y="5145506"/>
            <a:ext cx="1268693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Skal ikke undergang ramme den urettferdige, </a:t>
            </a:r>
          </a:p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 ulykke dem som gjør det onde? Job 31:3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1" name="Grafikk 80" descr="Mann med flat topp">
            <a:extLst>
              <a:ext uri="{FF2B5EF4-FFF2-40B4-BE49-F238E27FC236}">
                <a16:creationId xmlns:a16="http://schemas.microsoft.com/office/drawing/2014/main" id="{28B05327-D261-4E13-9B27-CC6479C5C26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-2500179" y="9742428"/>
            <a:ext cx="466474" cy="640414"/>
          </a:xfrm>
          <a:prstGeom prst="rect">
            <a:avLst/>
          </a:prstGeom>
        </p:spPr>
      </p:pic>
      <p:pic>
        <p:nvPicPr>
          <p:cNvPr id="95" name="Grafikk 94" descr="Skallet dame hode">
            <a:extLst>
              <a:ext uri="{FF2B5EF4-FFF2-40B4-BE49-F238E27FC236}">
                <a16:creationId xmlns:a16="http://schemas.microsoft.com/office/drawing/2014/main" id="{FB9E6EB6-867D-B5E2-C8F5-4DA7F1C16D8C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-1602675" y="9849696"/>
            <a:ext cx="541195" cy="640413"/>
          </a:xfrm>
          <a:prstGeom prst="rect">
            <a:avLst/>
          </a:prstGeom>
        </p:spPr>
      </p:pic>
      <p:pic>
        <p:nvPicPr>
          <p:cNvPr id="100" name="Grafikk 99" descr="Bære hode uten ansikt">
            <a:extLst>
              <a:ext uri="{FF2B5EF4-FFF2-40B4-BE49-F238E27FC236}">
                <a16:creationId xmlns:a16="http://schemas.microsoft.com/office/drawing/2014/main" id="{FAF25020-C20C-E615-04A2-D23F5C521D71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-853476" y="10462557"/>
            <a:ext cx="711413" cy="750394"/>
          </a:xfrm>
          <a:prstGeom prst="rect">
            <a:avLst/>
          </a:prstGeom>
        </p:spPr>
      </p:pic>
      <p:pic>
        <p:nvPicPr>
          <p:cNvPr id="101" name="Grafikk 100" descr="Gammelt manne ansikt">
            <a:extLst>
              <a:ext uri="{FF2B5EF4-FFF2-40B4-BE49-F238E27FC236}">
                <a16:creationId xmlns:a16="http://schemas.microsoft.com/office/drawing/2014/main" id="{2DD482CA-4DEA-B7E7-C5E7-8AE6166FB567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-1477324" y="10059863"/>
            <a:ext cx="357389" cy="346558"/>
          </a:xfrm>
          <a:prstGeom prst="rect">
            <a:avLst/>
          </a:prstGeom>
        </p:spPr>
      </p:pic>
      <p:pic>
        <p:nvPicPr>
          <p:cNvPr id="108" name="Grafikk 107" descr="En lei ansikt">
            <a:extLst>
              <a:ext uri="{FF2B5EF4-FFF2-40B4-BE49-F238E27FC236}">
                <a16:creationId xmlns:a16="http://schemas.microsoft.com/office/drawing/2014/main" id="{9185BEC6-9ADD-5261-225C-84CA74321960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-718424" y="10689457"/>
            <a:ext cx="391818" cy="391818"/>
          </a:xfrm>
          <a:prstGeom prst="rect">
            <a:avLst/>
          </a:prstGeom>
        </p:spPr>
      </p:pic>
      <p:pic>
        <p:nvPicPr>
          <p:cNvPr id="122" name="Grafikk 121" descr="Et deprimerende ansikt">
            <a:extLst>
              <a:ext uri="{FF2B5EF4-FFF2-40B4-BE49-F238E27FC236}">
                <a16:creationId xmlns:a16="http://schemas.microsoft.com/office/drawing/2014/main" id="{26637359-A080-2636-4D3D-09EA4D5B9529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 rot="649093">
            <a:off x="-9091204" y="11272647"/>
            <a:ext cx="347267" cy="336743"/>
          </a:xfrm>
          <a:prstGeom prst="rect">
            <a:avLst/>
          </a:prstGeom>
        </p:spPr>
      </p:pic>
      <p:pic>
        <p:nvPicPr>
          <p:cNvPr id="126" name="Grafikk 125" descr="En forvirret ansikt">
            <a:extLst>
              <a:ext uri="{FF2B5EF4-FFF2-40B4-BE49-F238E27FC236}">
                <a16:creationId xmlns:a16="http://schemas.microsoft.com/office/drawing/2014/main" id="{E876E6DB-F41C-DA25-0245-4CAE8842A7B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2384515" y="9935973"/>
            <a:ext cx="304800" cy="381000"/>
          </a:xfrm>
          <a:prstGeom prst="rect">
            <a:avLst/>
          </a:prstGeom>
        </p:spPr>
      </p:pic>
      <p:sp>
        <p:nvSpPr>
          <p:cNvPr id="127" name="TekstSylinder 126">
            <a:extLst>
              <a:ext uri="{FF2B5EF4-FFF2-40B4-BE49-F238E27FC236}">
                <a16:creationId xmlns:a16="http://schemas.microsoft.com/office/drawing/2014/main" id="{51AC12EC-4648-D226-C7F4-5026E5A7D36D}"/>
              </a:ext>
            </a:extLst>
          </p:cNvPr>
          <p:cNvSpPr txBox="1"/>
          <p:nvPr/>
        </p:nvSpPr>
        <p:spPr>
          <a:xfrm>
            <a:off x="-9757913" y="13779047"/>
            <a:ext cx="293589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Job er uskyldig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9" name="Grafikk 114" descr="Avmerking med heldekkende fyll">
            <a:extLst>
              <a:ext uri="{FF2B5EF4-FFF2-40B4-BE49-F238E27FC236}">
                <a16:creationId xmlns:a16="http://schemas.microsoft.com/office/drawing/2014/main" id="{24592563-D332-2526-49A3-486949AA826C}"/>
              </a:ext>
            </a:extLst>
          </p:cNvPr>
          <p:cNvSpPr/>
          <p:nvPr/>
        </p:nvSpPr>
        <p:spPr>
          <a:xfrm>
            <a:off x="-608985" y="13938042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  <p:sp>
        <p:nvSpPr>
          <p:cNvPr id="115" name="Grafikk 114" descr="Avmerking med heldekkende fyll">
            <a:extLst>
              <a:ext uri="{FF2B5EF4-FFF2-40B4-BE49-F238E27FC236}">
                <a16:creationId xmlns:a16="http://schemas.microsoft.com/office/drawing/2014/main" id="{C301146F-ADD8-3958-3CCB-935A2FF49FC2}"/>
              </a:ext>
            </a:extLst>
          </p:cNvPr>
          <p:cNvSpPr/>
          <p:nvPr/>
        </p:nvSpPr>
        <p:spPr>
          <a:xfrm>
            <a:off x="-7536750" y="9498874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  <p:pic>
        <p:nvPicPr>
          <p:cNvPr id="141" name="Grafikk 140" descr="Gutt med en flat topp">
            <a:extLst>
              <a:ext uri="{FF2B5EF4-FFF2-40B4-BE49-F238E27FC236}">
                <a16:creationId xmlns:a16="http://schemas.microsoft.com/office/drawing/2014/main" id="{5366811E-8A60-43DC-D5D0-FC1765B06564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-3525812" y="9847205"/>
            <a:ext cx="666750" cy="752475"/>
          </a:xfrm>
          <a:prstGeom prst="rect">
            <a:avLst/>
          </a:prstGeom>
        </p:spPr>
      </p:pic>
      <p:pic>
        <p:nvPicPr>
          <p:cNvPr id="146" name="Grafikk 145" descr="Ansikt med ett eyebrow">
            <a:extLst>
              <a:ext uri="{FF2B5EF4-FFF2-40B4-BE49-F238E27FC236}">
                <a16:creationId xmlns:a16="http://schemas.microsoft.com/office/drawing/2014/main" id="{EA791378-EE30-8FBD-895F-C1748F1CBA92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-3199600" y="10221043"/>
            <a:ext cx="314325" cy="304800"/>
          </a:xfrm>
          <a:prstGeom prst="rect">
            <a:avLst/>
          </a:prstGeom>
        </p:spPr>
      </p:pic>
      <p:sp>
        <p:nvSpPr>
          <p:cNvPr id="165" name="TekstSylinder 164">
            <a:extLst>
              <a:ext uri="{FF2B5EF4-FFF2-40B4-BE49-F238E27FC236}">
                <a16:creationId xmlns:a16="http://schemas.microsoft.com/office/drawing/2014/main" id="{6877A0A4-319D-1872-36C2-C815F9D7CE53}"/>
              </a:ext>
            </a:extLst>
          </p:cNvPr>
          <p:cNvSpPr txBox="1"/>
          <p:nvPr/>
        </p:nvSpPr>
        <p:spPr>
          <a:xfrm>
            <a:off x="4635480" y="1171253"/>
            <a:ext cx="2870421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3200" dirty="0"/>
              <a:t>1. VR-briller</a:t>
            </a:r>
          </a:p>
        </p:txBody>
      </p:sp>
      <p:sp>
        <p:nvSpPr>
          <p:cNvPr id="147" name="Bildeforklaring: pil ned 146">
            <a:extLst>
              <a:ext uri="{FF2B5EF4-FFF2-40B4-BE49-F238E27FC236}">
                <a16:creationId xmlns:a16="http://schemas.microsoft.com/office/drawing/2014/main" id="{1127F9F1-0871-9139-2F5E-872CAB6EF673}"/>
              </a:ext>
            </a:extLst>
          </p:cNvPr>
          <p:cNvSpPr/>
          <p:nvPr/>
        </p:nvSpPr>
        <p:spPr>
          <a:xfrm>
            <a:off x="-3602936" y="9293735"/>
            <a:ext cx="94007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5" name="TekstSylinder 154">
            <a:extLst>
              <a:ext uri="{FF2B5EF4-FFF2-40B4-BE49-F238E27FC236}">
                <a16:creationId xmlns:a16="http://schemas.microsoft.com/office/drawing/2014/main" id="{C8825865-E45E-20BF-D209-313B0BD4530F}"/>
              </a:ext>
            </a:extLst>
          </p:cNvPr>
          <p:cNvSpPr txBox="1"/>
          <p:nvPr/>
        </p:nvSpPr>
        <p:spPr>
          <a:xfrm>
            <a:off x="-3737711" y="9293735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Elihu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60" name="Frihåndsform: figur 159">
            <a:extLst>
              <a:ext uri="{FF2B5EF4-FFF2-40B4-BE49-F238E27FC236}">
                <a16:creationId xmlns:a16="http://schemas.microsoft.com/office/drawing/2014/main" id="{653D3630-828D-5139-262C-58872BB4C3AC}"/>
              </a:ext>
            </a:extLst>
          </p:cNvPr>
          <p:cNvSpPr/>
          <p:nvPr/>
        </p:nvSpPr>
        <p:spPr>
          <a:xfrm>
            <a:off x="-8326065" y="13194732"/>
            <a:ext cx="674588" cy="778438"/>
          </a:xfrm>
          <a:custGeom>
            <a:avLst/>
            <a:gdLst>
              <a:gd name="connsiteX0" fmla="*/ 484127 w 485747"/>
              <a:gd name="connsiteY0" fmla="*/ 214678 h 573065"/>
              <a:gd name="connsiteX1" fmla="*/ 214654 w 485747"/>
              <a:gd name="connsiteY1" fmla="*/ 1670 h 573065"/>
              <a:gd name="connsiteX2" fmla="*/ 0 w 485747"/>
              <a:gd name="connsiteY2" fmla="*/ 242082 h 573065"/>
              <a:gd name="connsiteX3" fmla="*/ 114300 w 485747"/>
              <a:gd name="connsiteY3" fmla="*/ 242082 h 573065"/>
              <a:gd name="connsiteX4" fmla="*/ 242834 w 485747"/>
              <a:gd name="connsiteY4" fmla="*/ 113536 h 573065"/>
              <a:gd name="connsiteX5" fmla="*/ 371380 w 485747"/>
              <a:gd name="connsiteY5" fmla="*/ 242071 h 573065"/>
              <a:gd name="connsiteX6" fmla="*/ 311106 w 485747"/>
              <a:gd name="connsiteY6" fmla="*/ 350991 h 573065"/>
              <a:gd name="connsiteX7" fmla="*/ 185661 w 485747"/>
              <a:gd name="connsiteY7" fmla="*/ 573066 h 573065"/>
              <a:gd name="connsiteX8" fmla="*/ 299961 w 485747"/>
              <a:gd name="connsiteY8" fmla="*/ 573066 h 573065"/>
              <a:gd name="connsiteX9" fmla="*/ 371951 w 485747"/>
              <a:gd name="connsiteY9" fmla="*/ 447745 h 573065"/>
              <a:gd name="connsiteX10" fmla="*/ 484127 w 485747"/>
              <a:gd name="connsiteY10" fmla="*/ 214678 h 57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747" h="573065">
                <a:moveTo>
                  <a:pt x="484127" y="214678"/>
                </a:moveTo>
                <a:cubicBezTo>
                  <a:pt x="468535" y="81444"/>
                  <a:pt x="347887" y="-13923"/>
                  <a:pt x="214654" y="1670"/>
                </a:cubicBezTo>
                <a:cubicBezTo>
                  <a:pt x="92582" y="15956"/>
                  <a:pt x="419" y="119178"/>
                  <a:pt x="0" y="242082"/>
                </a:cubicBezTo>
                <a:lnTo>
                  <a:pt x="114300" y="242082"/>
                </a:lnTo>
                <a:cubicBezTo>
                  <a:pt x="114297" y="171091"/>
                  <a:pt x="171844" y="113539"/>
                  <a:pt x="242834" y="113536"/>
                </a:cubicBezTo>
                <a:cubicBezTo>
                  <a:pt x="313825" y="113533"/>
                  <a:pt x="371377" y="171080"/>
                  <a:pt x="371380" y="242071"/>
                </a:cubicBezTo>
                <a:cubicBezTo>
                  <a:pt x="371382" y="286334"/>
                  <a:pt x="348610" y="327484"/>
                  <a:pt x="311106" y="350991"/>
                </a:cubicBezTo>
                <a:cubicBezTo>
                  <a:pt x="233706" y="398347"/>
                  <a:pt x="186266" y="482331"/>
                  <a:pt x="185661" y="573066"/>
                </a:cubicBezTo>
                <a:lnTo>
                  <a:pt x="299961" y="573066"/>
                </a:lnTo>
                <a:cubicBezTo>
                  <a:pt x="300690" y="521659"/>
                  <a:pt x="327911" y="474273"/>
                  <a:pt x="371951" y="447745"/>
                </a:cubicBezTo>
                <a:cubicBezTo>
                  <a:pt x="451238" y="398259"/>
                  <a:pt x="494912" y="307516"/>
                  <a:pt x="484127" y="214678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61" name="Frihåndsform: figur 160">
            <a:extLst>
              <a:ext uri="{FF2B5EF4-FFF2-40B4-BE49-F238E27FC236}">
                <a16:creationId xmlns:a16="http://schemas.microsoft.com/office/drawing/2014/main" id="{8F21A3A8-532D-624F-FFD9-1A4743EB5FC5}"/>
              </a:ext>
            </a:extLst>
          </p:cNvPr>
          <p:cNvSpPr/>
          <p:nvPr/>
        </p:nvSpPr>
        <p:spPr>
          <a:xfrm>
            <a:off x="-8151292" y="13990538"/>
            <a:ext cx="194018" cy="189916"/>
          </a:xfrm>
          <a:custGeom>
            <a:avLst/>
            <a:gdLst>
              <a:gd name="connsiteX0" fmla="*/ 119273 w 139705"/>
              <a:gd name="connsiteY0" fmla="*/ 20501 h 139811"/>
              <a:gd name="connsiteX1" fmla="*/ 119273 w 139705"/>
              <a:gd name="connsiteY1" fmla="*/ 20501 h 139811"/>
              <a:gd name="connsiteX2" fmla="*/ 20535 w 139705"/>
              <a:gd name="connsiteY2" fmla="*/ 20398 h 139811"/>
              <a:gd name="connsiteX3" fmla="*/ 20432 w 139705"/>
              <a:gd name="connsiteY3" fmla="*/ 20501 h 139811"/>
              <a:gd name="connsiteX4" fmla="*/ 5459 w 139705"/>
              <a:gd name="connsiteY4" fmla="*/ 42846 h 139811"/>
              <a:gd name="connsiteX5" fmla="*/ 1 w 139705"/>
              <a:gd name="connsiteY5" fmla="*/ 70097 h 139811"/>
              <a:gd name="connsiteX6" fmla="*/ 5478 w 139705"/>
              <a:gd name="connsiteY6" fmla="*/ 97225 h 139811"/>
              <a:gd name="connsiteX7" fmla="*/ 42778 w 139705"/>
              <a:gd name="connsiteY7" fmla="*/ 134325 h 139811"/>
              <a:gd name="connsiteX8" fmla="*/ 70019 w 139705"/>
              <a:gd name="connsiteY8" fmla="*/ 139811 h 139811"/>
              <a:gd name="connsiteX9" fmla="*/ 97147 w 139705"/>
              <a:gd name="connsiteY9" fmla="*/ 134334 h 139811"/>
              <a:gd name="connsiteX10" fmla="*/ 134218 w 139705"/>
              <a:gd name="connsiteY10" fmla="*/ 97253 h 139811"/>
              <a:gd name="connsiteX11" fmla="*/ 139704 w 139705"/>
              <a:gd name="connsiteY11" fmla="*/ 70126 h 139811"/>
              <a:gd name="connsiteX12" fmla="*/ 134237 w 139705"/>
              <a:gd name="connsiteY12" fmla="*/ 42875 h 139811"/>
              <a:gd name="connsiteX13" fmla="*/ 119273 w 139705"/>
              <a:gd name="connsiteY13" fmla="*/ 20501 h 13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705" h="139811">
                <a:moveTo>
                  <a:pt x="119273" y="20501"/>
                </a:moveTo>
                <a:lnTo>
                  <a:pt x="119273" y="20501"/>
                </a:lnTo>
                <a:cubicBezTo>
                  <a:pt x="92035" y="-6793"/>
                  <a:pt x="47830" y="-6840"/>
                  <a:pt x="20535" y="20398"/>
                </a:cubicBezTo>
                <a:cubicBezTo>
                  <a:pt x="20501" y="20432"/>
                  <a:pt x="20467" y="20467"/>
                  <a:pt x="20432" y="20501"/>
                </a:cubicBezTo>
                <a:cubicBezTo>
                  <a:pt x="14045" y="26912"/>
                  <a:pt x="8959" y="34501"/>
                  <a:pt x="5459" y="42846"/>
                </a:cubicBezTo>
                <a:cubicBezTo>
                  <a:pt x="1815" y="51468"/>
                  <a:pt x="-42" y="60738"/>
                  <a:pt x="1" y="70097"/>
                </a:cubicBezTo>
                <a:cubicBezTo>
                  <a:pt x="-51" y="79420"/>
                  <a:pt x="1813" y="88653"/>
                  <a:pt x="5478" y="97225"/>
                </a:cubicBezTo>
                <a:cubicBezTo>
                  <a:pt x="12601" y="113980"/>
                  <a:pt x="25984" y="127292"/>
                  <a:pt x="42778" y="134325"/>
                </a:cubicBezTo>
                <a:cubicBezTo>
                  <a:pt x="51397" y="137968"/>
                  <a:pt x="60662" y="139834"/>
                  <a:pt x="70019" y="139811"/>
                </a:cubicBezTo>
                <a:cubicBezTo>
                  <a:pt x="79341" y="139857"/>
                  <a:pt x="88573" y="137994"/>
                  <a:pt x="97147" y="134334"/>
                </a:cubicBezTo>
                <a:cubicBezTo>
                  <a:pt x="113821" y="127213"/>
                  <a:pt x="127102" y="113930"/>
                  <a:pt x="134218" y="97253"/>
                </a:cubicBezTo>
                <a:cubicBezTo>
                  <a:pt x="137881" y="88681"/>
                  <a:pt x="139748" y="79448"/>
                  <a:pt x="139704" y="70126"/>
                </a:cubicBezTo>
                <a:cubicBezTo>
                  <a:pt x="139739" y="60767"/>
                  <a:pt x="137879" y="51497"/>
                  <a:pt x="134237" y="42875"/>
                </a:cubicBezTo>
                <a:cubicBezTo>
                  <a:pt x="130739" y="34522"/>
                  <a:pt x="125658" y="26924"/>
                  <a:pt x="119273" y="20501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54" name="Sky 53">
            <a:extLst>
              <a:ext uri="{FF2B5EF4-FFF2-40B4-BE49-F238E27FC236}">
                <a16:creationId xmlns:a16="http://schemas.microsoft.com/office/drawing/2014/main" id="{1C6AD2D8-F22A-2888-7BA5-A283F8A66BA9}"/>
              </a:ext>
            </a:extLst>
          </p:cNvPr>
          <p:cNvSpPr/>
          <p:nvPr/>
        </p:nvSpPr>
        <p:spPr>
          <a:xfrm>
            <a:off x="792915" y="89946"/>
            <a:ext cx="3048044" cy="2540744"/>
          </a:xfrm>
          <a:prstGeom prst="cloud">
            <a:avLst/>
          </a:prstGeom>
          <a:solidFill>
            <a:srgbClr val="D9AE7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8" name="Lyn 117">
            <a:extLst>
              <a:ext uri="{FF2B5EF4-FFF2-40B4-BE49-F238E27FC236}">
                <a16:creationId xmlns:a16="http://schemas.microsoft.com/office/drawing/2014/main" id="{0712FED3-BB89-9664-55F6-87A869A3A541}"/>
              </a:ext>
            </a:extLst>
          </p:cNvPr>
          <p:cNvSpPr/>
          <p:nvPr/>
        </p:nvSpPr>
        <p:spPr>
          <a:xfrm rot="640708">
            <a:off x="1811908" y="1337476"/>
            <a:ext cx="1375822" cy="1803421"/>
          </a:xfrm>
          <a:prstGeom prst="lightningBolt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4" name="Sky 123">
            <a:extLst>
              <a:ext uri="{FF2B5EF4-FFF2-40B4-BE49-F238E27FC236}">
                <a16:creationId xmlns:a16="http://schemas.microsoft.com/office/drawing/2014/main" id="{C9B7D382-B0F3-4ED6-695D-6F196D67BE68}"/>
              </a:ext>
            </a:extLst>
          </p:cNvPr>
          <p:cNvSpPr/>
          <p:nvPr/>
        </p:nvSpPr>
        <p:spPr>
          <a:xfrm>
            <a:off x="1517465" y="749559"/>
            <a:ext cx="3048044" cy="1178267"/>
          </a:xfrm>
          <a:prstGeom prst="cloud">
            <a:avLst/>
          </a:prstGeom>
          <a:solidFill>
            <a:srgbClr val="BB8E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B4C61BDC-31EF-A3BD-A4E9-7EFDE28F9114}"/>
              </a:ext>
            </a:extLst>
          </p:cNvPr>
          <p:cNvSpPr/>
          <p:nvPr/>
        </p:nvSpPr>
        <p:spPr>
          <a:xfrm>
            <a:off x="3168235" y="657349"/>
            <a:ext cx="1938090" cy="186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56" name="Bilde 155" descr="Et bilde som inneholder clip art, Grafikk, tegning, tegnefilm&#10;&#10;Automatisk generert beskrivelse">
            <a:extLst>
              <a:ext uri="{FF2B5EF4-FFF2-40B4-BE49-F238E27FC236}">
                <a16:creationId xmlns:a16="http://schemas.microsoft.com/office/drawing/2014/main" id="{00777027-3057-77E3-7DC2-D828BA6D4CA1}"/>
              </a:ext>
            </a:extLst>
          </p:cNvPr>
          <p:cNvPicPr>
            <a:picLocks noChangeAspect="1"/>
          </p:cNvPicPr>
          <p:nvPr/>
        </p:nvPicPr>
        <p:blipFill>
          <a:blip r:embed="rId6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421" y="725787"/>
            <a:ext cx="1680003" cy="1680003"/>
          </a:xfrm>
          <a:prstGeom prst="rect">
            <a:avLst/>
          </a:prstGeom>
        </p:spPr>
      </p:pic>
      <p:cxnSp>
        <p:nvCxnSpPr>
          <p:cNvPr id="140" name="Rett linje 139">
            <a:extLst>
              <a:ext uri="{FF2B5EF4-FFF2-40B4-BE49-F238E27FC236}">
                <a16:creationId xmlns:a16="http://schemas.microsoft.com/office/drawing/2014/main" id="{8611A008-2504-6A33-C2EE-D0F4212C2EF1}"/>
              </a:ext>
            </a:extLst>
          </p:cNvPr>
          <p:cNvCxnSpPr>
            <a:cxnSpLocks/>
          </p:cNvCxnSpPr>
          <p:nvPr/>
        </p:nvCxnSpPr>
        <p:spPr>
          <a:xfrm flipH="1" flipV="1">
            <a:off x="3855263" y="3137798"/>
            <a:ext cx="1470398" cy="2659884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Rett linje 158">
            <a:extLst>
              <a:ext uri="{FF2B5EF4-FFF2-40B4-BE49-F238E27FC236}">
                <a16:creationId xmlns:a16="http://schemas.microsoft.com/office/drawing/2014/main" id="{144D7510-1ABE-F744-6DAB-4F40658F71E2}"/>
              </a:ext>
            </a:extLst>
          </p:cNvPr>
          <p:cNvCxnSpPr>
            <a:cxnSpLocks/>
          </p:cNvCxnSpPr>
          <p:nvPr/>
        </p:nvCxnSpPr>
        <p:spPr>
          <a:xfrm flipV="1">
            <a:off x="2316937" y="3152384"/>
            <a:ext cx="1555020" cy="264302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ekstSylinder 170">
            <a:extLst>
              <a:ext uri="{FF2B5EF4-FFF2-40B4-BE49-F238E27FC236}">
                <a16:creationId xmlns:a16="http://schemas.microsoft.com/office/drawing/2014/main" id="{949AEDDF-6397-451B-CC6C-F6B0A1FA0D3B}"/>
              </a:ext>
            </a:extLst>
          </p:cNvPr>
          <p:cNvSpPr txBox="1"/>
          <p:nvPr/>
        </p:nvSpPr>
        <p:spPr>
          <a:xfrm>
            <a:off x="3840959" y="2925923"/>
            <a:ext cx="337619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Guds rettferdighet</a:t>
            </a:r>
          </a:p>
        </p:txBody>
      </p:sp>
      <p:sp>
        <p:nvSpPr>
          <p:cNvPr id="172" name="TekstSylinder 171">
            <a:extLst>
              <a:ext uri="{FF2B5EF4-FFF2-40B4-BE49-F238E27FC236}">
                <a16:creationId xmlns:a16="http://schemas.microsoft.com/office/drawing/2014/main" id="{D80CF6B3-85E1-3A1B-199D-8BA251956127}"/>
              </a:ext>
            </a:extLst>
          </p:cNvPr>
          <p:cNvSpPr txBox="1"/>
          <p:nvPr/>
        </p:nvSpPr>
        <p:spPr>
          <a:xfrm>
            <a:off x="5106325" y="5248241"/>
            <a:ext cx="465713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Rettferdig kompensasjon</a:t>
            </a:r>
          </a:p>
        </p:txBody>
      </p:sp>
      <p:pic>
        <p:nvPicPr>
          <p:cNvPr id="175" name="Grafikk 174" descr="En flygende pil">
            <a:extLst>
              <a:ext uri="{FF2B5EF4-FFF2-40B4-BE49-F238E27FC236}">
                <a16:creationId xmlns:a16="http://schemas.microsoft.com/office/drawing/2014/main" id="{A9C02CB0-0387-C30F-80BE-B84905ABE32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 rot="4187027">
            <a:off x="5161414" y="3909989"/>
            <a:ext cx="1619250" cy="748719"/>
          </a:xfrm>
          <a:prstGeom prst="rect">
            <a:avLst/>
          </a:prstGeom>
        </p:spPr>
      </p:pic>
      <p:sp>
        <p:nvSpPr>
          <p:cNvPr id="180" name="Diagonal stripe 179">
            <a:extLst>
              <a:ext uri="{FF2B5EF4-FFF2-40B4-BE49-F238E27FC236}">
                <a16:creationId xmlns:a16="http://schemas.microsoft.com/office/drawing/2014/main" id="{243868D9-9D7F-C1B6-6D39-01916378EA41}"/>
              </a:ext>
            </a:extLst>
          </p:cNvPr>
          <p:cNvSpPr/>
          <p:nvPr/>
        </p:nvSpPr>
        <p:spPr>
          <a:xfrm rot="2568658">
            <a:off x="3208483" y="4377085"/>
            <a:ext cx="6117683" cy="5708239"/>
          </a:xfrm>
          <a:prstGeom prst="diagStripe">
            <a:avLst>
              <a:gd name="adj" fmla="val 6414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177" name="Grafikk 176" descr="Lukk med heldekkende fyll">
            <a:extLst>
              <a:ext uri="{FF2B5EF4-FFF2-40B4-BE49-F238E27FC236}">
                <a16:creationId xmlns:a16="http://schemas.microsoft.com/office/drawing/2014/main" id="{4104C5BA-CB11-4308-E14C-2045369D87B6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5447393" y="5601462"/>
            <a:ext cx="1297214" cy="1297214"/>
          </a:xfrm>
          <a:prstGeom prst="rect">
            <a:avLst/>
          </a:prstGeom>
        </p:spPr>
      </p:pic>
      <p:sp>
        <p:nvSpPr>
          <p:cNvPr id="181" name="TekstSylinder 180">
            <a:extLst>
              <a:ext uri="{FF2B5EF4-FFF2-40B4-BE49-F238E27FC236}">
                <a16:creationId xmlns:a16="http://schemas.microsoft.com/office/drawing/2014/main" id="{EF266A6D-B02C-54A3-1527-0C2FC3A6A662}"/>
              </a:ext>
            </a:extLst>
          </p:cNvPr>
          <p:cNvSpPr txBox="1"/>
          <p:nvPr/>
        </p:nvSpPr>
        <p:spPr>
          <a:xfrm>
            <a:off x="4708931" y="5947335"/>
            <a:ext cx="252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/>
              <a:t>DE VET BEST</a:t>
            </a:r>
          </a:p>
        </p:txBody>
      </p:sp>
    </p:spTree>
    <p:extLst>
      <p:ext uri="{BB962C8B-B14F-4D97-AF65-F5344CB8AC3E}">
        <p14:creationId xmlns:p14="http://schemas.microsoft.com/office/powerpoint/2010/main" val="11444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 animBg="1"/>
      <p:bldP spid="180" grpId="0" animBg="1"/>
      <p:bldP spid="1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04982-0C27-52E1-A413-5A0559801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3A0F28DD-A931-3224-481E-0F04A13FD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720288" y="-17225447"/>
            <a:ext cx="19102714" cy="48724462"/>
          </a:xfrm>
          <a:prstGeom prst="rect">
            <a:avLst/>
          </a:prstGeom>
        </p:spPr>
      </p:pic>
      <p:sp>
        <p:nvSpPr>
          <p:cNvPr id="44" name="Grafikk 34" descr="Sky kontur">
            <a:extLst>
              <a:ext uri="{FF2B5EF4-FFF2-40B4-BE49-F238E27FC236}">
                <a16:creationId xmlns:a16="http://schemas.microsoft.com/office/drawing/2014/main" id="{D67F6D5F-712F-E57D-9832-2DD78B32AC8E}"/>
              </a:ext>
            </a:extLst>
          </p:cNvPr>
          <p:cNvSpPr/>
          <p:nvPr/>
        </p:nvSpPr>
        <p:spPr>
          <a:xfrm>
            <a:off x="-15258536" y="4958444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3" name="Grafikk 35" descr="Sky kontur">
            <a:extLst>
              <a:ext uri="{FF2B5EF4-FFF2-40B4-BE49-F238E27FC236}">
                <a16:creationId xmlns:a16="http://schemas.microsoft.com/office/drawing/2014/main" id="{24903A12-FA09-DD1E-8D12-EB3819D187EC}"/>
              </a:ext>
            </a:extLst>
          </p:cNvPr>
          <p:cNvSpPr/>
          <p:nvPr/>
        </p:nvSpPr>
        <p:spPr>
          <a:xfrm>
            <a:off x="-14105118" y="4641900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C7FB406-0114-6553-5937-5D90C8C2A2BE}"/>
              </a:ext>
            </a:extLst>
          </p:cNvPr>
          <p:cNvSpPr/>
          <p:nvPr/>
        </p:nvSpPr>
        <p:spPr>
          <a:xfrm>
            <a:off x="-18045739" y="422747"/>
            <a:ext cx="5602682" cy="15085289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29A69AB-7C17-F090-C485-5CACB04AED5A}"/>
              </a:ext>
            </a:extLst>
          </p:cNvPr>
          <p:cNvSpPr/>
          <p:nvPr/>
        </p:nvSpPr>
        <p:spPr>
          <a:xfrm>
            <a:off x="-11648536" y="422749"/>
            <a:ext cx="22534879" cy="15085287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FD39B6D-C245-F68E-9FAA-5E0A934FA65A}"/>
              </a:ext>
            </a:extLst>
          </p:cNvPr>
          <p:cNvSpPr/>
          <p:nvPr/>
        </p:nvSpPr>
        <p:spPr>
          <a:xfrm>
            <a:off x="11718237" y="422747"/>
            <a:ext cx="5602679" cy="15126313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E8488FC-63B5-DF7A-C51F-4A48A04ACED8}"/>
              </a:ext>
            </a:extLst>
          </p:cNvPr>
          <p:cNvSpPr txBox="1"/>
          <p:nvPr/>
        </p:nvSpPr>
        <p:spPr>
          <a:xfrm>
            <a:off x="-13055926" y="-3188561"/>
            <a:ext cx="415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effectLst>
                  <a:outerShdw blurRad="50800" dist="88900" dir="18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Jobs Bok</a:t>
            </a:r>
          </a:p>
        </p:txBody>
      </p:sp>
      <p:sp>
        <p:nvSpPr>
          <p:cNvPr id="13" name="Pil: vinkeltegn 12">
            <a:extLst>
              <a:ext uri="{FF2B5EF4-FFF2-40B4-BE49-F238E27FC236}">
                <a16:creationId xmlns:a16="http://schemas.microsoft.com/office/drawing/2014/main" id="{921970F3-CC95-16D9-117C-D66914CF1883}"/>
              </a:ext>
            </a:extLst>
          </p:cNvPr>
          <p:cNvSpPr/>
          <p:nvPr/>
        </p:nvSpPr>
        <p:spPr>
          <a:xfrm rot="16200000">
            <a:off x="-15538124" y="14707944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315A23F-7900-AF47-7E4E-064BEAE9B93D}"/>
              </a:ext>
            </a:extLst>
          </p:cNvPr>
          <p:cNvSpPr txBox="1"/>
          <p:nvPr/>
        </p:nvSpPr>
        <p:spPr>
          <a:xfrm>
            <a:off x="-16025042" y="15025840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BE7B64CF-8A1E-9EF9-0A59-46ACB57F1242}"/>
              </a:ext>
            </a:extLst>
          </p:cNvPr>
          <p:cNvSpPr/>
          <p:nvPr/>
        </p:nvSpPr>
        <p:spPr>
          <a:xfrm rot="16200000">
            <a:off x="-5666958" y="14230711"/>
            <a:ext cx="525782" cy="254407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A24BB91-1787-44E4-0D70-FB73E97CA9DD}"/>
              </a:ext>
            </a:extLst>
          </p:cNvPr>
          <p:cNvSpPr txBox="1"/>
          <p:nvPr/>
        </p:nvSpPr>
        <p:spPr>
          <a:xfrm>
            <a:off x="-6809722" y="15234078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Job og vennene</a:t>
            </a:r>
          </a:p>
        </p:txBody>
      </p:sp>
      <p:sp>
        <p:nvSpPr>
          <p:cNvPr id="16" name="Pil: vinkeltegn 15">
            <a:extLst>
              <a:ext uri="{FF2B5EF4-FFF2-40B4-BE49-F238E27FC236}">
                <a16:creationId xmlns:a16="http://schemas.microsoft.com/office/drawing/2014/main" id="{42493CD0-4F7E-3923-27B2-B4FB4A1531D1}"/>
              </a:ext>
            </a:extLst>
          </p:cNvPr>
          <p:cNvSpPr/>
          <p:nvPr/>
        </p:nvSpPr>
        <p:spPr>
          <a:xfrm rot="16200000">
            <a:off x="14256686" y="14926230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D086A3C-DD06-3B7A-231A-B913D886A872}"/>
              </a:ext>
            </a:extLst>
          </p:cNvPr>
          <p:cNvSpPr txBox="1"/>
          <p:nvPr/>
        </p:nvSpPr>
        <p:spPr>
          <a:xfrm>
            <a:off x="13769768" y="15218175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epilog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E890F08-99AC-A229-CA02-E9D2170CA29D}"/>
              </a:ext>
            </a:extLst>
          </p:cNvPr>
          <p:cNvSpPr/>
          <p:nvPr/>
        </p:nvSpPr>
        <p:spPr>
          <a:xfrm>
            <a:off x="5512951" y="175860"/>
            <a:ext cx="1024128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3-37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10090A1-9DBC-CECC-DB56-3668F81B47ED}"/>
              </a:ext>
            </a:extLst>
          </p:cNvPr>
          <p:cNvSpPr/>
          <p:nvPr/>
        </p:nvSpPr>
        <p:spPr>
          <a:xfrm>
            <a:off x="-15646735" y="175860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1-2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76CD74D-9B28-6FD8-A0DF-B54E2A2650FE}"/>
              </a:ext>
            </a:extLst>
          </p:cNvPr>
          <p:cNvSpPr/>
          <p:nvPr/>
        </p:nvSpPr>
        <p:spPr>
          <a:xfrm>
            <a:off x="14920366" y="175860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A7C262A-8913-7ABC-5EC8-35B903EC3D48}"/>
              </a:ext>
            </a:extLst>
          </p:cNvPr>
          <p:cNvSpPr/>
          <p:nvPr/>
        </p:nvSpPr>
        <p:spPr>
          <a:xfrm>
            <a:off x="-6190786" y="175860"/>
            <a:ext cx="1221674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38-41</a:t>
            </a:r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172DEA9F-7A2D-5C98-67CC-D84E917C2C06}"/>
              </a:ext>
            </a:extLst>
          </p:cNvPr>
          <p:cNvCxnSpPr>
            <a:cxnSpLocks/>
          </p:cNvCxnSpPr>
          <p:nvPr/>
        </p:nvCxnSpPr>
        <p:spPr>
          <a:xfrm>
            <a:off x="1038259" y="422748"/>
            <a:ext cx="0" cy="14964693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il: vinkeltegn 31">
            <a:extLst>
              <a:ext uri="{FF2B5EF4-FFF2-40B4-BE49-F238E27FC236}">
                <a16:creationId xmlns:a16="http://schemas.microsoft.com/office/drawing/2014/main" id="{923B9C56-5749-AD0F-1C80-936CA91515E9}"/>
              </a:ext>
            </a:extLst>
          </p:cNvPr>
          <p:cNvSpPr/>
          <p:nvPr/>
        </p:nvSpPr>
        <p:spPr>
          <a:xfrm rot="16200000">
            <a:off x="5956525" y="14299156"/>
            <a:ext cx="525782" cy="237405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9A998D3F-B68F-5488-5E5B-89444049215A}"/>
              </a:ext>
            </a:extLst>
          </p:cNvPr>
          <p:cNvSpPr txBox="1"/>
          <p:nvPr/>
        </p:nvSpPr>
        <p:spPr>
          <a:xfrm>
            <a:off x="4841152" y="15224576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Guds respons</a:t>
            </a:r>
          </a:p>
        </p:txBody>
      </p:sp>
      <p:sp>
        <p:nvSpPr>
          <p:cNvPr id="10" name="Bildeforklaring: pil ned 9">
            <a:extLst>
              <a:ext uri="{FF2B5EF4-FFF2-40B4-BE49-F238E27FC236}">
                <a16:creationId xmlns:a16="http://schemas.microsoft.com/office/drawing/2014/main" id="{22DF4871-8959-8462-5516-91316F2C4E86}"/>
              </a:ext>
            </a:extLst>
          </p:cNvPr>
          <p:cNvSpPr/>
          <p:nvPr/>
        </p:nvSpPr>
        <p:spPr>
          <a:xfrm>
            <a:off x="-17589747" y="572846"/>
            <a:ext cx="68580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B44795F6-933C-2D3D-B920-ACD65E0F50EB}"/>
              </a:ext>
            </a:extLst>
          </p:cNvPr>
          <p:cNvSpPr txBox="1"/>
          <p:nvPr/>
        </p:nvSpPr>
        <p:spPr>
          <a:xfrm>
            <a:off x="-17647258" y="572846"/>
            <a:ext cx="80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</a:t>
            </a:r>
          </a:p>
        </p:txBody>
      </p:sp>
      <p:pic>
        <p:nvPicPr>
          <p:cNvPr id="25" name="Grafikk 24" descr="Eldre mann med sideburns">
            <a:extLst>
              <a:ext uri="{FF2B5EF4-FFF2-40B4-BE49-F238E27FC236}">
                <a16:creationId xmlns:a16="http://schemas.microsoft.com/office/drawing/2014/main" id="{E4840026-3287-6E4A-3D20-B56A672E8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47735" y="1163052"/>
            <a:ext cx="523220" cy="523220"/>
          </a:xfrm>
          <a:prstGeom prst="rect">
            <a:avLst/>
          </a:prstGeom>
        </p:spPr>
      </p:pic>
      <p:pic>
        <p:nvPicPr>
          <p:cNvPr id="26" name="Grafikk 25" descr="Et smilefjes">
            <a:extLst>
              <a:ext uri="{FF2B5EF4-FFF2-40B4-BE49-F238E27FC236}">
                <a16:creationId xmlns:a16="http://schemas.microsoft.com/office/drawing/2014/main" id="{D0E85141-4EF0-8DBB-84F6-DB310259B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7244729" y="1338693"/>
            <a:ext cx="220214" cy="227096"/>
          </a:xfrm>
          <a:prstGeom prst="rect">
            <a:avLst/>
          </a:prstGeom>
        </p:spPr>
      </p:pic>
      <p:sp>
        <p:nvSpPr>
          <p:cNvPr id="40" name="Grafikk 33" descr="Sky kontur">
            <a:extLst>
              <a:ext uri="{FF2B5EF4-FFF2-40B4-BE49-F238E27FC236}">
                <a16:creationId xmlns:a16="http://schemas.microsoft.com/office/drawing/2014/main" id="{A3829F97-F0A5-BB80-EA86-DA5FCDBE8A8F}"/>
              </a:ext>
            </a:extLst>
          </p:cNvPr>
          <p:cNvSpPr/>
          <p:nvPr/>
        </p:nvSpPr>
        <p:spPr>
          <a:xfrm>
            <a:off x="-14439121" y="3822874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5" name="Grafikk 37" descr="Sky kontur">
            <a:extLst>
              <a:ext uri="{FF2B5EF4-FFF2-40B4-BE49-F238E27FC236}">
                <a16:creationId xmlns:a16="http://schemas.microsoft.com/office/drawing/2014/main" id="{D1B24805-A737-C6F8-8742-A335EB0894D3}"/>
              </a:ext>
            </a:extLst>
          </p:cNvPr>
          <p:cNvSpPr/>
          <p:nvPr/>
        </p:nvSpPr>
        <p:spPr>
          <a:xfrm>
            <a:off x="-16714279" y="5408932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1" name="Grafikk 36" descr="Sky kontur">
            <a:extLst>
              <a:ext uri="{FF2B5EF4-FFF2-40B4-BE49-F238E27FC236}">
                <a16:creationId xmlns:a16="http://schemas.microsoft.com/office/drawing/2014/main" id="{583D4DB8-32EB-84DA-A483-0A59B61A76CB}"/>
              </a:ext>
            </a:extLst>
          </p:cNvPr>
          <p:cNvSpPr/>
          <p:nvPr/>
        </p:nvSpPr>
        <p:spPr>
          <a:xfrm>
            <a:off x="-14687558" y="5717230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2" name="Grafikk 38" descr="Sky kontur">
            <a:extLst>
              <a:ext uri="{FF2B5EF4-FFF2-40B4-BE49-F238E27FC236}">
                <a16:creationId xmlns:a16="http://schemas.microsoft.com/office/drawing/2014/main" id="{788BC75E-D653-ABAF-C60D-6806AB13EB97}"/>
              </a:ext>
            </a:extLst>
          </p:cNvPr>
          <p:cNvSpPr/>
          <p:nvPr/>
        </p:nvSpPr>
        <p:spPr>
          <a:xfrm>
            <a:off x="-16172816" y="6167718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8" name="Bildeforklaring: pil ned 47">
            <a:extLst>
              <a:ext uri="{FF2B5EF4-FFF2-40B4-BE49-F238E27FC236}">
                <a16:creationId xmlns:a16="http://schemas.microsoft.com/office/drawing/2014/main" id="{4705CBAE-F2AA-E4A1-A605-8D403D4B919B}"/>
              </a:ext>
            </a:extLst>
          </p:cNvPr>
          <p:cNvSpPr/>
          <p:nvPr/>
        </p:nvSpPr>
        <p:spPr>
          <a:xfrm rot="10800000">
            <a:off x="-16246586" y="6291947"/>
            <a:ext cx="184341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94316CB4-5493-BC6B-0079-4C66E8593B0C}"/>
              </a:ext>
            </a:extLst>
          </p:cNvPr>
          <p:cNvSpPr txBox="1"/>
          <p:nvPr/>
        </p:nvSpPr>
        <p:spPr>
          <a:xfrm>
            <a:off x="-16418997" y="6587560"/>
            <a:ext cx="216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Anklageren</a:t>
            </a:r>
          </a:p>
        </p:txBody>
      </p:sp>
      <p:pic>
        <p:nvPicPr>
          <p:cNvPr id="37" name="Grafikk 36" descr="Jente har lange strutteskjørt">
            <a:extLst>
              <a:ext uri="{FF2B5EF4-FFF2-40B4-BE49-F238E27FC236}">
                <a16:creationId xmlns:a16="http://schemas.microsoft.com/office/drawing/2014/main" id="{9E679F8C-7F5D-B10F-8D3F-DD3E0A66BD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7186724" y="4398419"/>
            <a:ext cx="578198" cy="1839721"/>
          </a:xfrm>
          <a:prstGeom prst="rect">
            <a:avLst/>
          </a:prstGeom>
        </p:spPr>
      </p:pic>
      <p:sp>
        <p:nvSpPr>
          <p:cNvPr id="59" name="Frihåndsform: figur 58">
            <a:extLst>
              <a:ext uri="{FF2B5EF4-FFF2-40B4-BE49-F238E27FC236}">
                <a16:creationId xmlns:a16="http://schemas.microsoft.com/office/drawing/2014/main" id="{EC54EEA8-2631-6D44-DCCA-F1B9F1444FBF}"/>
              </a:ext>
            </a:extLst>
          </p:cNvPr>
          <p:cNvSpPr/>
          <p:nvPr/>
        </p:nvSpPr>
        <p:spPr>
          <a:xfrm rot="1706509">
            <a:off x="-13432436" y="4217972"/>
            <a:ext cx="95674" cy="99403"/>
          </a:xfrm>
          <a:custGeom>
            <a:avLst/>
            <a:gdLst>
              <a:gd name="connsiteX0" fmla="*/ 54062 w 95674"/>
              <a:gd name="connsiteY0" fmla="*/ 99403 h 99403"/>
              <a:gd name="connsiteX1" fmla="*/ 21276 w 95674"/>
              <a:gd name="connsiteY1" fmla="*/ 83218 h 99403"/>
              <a:gd name="connsiteX2" fmla="*/ 8617 w 95674"/>
              <a:gd name="connsiteY2" fmla="*/ 66824 h 99403"/>
              <a:gd name="connsiteX3" fmla="*/ 16192 w 95674"/>
              <a:gd name="connsiteY3" fmla="*/ 8617 h 99403"/>
              <a:gd name="connsiteX4" fmla="*/ 74398 w 95674"/>
              <a:gd name="connsiteY4" fmla="*/ 16191 h 99403"/>
              <a:gd name="connsiteX5" fmla="*/ 87057 w 95674"/>
              <a:gd name="connsiteY5" fmla="*/ 32585 h 99403"/>
              <a:gd name="connsiteX6" fmla="*/ 79487 w 95674"/>
              <a:gd name="connsiteY6" fmla="*/ 90788 h 99403"/>
              <a:gd name="connsiteX7" fmla="*/ 54062 w 95674"/>
              <a:gd name="connsiteY7" fmla="*/ 99403 h 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74" h="99403">
                <a:moveTo>
                  <a:pt x="54062" y="99403"/>
                </a:moveTo>
                <a:cubicBezTo>
                  <a:pt x="41217" y="99372"/>
                  <a:pt x="29111" y="93396"/>
                  <a:pt x="21276" y="83218"/>
                </a:cubicBezTo>
                <a:lnTo>
                  <a:pt x="8617" y="66824"/>
                </a:lnTo>
                <a:cubicBezTo>
                  <a:pt x="-5365" y="48659"/>
                  <a:pt x="-1974" y="22599"/>
                  <a:pt x="16192" y="8617"/>
                </a:cubicBezTo>
                <a:cubicBezTo>
                  <a:pt x="34357" y="-5365"/>
                  <a:pt x="60416" y="-1974"/>
                  <a:pt x="74398" y="16191"/>
                </a:cubicBezTo>
                <a:lnTo>
                  <a:pt x="87057" y="32585"/>
                </a:lnTo>
                <a:cubicBezTo>
                  <a:pt x="101039" y="50748"/>
                  <a:pt x="97650" y="76805"/>
                  <a:pt x="79487" y="90788"/>
                </a:cubicBezTo>
                <a:cubicBezTo>
                  <a:pt x="72201" y="96397"/>
                  <a:pt x="63257" y="99428"/>
                  <a:pt x="54062" y="994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1" name="Frihåndsform: figur 60">
            <a:extLst>
              <a:ext uri="{FF2B5EF4-FFF2-40B4-BE49-F238E27FC236}">
                <a16:creationId xmlns:a16="http://schemas.microsoft.com/office/drawing/2014/main" id="{8EC60B51-8087-2242-0FDF-003A45BA7EAE}"/>
              </a:ext>
            </a:extLst>
          </p:cNvPr>
          <p:cNvSpPr/>
          <p:nvPr/>
        </p:nvSpPr>
        <p:spPr>
          <a:xfrm rot="1706509">
            <a:off x="-13671822" y="4288508"/>
            <a:ext cx="100801" cy="95997"/>
          </a:xfrm>
          <a:custGeom>
            <a:avLst/>
            <a:gdLst>
              <a:gd name="connsiteX0" fmla="*/ 59432 w 100801"/>
              <a:gd name="connsiteY0" fmla="*/ 95997 h 95997"/>
              <a:gd name="connsiteX1" fmla="*/ 34946 w 100801"/>
              <a:gd name="connsiteY1" fmla="*/ 87904 h 95997"/>
              <a:gd name="connsiteX2" fmla="*/ 17930 w 100801"/>
              <a:gd name="connsiteY2" fmla="*/ 75661 h 95997"/>
              <a:gd name="connsiteX3" fmla="*/ 7351 w 100801"/>
              <a:gd name="connsiteY3" fmla="*/ 17930 h 95997"/>
              <a:gd name="connsiteX4" fmla="*/ 65085 w 100801"/>
              <a:gd name="connsiteY4" fmla="*/ 7351 h 95997"/>
              <a:gd name="connsiteX5" fmla="*/ 67110 w 100801"/>
              <a:gd name="connsiteY5" fmla="*/ 8843 h 95997"/>
              <a:gd name="connsiteX6" fmla="*/ 83918 w 100801"/>
              <a:gd name="connsiteY6" fmla="*/ 21086 h 95997"/>
              <a:gd name="connsiteX7" fmla="*/ 92706 w 100801"/>
              <a:gd name="connsiteY7" fmla="*/ 79116 h 95997"/>
              <a:gd name="connsiteX8" fmla="*/ 59432 w 100801"/>
              <a:gd name="connsiteY8" fmla="*/ 95997 h 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1" h="95997">
                <a:moveTo>
                  <a:pt x="59432" y="95997"/>
                </a:moveTo>
                <a:cubicBezTo>
                  <a:pt x="50617" y="95968"/>
                  <a:pt x="42040" y="93134"/>
                  <a:pt x="34946" y="87904"/>
                </a:cubicBezTo>
                <a:lnTo>
                  <a:pt x="17930" y="75661"/>
                </a:lnTo>
                <a:cubicBezTo>
                  <a:pt x="-933" y="62640"/>
                  <a:pt x="-5671" y="36792"/>
                  <a:pt x="7351" y="17930"/>
                </a:cubicBezTo>
                <a:cubicBezTo>
                  <a:pt x="20372" y="-933"/>
                  <a:pt x="46220" y="-5671"/>
                  <a:pt x="65085" y="7351"/>
                </a:cubicBezTo>
                <a:cubicBezTo>
                  <a:pt x="65773" y="7828"/>
                  <a:pt x="66450" y="8326"/>
                  <a:pt x="67110" y="8843"/>
                </a:cubicBezTo>
                <a:lnTo>
                  <a:pt x="83918" y="21086"/>
                </a:lnTo>
                <a:cubicBezTo>
                  <a:pt x="102370" y="34684"/>
                  <a:pt x="106305" y="60666"/>
                  <a:pt x="92706" y="79116"/>
                </a:cubicBezTo>
                <a:cubicBezTo>
                  <a:pt x="84912" y="89693"/>
                  <a:pt x="72569" y="95954"/>
                  <a:pt x="59432" y="95997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3" name="Frihåndsform: figur 62">
            <a:extLst>
              <a:ext uri="{FF2B5EF4-FFF2-40B4-BE49-F238E27FC236}">
                <a16:creationId xmlns:a16="http://schemas.microsoft.com/office/drawing/2014/main" id="{D7A9CC05-FF1F-10CD-493B-1A912EF83D34}"/>
              </a:ext>
            </a:extLst>
          </p:cNvPr>
          <p:cNvSpPr/>
          <p:nvPr/>
        </p:nvSpPr>
        <p:spPr>
          <a:xfrm rot="1706509">
            <a:off x="-12731720" y="4398628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4" name="Frihåndsform: figur 63">
            <a:extLst>
              <a:ext uri="{FF2B5EF4-FFF2-40B4-BE49-F238E27FC236}">
                <a16:creationId xmlns:a16="http://schemas.microsoft.com/office/drawing/2014/main" id="{FE8B7E40-9817-D9AC-9467-C39196E1EB1A}"/>
              </a:ext>
            </a:extLst>
          </p:cNvPr>
          <p:cNvSpPr/>
          <p:nvPr/>
        </p:nvSpPr>
        <p:spPr>
          <a:xfrm rot="1706509">
            <a:off x="-14035341" y="4611493"/>
            <a:ext cx="105205" cy="84539"/>
          </a:xfrm>
          <a:custGeom>
            <a:avLst/>
            <a:gdLst>
              <a:gd name="connsiteX0" fmla="*/ 62232 w 105205"/>
              <a:gd name="connsiteY0" fmla="*/ 84539 h 84539"/>
              <a:gd name="connsiteX1" fmla="*/ 59742 w 105205"/>
              <a:gd name="connsiteY1" fmla="*/ 84539 h 84539"/>
              <a:gd name="connsiteX2" fmla="*/ 38991 w 105205"/>
              <a:gd name="connsiteY2" fmla="*/ 83087 h 84539"/>
              <a:gd name="connsiteX3" fmla="*/ 82 w 105205"/>
              <a:gd name="connsiteY3" fmla="*/ 38991 h 84539"/>
              <a:gd name="connsiteX4" fmla="*/ 44179 w 105205"/>
              <a:gd name="connsiteY4" fmla="*/ 82 h 84539"/>
              <a:gd name="connsiteX5" fmla="*/ 64930 w 105205"/>
              <a:gd name="connsiteY5" fmla="*/ 1327 h 84539"/>
              <a:gd name="connsiteX6" fmla="*/ 105187 w 105205"/>
              <a:gd name="connsiteY6" fmla="*/ 44075 h 84539"/>
              <a:gd name="connsiteX7" fmla="*/ 62440 w 105205"/>
              <a:gd name="connsiteY7" fmla="*/ 84332 h 8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05" h="84539">
                <a:moveTo>
                  <a:pt x="62232" y="84539"/>
                </a:moveTo>
                <a:lnTo>
                  <a:pt x="59742" y="84539"/>
                </a:lnTo>
                <a:lnTo>
                  <a:pt x="38991" y="83087"/>
                </a:lnTo>
                <a:cubicBezTo>
                  <a:pt x="16069" y="81655"/>
                  <a:pt x="-1350" y="61912"/>
                  <a:pt x="82" y="38991"/>
                </a:cubicBezTo>
                <a:cubicBezTo>
                  <a:pt x="1514" y="16069"/>
                  <a:pt x="21257" y="-1350"/>
                  <a:pt x="44179" y="82"/>
                </a:cubicBezTo>
                <a:lnTo>
                  <a:pt x="64930" y="1327"/>
                </a:lnTo>
                <a:cubicBezTo>
                  <a:pt x="87851" y="2014"/>
                  <a:pt x="105874" y="21153"/>
                  <a:pt x="105187" y="44075"/>
                </a:cubicBezTo>
                <a:cubicBezTo>
                  <a:pt x="104500" y="66996"/>
                  <a:pt x="85361" y="85019"/>
                  <a:pt x="62440" y="84332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5" name="Frihåndsform: figur 64">
            <a:extLst>
              <a:ext uri="{FF2B5EF4-FFF2-40B4-BE49-F238E27FC236}">
                <a16:creationId xmlns:a16="http://schemas.microsoft.com/office/drawing/2014/main" id="{72172C61-22A9-219D-7EE6-CB2D6B32A26A}"/>
              </a:ext>
            </a:extLst>
          </p:cNvPr>
          <p:cNvSpPr/>
          <p:nvPr/>
        </p:nvSpPr>
        <p:spPr>
          <a:xfrm rot="1706509">
            <a:off x="-13881116" y="4417797"/>
            <a:ext cx="104290" cy="90434"/>
          </a:xfrm>
          <a:custGeom>
            <a:avLst/>
            <a:gdLst>
              <a:gd name="connsiteX0" fmla="*/ 62444 w 104290"/>
              <a:gd name="connsiteY0" fmla="*/ 89395 h 90434"/>
              <a:gd name="connsiteX1" fmla="*/ 48541 w 104290"/>
              <a:gd name="connsiteY1" fmla="*/ 86905 h 90434"/>
              <a:gd name="connsiteX2" fmla="*/ 29035 w 104290"/>
              <a:gd name="connsiteY2" fmla="*/ 81095 h 90434"/>
              <a:gd name="connsiteX3" fmla="*/ 1932 w 104290"/>
              <a:gd name="connsiteY3" fmla="*/ 29035 h 90434"/>
              <a:gd name="connsiteX4" fmla="*/ 53994 w 104290"/>
              <a:gd name="connsiteY4" fmla="*/ 1932 h 90434"/>
              <a:gd name="connsiteX5" fmla="*/ 56634 w 104290"/>
              <a:gd name="connsiteY5" fmla="*/ 2863 h 90434"/>
              <a:gd name="connsiteX6" fmla="*/ 76347 w 104290"/>
              <a:gd name="connsiteY6" fmla="*/ 9711 h 90434"/>
              <a:gd name="connsiteX7" fmla="*/ 101998 w 104290"/>
              <a:gd name="connsiteY7" fmla="*/ 62502 h 90434"/>
              <a:gd name="connsiteX8" fmla="*/ 62444 w 104290"/>
              <a:gd name="connsiteY8" fmla="*/ 90433 h 9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90" h="90434">
                <a:moveTo>
                  <a:pt x="62444" y="89395"/>
                </a:moveTo>
                <a:cubicBezTo>
                  <a:pt x="57698" y="89395"/>
                  <a:pt x="52992" y="88553"/>
                  <a:pt x="48541" y="86905"/>
                </a:cubicBezTo>
                <a:lnTo>
                  <a:pt x="29035" y="81095"/>
                </a:lnTo>
                <a:cubicBezTo>
                  <a:pt x="7173" y="74203"/>
                  <a:pt x="-4960" y="50894"/>
                  <a:pt x="1932" y="29035"/>
                </a:cubicBezTo>
                <a:cubicBezTo>
                  <a:pt x="8825" y="7173"/>
                  <a:pt x="32133" y="-4960"/>
                  <a:pt x="53994" y="1932"/>
                </a:cubicBezTo>
                <a:cubicBezTo>
                  <a:pt x="54884" y="2212"/>
                  <a:pt x="55764" y="2523"/>
                  <a:pt x="56634" y="2863"/>
                </a:cubicBezTo>
                <a:lnTo>
                  <a:pt x="76347" y="9711"/>
                </a:lnTo>
                <a:cubicBezTo>
                  <a:pt x="98009" y="17206"/>
                  <a:pt x="109493" y="40842"/>
                  <a:pt x="101998" y="62502"/>
                </a:cubicBezTo>
                <a:cubicBezTo>
                  <a:pt x="96173" y="79335"/>
                  <a:pt x="80257" y="90576"/>
                  <a:pt x="62444" y="9043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6" name="Frihåndsform: figur 65">
            <a:extLst>
              <a:ext uri="{FF2B5EF4-FFF2-40B4-BE49-F238E27FC236}">
                <a16:creationId xmlns:a16="http://schemas.microsoft.com/office/drawing/2014/main" id="{3D0F7750-5E29-F414-5924-BEED44BFEE4E}"/>
              </a:ext>
            </a:extLst>
          </p:cNvPr>
          <p:cNvSpPr/>
          <p:nvPr/>
        </p:nvSpPr>
        <p:spPr>
          <a:xfrm rot="1706509">
            <a:off x="-14142437" y="4831857"/>
            <a:ext cx="110324" cy="89075"/>
          </a:xfrm>
          <a:custGeom>
            <a:avLst/>
            <a:gdLst>
              <a:gd name="connsiteX0" fmla="*/ 46322 w 110324"/>
              <a:gd name="connsiteY0" fmla="*/ 88821 h 89075"/>
              <a:gd name="connsiteX1" fmla="*/ 254 w 110324"/>
              <a:gd name="connsiteY1" fmla="*/ 51884 h 89075"/>
              <a:gd name="connsiteX2" fmla="*/ 37191 w 110324"/>
              <a:gd name="connsiteY2" fmla="*/ 5817 h 89075"/>
              <a:gd name="connsiteX3" fmla="*/ 57942 w 110324"/>
              <a:gd name="connsiteY3" fmla="*/ 1459 h 89075"/>
              <a:gd name="connsiteX4" fmla="*/ 108865 w 110324"/>
              <a:gd name="connsiteY4" fmla="*/ 30643 h 89075"/>
              <a:gd name="connsiteX5" fmla="*/ 79681 w 110324"/>
              <a:gd name="connsiteY5" fmla="*/ 81567 h 89075"/>
              <a:gd name="connsiteX6" fmla="*/ 75996 w 110324"/>
              <a:gd name="connsiteY6" fmla="*/ 82388 h 89075"/>
              <a:gd name="connsiteX7" fmla="*/ 55245 w 110324"/>
              <a:gd name="connsiteY7" fmla="*/ 86954 h 89075"/>
              <a:gd name="connsiteX8" fmla="*/ 46322 w 110324"/>
              <a:gd name="connsiteY8" fmla="*/ 88821 h 8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24" h="89075">
                <a:moveTo>
                  <a:pt x="46322" y="88821"/>
                </a:moveTo>
                <a:cubicBezTo>
                  <a:pt x="23400" y="91342"/>
                  <a:pt x="2775" y="74806"/>
                  <a:pt x="254" y="51884"/>
                </a:cubicBezTo>
                <a:cubicBezTo>
                  <a:pt x="-2267" y="28963"/>
                  <a:pt x="14269" y="8338"/>
                  <a:pt x="37191" y="5817"/>
                </a:cubicBezTo>
                <a:lnTo>
                  <a:pt x="57942" y="1459"/>
                </a:lnTo>
                <a:cubicBezTo>
                  <a:pt x="80063" y="-4544"/>
                  <a:pt x="102862" y="8523"/>
                  <a:pt x="108865" y="30643"/>
                </a:cubicBezTo>
                <a:cubicBezTo>
                  <a:pt x="114869" y="52764"/>
                  <a:pt x="101802" y="75563"/>
                  <a:pt x="79681" y="81567"/>
                </a:cubicBezTo>
                <a:cubicBezTo>
                  <a:pt x="78465" y="81897"/>
                  <a:pt x="77237" y="82171"/>
                  <a:pt x="75996" y="82388"/>
                </a:cubicBezTo>
                <a:lnTo>
                  <a:pt x="55245" y="86954"/>
                </a:lnTo>
                <a:cubicBezTo>
                  <a:pt x="52337" y="87863"/>
                  <a:pt x="49349" y="88487"/>
                  <a:pt x="46322" y="88821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8" name="Frihåndsform: figur 67">
            <a:extLst>
              <a:ext uri="{FF2B5EF4-FFF2-40B4-BE49-F238E27FC236}">
                <a16:creationId xmlns:a16="http://schemas.microsoft.com/office/drawing/2014/main" id="{A9FFFAAB-BF29-FDBB-9AAE-A2A8FE2C5598}"/>
              </a:ext>
            </a:extLst>
          </p:cNvPr>
          <p:cNvSpPr/>
          <p:nvPr/>
        </p:nvSpPr>
        <p:spPr>
          <a:xfrm rot="1706509">
            <a:off x="-14163507" y="5077501"/>
            <a:ext cx="102057" cy="93508"/>
          </a:xfrm>
          <a:custGeom>
            <a:avLst/>
            <a:gdLst>
              <a:gd name="connsiteX0" fmla="*/ 42172 w 102057"/>
              <a:gd name="connsiteY0" fmla="*/ 93503 h 93508"/>
              <a:gd name="connsiteX1" fmla="*/ 5 w 102057"/>
              <a:gd name="connsiteY1" fmla="*/ 52675 h 93508"/>
              <a:gd name="connsiteX2" fmla="*/ 21421 w 102057"/>
              <a:gd name="connsiteY2" fmla="*/ 15686 h 93508"/>
              <a:gd name="connsiteX3" fmla="*/ 39474 w 102057"/>
              <a:gd name="connsiteY3" fmla="*/ 5518 h 93508"/>
              <a:gd name="connsiteX4" fmla="*/ 96540 w 102057"/>
              <a:gd name="connsiteY4" fmla="*/ 21081 h 93508"/>
              <a:gd name="connsiteX5" fmla="*/ 80976 w 102057"/>
              <a:gd name="connsiteY5" fmla="*/ 78147 h 93508"/>
              <a:gd name="connsiteX6" fmla="*/ 62715 w 102057"/>
              <a:gd name="connsiteY6" fmla="*/ 88315 h 93508"/>
              <a:gd name="connsiteX7" fmla="*/ 42172 w 102057"/>
              <a:gd name="connsiteY7" fmla="*/ 93503 h 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57" h="93508">
                <a:moveTo>
                  <a:pt x="42172" y="93503"/>
                </a:moveTo>
                <a:cubicBezTo>
                  <a:pt x="19254" y="93872"/>
                  <a:pt x="375" y="75592"/>
                  <a:pt x="5" y="52675"/>
                </a:cubicBezTo>
                <a:cubicBezTo>
                  <a:pt x="-242" y="37336"/>
                  <a:pt x="7995" y="23111"/>
                  <a:pt x="21421" y="15686"/>
                </a:cubicBezTo>
                <a:lnTo>
                  <a:pt x="39474" y="5518"/>
                </a:lnTo>
                <a:cubicBezTo>
                  <a:pt x="59530" y="-5943"/>
                  <a:pt x="85079" y="1025"/>
                  <a:pt x="96540" y="21081"/>
                </a:cubicBezTo>
                <a:cubicBezTo>
                  <a:pt x="108001" y="41137"/>
                  <a:pt x="101032" y="66686"/>
                  <a:pt x="80976" y="78147"/>
                </a:cubicBezTo>
                <a:lnTo>
                  <a:pt x="62715" y="88315"/>
                </a:lnTo>
                <a:cubicBezTo>
                  <a:pt x="56432" y="91793"/>
                  <a:pt x="49354" y="93580"/>
                  <a:pt x="42172" y="935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grpSp>
        <p:nvGrpSpPr>
          <p:cNvPr id="69" name="Grafikk 56" descr="Bære hode uten ansikt">
            <a:extLst>
              <a:ext uri="{FF2B5EF4-FFF2-40B4-BE49-F238E27FC236}">
                <a16:creationId xmlns:a16="http://schemas.microsoft.com/office/drawing/2014/main" id="{26509D5D-2ACB-8C7A-5731-A86EF369ECFB}"/>
              </a:ext>
            </a:extLst>
          </p:cNvPr>
          <p:cNvGrpSpPr/>
          <p:nvPr/>
        </p:nvGrpSpPr>
        <p:grpSpPr>
          <a:xfrm rot="20817223">
            <a:off x="-13249557" y="3259878"/>
            <a:ext cx="652353" cy="692371"/>
            <a:chOff x="6333211" y="1242836"/>
            <a:chExt cx="652353" cy="692371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70" name="Frihåndsform: figur 69">
              <a:extLst>
                <a:ext uri="{FF2B5EF4-FFF2-40B4-BE49-F238E27FC236}">
                  <a16:creationId xmlns:a16="http://schemas.microsoft.com/office/drawing/2014/main" id="{2DBAB594-652E-FE6D-5941-22A772C4A0BC}"/>
                </a:ext>
              </a:extLst>
            </p:cNvPr>
            <p:cNvSpPr/>
            <p:nvPr/>
          </p:nvSpPr>
          <p:spPr>
            <a:xfrm>
              <a:off x="6342056" y="1254784"/>
              <a:ext cx="628495" cy="668884"/>
            </a:xfrm>
            <a:custGeom>
              <a:avLst/>
              <a:gdLst>
                <a:gd name="connsiteX0" fmla="*/ 549479 w 628495"/>
                <a:gd name="connsiteY0" fmla="*/ 252676 h 668884"/>
                <a:gd name="connsiteX1" fmla="*/ 594408 w 628495"/>
                <a:gd name="connsiteY1" fmla="*/ 162856 h 668884"/>
                <a:gd name="connsiteX2" fmla="*/ 565910 w 628495"/>
                <a:gd name="connsiteY2" fmla="*/ 141138 h 668884"/>
                <a:gd name="connsiteX3" fmla="*/ 507578 w 628495"/>
                <a:gd name="connsiteY3" fmla="*/ 171523 h 668884"/>
                <a:gd name="connsiteX4" fmla="*/ 472498 w 628495"/>
                <a:gd name="connsiteY4" fmla="*/ 129041 h 668884"/>
                <a:gd name="connsiteX5" fmla="*/ 496606 w 628495"/>
                <a:gd name="connsiteY5" fmla="*/ 71891 h 668884"/>
                <a:gd name="connsiteX6" fmla="*/ 465897 w 628495"/>
                <a:gd name="connsiteY6" fmla="*/ 64271 h 668884"/>
                <a:gd name="connsiteX7" fmla="*/ 461963 w 628495"/>
                <a:gd name="connsiteY7" fmla="*/ 59985 h 668884"/>
                <a:gd name="connsiteX8" fmla="*/ 465202 w 628495"/>
                <a:gd name="connsiteY8" fmla="*/ 25220 h 668884"/>
                <a:gd name="connsiteX9" fmla="*/ 436627 w 628495"/>
                <a:gd name="connsiteY9" fmla="*/ 33601 h 668884"/>
                <a:gd name="connsiteX10" fmla="*/ 423292 w 628495"/>
                <a:gd name="connsiteY10" fmla="*/ 29029 h 668884"/>
                <a:gd name="connsiteX11" fmla="*/ 420120 w 628495"/>
                <a:gd name="connsiteY11" fmla="*/ 2931 h 668884"/>
                <a:gd name="connsiteX12" fmla="*/ 232001 w 628495"/>
                <a:gd name="connsiteY12" fmla="*/ 55509 h 668884"/>
                <a:gd name="connsiteX13" fmla="*/ 112300 w 628495"/>
                <a:gd name="connsiteY13" fmla="*/ 179334 h 668884"/>
                <a:gd name="connsiteX14" fmla="*/ 5230 w 628495"/>
                <a:gd name="connsiteY14" fmla="*/ 220768 h 668884"/>
                <a:gd name="connsiteX15" fmla="*/ 38329 w 628495"/>
                <a:gd name="connsiteY15" fmla="*/ 304491 h 668884"/>
                <a:gd name="connsiteX16" fmla="*/ 91669 w 628495"/>
                <a:gd name="connsiteY16" fmla="*/ 306303 h 668884"/>
                <a:gd name="connsiteX17" fmla="*/ 77696 w 628495"/>
                <a:gd name="connsiteY17" fmla="*/ 353356 h 668884"/>
                <a:gd name="connsiteX18" fmla="*/ 27290 w 628495"/>
                <a:gd name="connsiteY18" fmla="*/ 583288 h 668884"/>
                <a:gd name="connsiteX19" fmla="*/ 41187 w 628495"/>
                <a:gd name="connsiteY19" fmla="*/ 610531 h 668884"/>
                <a:gd name="connsiteX20" fmla="*/ 56436 w 628495"/>
                <a:gd name="connsiteY20" fmla="*/ 595290 h 668884"/>
                <a:gd name="connsiteX21" fmla="*/ 72562 w 628495"/>
                <a:gd name="connsiteY21" fmla="*/ 607005 h 668884"/>
                <a:gd name="connsiteX22" fmla="*/ 96584 w 628495"/>
                <a:gd name="connsiteY22" fmla="*/ 634629 h 668884"/>
                <a:gd name="connsiteX23" fmla="*/ 120235 w 628495"/>
                <a:gd name="connsiteY23" fmla="*/ 611482 h 668884"/>
                <a:gd name="connsiteX24" fmla="*/ 125159 w 628495"/>
                <a:gd name="connsiteY24" fmla="*/ 620818 h 668884"/>
                <a:gd name="connsiteX25" fmla="*/ 171994 w 628495"/>
                <a:gd name="connsiteY25" fmla="*/ 639106 h 668884"/>
                <a:gd name="connsiteX26" fmla="*/ 198835 w 628495"/>
                <a:gd name="connsiteY26" fmla="*/ 648917 h 668884"/>
                <a:gd name="connsiteX27" fmla="*/ 219161 w 628495"/>
                <a:gd name="connsiteY27" fmla="*/ 666727 h 668884"/>
                <a:gd name="connsiteX28" fmla="*/ 275368 w 628495"/>
                <a:gd name="connsiteY28" fmla="*/ 656442 h 668884"/>
                <a:gd name="connsiteX29" fmla="*/ 328661 w 628495"/>
                <a:gd name="connsiteY29" fmla="*/ 665586 h 668884"/>
                <a:gd name="connsiteX30" fmla="*/ 390116 w 628495"/>
                <a:gd name="connsiteY30" fmla="*/ 670825 h 668884"/>
                <a:gd name="connsiteX31" fmla="*/ 485680 w 628495"/>
                <a:gd name="connsiteY31" fmla="*/ 648631 h 668884"/>
                <a:gd name="connsiteX32" fmla="*/ 523704 w 628495"/>
                <a:gd name="connsiteY32" fmla="*/ 631390 h 668884"/>
                <a:gd name="connsiteX33" fmla="*/ 529876 w 628495"/>
                <a:gd name="connsiteY33" fmla="*/ 628627 h 668884"/>
                <a:gd name="connsiteX34" fmla="*/ 562414 w 628495"/>
                <a:gd name="connsiteY34" fmla="*/ 623104 h 668884"/>
                <a:gd name="connsiteX35" fmla="*/ 592084 w 628495"/>
                <a:gd name="connsiteY35" fmla="*/ 595004 h 668884"/>
                <a:gd name="connsiteX36" fmla="*/ 594580 w 628495"/>
                <a:gd name="connsiteY36" fmla="*/ 596053 h 668884"/>
                <a:gd name="connsiteX37" fmla="*/ 623526 w 628495"/>
                <a:gd name="connsiteY37" fmla="*/ 583765 h 668884"/>
                <a:gd name="connsiteX38" fmla="*/ 576806 w 628495"/>
                <a:gd name="connsiteY38" fmla="*/ 315256 h 668884"/>
                <a:gd name="connsiteX39" fmla="*/ 549479 w 628495"/>
                <a:gd name="connsiteY39" fmla="*/ 252676 h 6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28495" h="668884">
                  <a:moveTo>
                    <a:pt x="549479" y="252676"/>
                  </a:moveTo>
                  <a:cubicBezTo>
                    <a:pt x="575377" y="236102"/>
                    <a:pt x="614497" y="194954"/>
                    <a:pt x="594408" y="162856"/>
                  </a:cubicBezTo>
                  <a:cubicBezTo>
                    <a:pt x="586255" y="150282"/>
                    <a:pt x="574092" y="142376"/>
                    <a:pt x="565910" y="141138"/>
                  </a:cubicBezTo>
                  <a:cubicBezTo>
                    <a:pt x="538373" y="137708"/>
                    <a:pt x="508845" y="144852"/>
                    <a:pt x="507578" y="171523"/>
                  </a:cubicBezTo>
                  <a:cubicBezTo>
                    <a:pt x="499025" y="164093"/>
                    <a:pt x="479318" y="137899"/>
                    <a:pt x="472498" y="129041"/>
                  </a:cubicBezTo>
                  <a:cubicBezTo>
                    <a:pt x="484090" y="109610"/>
                    <a:pt x="488909" y="92560"/>
                    <a:pt x="496606" y="71891"/>
                  </a:cubicBezTo>
                  <a:cubicBezTo>
                    <a:pt x="501721" y="39031"/>
                    <a:pt x="478642" y="62557"/>
                    <a:pt x="465897" y="64271"/>
                  </a:cubicBezTo>
                  <a:cubicBezTo>
                    <a:pt x="463459" y="64557"/>
                    <a:pt x="461468" y="62462"/>
                    <a:pt x="461963" y="59985"/>
                  </a:cubicBezTo>
                  <a:cubicBezTo>
                    <a:pt x="464735" y="46460"/>
                    <a:pt x="478213" y="25029"/>
                    <a:pt x="465202" y="25220"/>
                  </a:cubicBezTo>
                  <a:cubicBezTo>
                    <a:pt x="457267" y="25220"/>
                    <a:pt x="444304" y="31696"/>
                    <a:pt x="436627" y="33601"/>
                  </a:cubicBezTo>
                  <a:cubicBezTo>
                    <a:pt x="430940" y="35031"/>
                    <a:pt x="427264" y="34554"/>
                    <a:pt x="423292" y="29029"/>
                  </a:cubicBezTo>
                  <a:cubicBezTo>
                    <a:pt x="419320" y="23408"/>
                    <a:pt x="441246" y="740"/>
                    <a:pt x="420120" y="2931"/>
                  </a:cubicBezTo>
                  <a:cubicBezTo>
                    <a:pt x="349473" y="31220"/>
                    <a:pt x="291218" y="28362"/>
                    <a:pt x="232001" y="55509"/>
                  </a:cubicBezTo>
                  <a:cubicBezTo>
                    <a:pt x="172784" y="82656"/>
                    <a:pt x="106585" y="133327"/>
                    <a:pt x="112300" y="179334"/>
                  </a:cubicBezTo>
                  <a:cubicBezTo>
                    <a:pt x="61961" y="159902"/>
                    <a:pt x="19556" y="185905"/>
                    <a:pt x="5230" y="220768"/>
                  </a:cubicBezTo>
                  <a:cubicBezTo>
                    <a:pt x="-6581" y="249532"/>
                    <a:pt x="687" y="284299"/>
                    <a:pt x="38329" y="304491"/>
                  </a:cubicBezTo>
                  <a:cubicBezTo>
                    <a:pt x="54674" y="312112"/>
                    <a:pt x="73791" y="310016"/>
                    <a:pt x="91669" y="306303"/>
                  </a:cubicBezTo>
                  <a:cubicBezTo>
                    <a:pt x="91669" y="321923"/>
                    <a:pt x="89679" y="334306"/>
                    <a:pt x="77696" y="353356"/>
                  </a:cubicBezTo>
                  <a:cubicBezTo>
                    <a:pt x="45892" y="426412"/>
                    <a:pt x="18032" y="502993"/>
                    <a:pt x="27290" y="583288"/>
                  </a:cubicBezTo>
                  <a:cubicBezTo>
                    <a:pt x="27376" y="591957"/>
                    <a:pt x="33605" y="609005"/>
                    <a:pt x="41187" y="610531"/>
                  </a:cubicBezTo>
                  <a:cubicBezTo>
                    <a:pt x="46302" y="611577"/>
                    <a:pt x="52283" y="599671"/>
                    <a:pt x="56436" y="595290"/>
                  </a:cubicBezTo>
                  <a:cubicBezTo>
                    <a:pt x="64980" y="585004"/>
                    <a:pt x="75353" y="597099"/>
                    <a:pt x="72562" y="607005"/>
                  </a:cubicBezTo>
                  <a:cubicBezTo>
                    <a:pt x="71667" y="631771"/>
                    <a:pt x="88650" y="634629"/>
                    <a:pt x="96584" y="634629"/>
                  </a:cubicBezTo>
                  <a:cubicBezTo>
                    <a:pt x="110138" y="635390"/>
                    <a:pt x="115796" y="610626"/>
                    <a:pt x="120235" y="611482"/>
                  </a:cubicBezTo>
                  <a:cubicBezTo>
                    <a:pt x="124683" y="612245"/>
                    <a:pt x="125045" y="620532"/>
                    <a:pt x="125159" y="620818"/>
                  </a:cubicBezTo>
                  <a:cubicBezTo>
                    <a:pt x="137542" y="653489"/>
                    <a:pt x="153248" y="641201"/>
                    <a:pt x="171994" y="639106"/>
                  </a:cubicBezTo>
                  <a:cubicBezTo>
                    <a:pt x="179537" y="638248"/>
                    <a:pt x="190501" y="641678"/>
                    <a:pt x="198835" y="648917"/>
                  </a:cubicBezTo>
                  <a:cubicBezTo>
                    <a:pt x="205645" y="655202"/>
                    <a:pt x="210437" y="662632"/>
                    <a:pt x="219161" y="666727"/>
                  </a:cubicBezTo>
                  <a:cubicBezTo>
                    <a:pt x="239640" y="677110"/>
                    <a:pt x="255804" y="658632"/>
                    <a:pt x="275368" y="656442"/>
                  </a:cubicBezTo>
                  <a:cubicBezTo>
                    <a:pt x="293447" y="655107"/>
                    <a:pt x="311325" y="661393"/>
                    <a:pt x="328661" y="665586"/>
                  </a:cubicBezTo>
                  <a:cubicBezTo>
                    <a:pt x="348911" y="670539"/>
                    <a:pt x="369323" y="673111"/>
                    <a:pt x="390116" y="670825"/>
                  </a:cubicBezTo>
                  <a:cubicBezTo>
                    <a:pt x="416710" y="667871"/>
                    <a:pt x="469983" y="658537"/>
                    <a:pt x="485680" y="648631"/>
                  </a:cubicBezTo>
                  <a:cubicBezTo>
                    <a:pt x="503445" y="660537"/>
                    <a:pt x="516551" y="652917"/>
                    <a:pt x="523704" y="631390"/>
                  </a:cubicBezTo>
                  <a:cubicBezTo>
                    <a:pt x="524542" y="628913"/>
                    <a:pt x="527429" y="627581"/>
                    <a:pt x="529876" y="628627"/>
                  </a:cubicBezTo>
                  <a:cubicBezTo>
                    <a:pt x="539716" y="633008"/>
                    <a:pt x="557394" y="632439"/>
                    <a:pt x="562414" y="623104"/>
                  </a:cubicBezTo>
                  <a:cubicBezTo>
                    <a:pt x="568329" y="610912"/>
                    <a:pt x="579378" y="592148"/>
                    <a:pt x="592084" y="595004"/>
                  </a:cubicBezTo>
                  <a:cubicBezTo>
                    <a:pt x="592970" y="595194"/>
                    <a:pt x="593818" y="595576"/>
                    <a:pt x="594580" y="596053"/>
                  </a:cubicBezTo>
                  <a:cubicBezTo>
                    <a:pt x="606457" y="606150"/>
                    <a:pt x="621793" y="598434"/>
                    <a:pt x="623526" y="583765"/>
                  </a:cubicBezTo>
                  <a:cubicBezTo>
                    <a:pt x="641576" y="512709"/>
                    <a:pt x="607343" y="404790"/>
                    <a:pt x="576806" y="315256"/>
                  </a:cubicBezTo>
                  <a:cubicBezTo>
                    <a:pt x="570129" y="296492"/>
                    <a:pt x="558213" y="271058"/>
                    <a:pt x="549479" y="2526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71" name="Grafikk 56" descr="Bære hode uten ansikt">
              <a:extLst>
                <a:ext uri="{FF2B5EF4-FFF2-40B4-BE49-F238E27FC236}">
                  <a16:creationId xmlns:a16="http://schemas.microsoft.com/office/drawing/2014/main" id="{42E341DB-C37B-0229-C286-AD5C4BBAE6B6}"/>
                </a:ext>
              </a:extLst>
            </p:cNvPr>
            <p:cNvGrpSpPr/>
            <p:nvPr/>
          </p:nvGrpSpPr>
          <p:grpSpPr>
            <a:xfrm>
              <a:off x="6333211" y="1242836"/>
              <a:ext cx="652353" cy="692371"/>
              <a:chOff x="6333211" y="1242836"/>
              <a:chExt cx="652353" cy="692371"/>
            </a:xfrm>
            <a:solidFill>
              <a:srgbClr val="000000"/>
            </a:solidFill>
          </p:grpSpPr>
          <p:sp>
            <p:nvSpPr>
              <p:cNvPr id="72" name="Frihåndsform: figur 71">
                <a:extLst>
                  <a:ext uri="{FF2B5EF4-FFF2-40B4-BE49-F238E27FC236}">
                    <a16:creationId xmlns:a16="http://schemas.microsoft.com/office/drawing/2014/main" id="{8C38BC09-BC9D-1FAB-2A57-C981DC63EB29}"/>
                  </a:ext>
                </a:extLst>
              </p:cNvPr>
              <p:cNvSpPr/>
              <p:nvPr/>
            </p:nvSpPr>
            <p:spPr>
              <a:xfrm>
                <a:off x="6659518" y="1497856"/>
                <a:ext cx="326046" cy="437352"/>
              </a:xfrm>
              <a:custGeom>
                <a:avLst/>
                <a:gdLst>
                  <a:gd name="connsiteX0" fmla="*/ 84970 w 326046"/>
                  <a:gd name="connsiteY0" fmla="*/ 440134 h 437352"/>
                  <a:gd name="connsiteX1" fmla="*/ 1027 w 326046"/>
                  <a:gd name="connsiteY1" fmla="*/ 412989 h 437352"/>
                  <a:gd name="connsiteX2" fmla="*/ 122 w 326046"/>
                  <a:gd name="connsiteY2" fmla="*/ 410799 h 437352"/>
                  <a:gd name="connsiteX3" fmla="*/ 1893 w 326046"/>
                  <a:gd name="connsiteY3" fmla="*/ 409273 h 437352"/>
                  <a:gd name="connsiteX4" fmla="*/ 41308 w 326046"/>
                  <a:gd name="connsiteY4" fmla="*/ 420514 h 437352"/>
                  <a:gd name="connsiteX5" fmla="*/ 118613 w 326046"/>
                  <a:gd name="connsiteY5" fmla="*/ 414512 h 437352"/>
                  <a:gd name="connsiteX6" fmla="*/ 151922 w 326046"/>
                  <a:gd name="connsiteY6" fmla="*/ 403941 h 437352"/>
                  <a:gd name="connsiteX7" fmla="*/ 185945 w 326046"/>
                  <a:gd name="connsiteY7" fmla="*/ 400797 h 437352"/>
                  <a:gd name="connsiteX8" fmla="*/ 186174 w 326046"/>
                  <a:gd name="connsiteY8" fmla="*/ 400511 h 437352"/>
                  <a:gd name="connsiteX9" fmla="*/ 185983 w 326046"/>
                  <a:gd name="connsiteY9" fmla="*/ 400606 h 437352"/>
                  <a:gd name="connsiteX10" fmla="*/ 215406 w 326046"/>
                  <a:gd name="connsiteY10" fmla="*/ 370222 h 437352"/>
                  <a:gd name="connsiteX11" fmla="*/ 219654 w 326046"/>
                  <a:gd name="connsiteY11" fmla="*/ 374508 h 437352"/>
                  <a:gd name="connsiteX12" fmla="*/ 228760 w 326046"/>
                  <a:gd name="connsiteY12" fmla="*/ 380317 h 437352"/>
                  <a:gd name="connsiteX13" fmla="*/ 238790 w 326046"/>
                  <a:gd name="connsiteY13" fmla="*/ 367745 h 437352"/>
                  <a:gd name="connsiteX14" fmla="*/ 238790 w 326046"/>
                  <a:gd name="connsiteY14" fmla="*/ 367745 h 437352"/>
                  <a:gd name="connsiteX15" fmla="*/ 285719 w 326046"/>
                  <a:gd name="connsiteY15" fmla="*/ 347170 h 437352"/>
                  <a:gd name="connsiteX16" fmla="*/ 285729 w 326046"/>
                  <a:gd name="connsiteY16" fmla="*/ 347170 h 437352"/>
                  <a:gd name="connsiteX17" fmla="*/ 299674 w 326046"/>
                  <a:gd name="connsiteY17" fmla="*/ 331550 h 437352"/>
                  <a:gd name="connsiteX18" fmla="*/ 262155 w 326046"/>
                  <a:gd name="connsiteY18" fmla="*/ 102950 h 437352"/>
                  <a:gd name="connsiteX19" fmla="*/ 228293 w 326046"/>
                  <a:gd name="connsiteY19" fmla="*/ 4270 h 437352"/>
                  <a:gd name="connsiteX20" fmla="*/ 230493 w 326046"/>
                  <a:gd name="connsiteY20" fmla="*/ 3319 h 437352"/>
                  <a:gd name="connsiteX21" fmla="*/ 303141 w 326046"/>
                  <a:gd name="connsiteY21" fmla="*/ 176006 h 437352"/>
                  <a:gd name="connsiteX22" fmla="*/ 325172 w 326046"/>
                  <a:gd name="connsiteY22" fmla="*/ 317358 h 437352"/>
                  <a:gd name="connsiteX23" fmla="*/ 267517 w 326046"/>
                  <a:gd name="connsiteY23" fmla="*/ 366506 h 437352"/>
                  <a:gd name="connsiteX24" fmla="*/ 261802 w 326046"/>
                  <a:gd name="connsiteY24" fmla="*/ 371841 h 437352"/>
                  <a:gd name="connsiteX25" fmla="*/ 210710 w 326046"/>
                  <a:gd name="connsiteY25" fmla="*/ 398511 h 437352"/>
                  <a:gd name="connsiteX26" fmla="*/ 210691 w 326046"/>
                  <a:gd name="connsiteY26" fmla="*/ 398606 h 437352"/>
                  <a:gd name="connsiteX27" fmla="*/ 210691 w 326046"/>
                  <a:gd name="connsiteY27" fmla="*/ 398606 h 437352"/>
                  <a:gd name="connsiteX28" fmla="*/ 170886 w 326046"/>
                  <a:gd name="connsiteY28" fmla="*/ 419084 h 437352"/>
                  <a:gd name="connsiteX29" fmla="*/ 152141 w 326046"/>
                  <a:gd name="connsiteY29" fmla="*/ 423370 h 437352"/>
                  <a:gd name="connsiteX30" fmla="*/ 84970 w 326046"/>
                  <a:gd name="connsiteY30" fmla="*/ 440134 h 43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26046" h="437352">
                    <a:moveTo>
                      <a:pt x="84970" y="440134"/>
                    </a:moveTo>
                    <a:cubicBezTo>
                      <a:pt x="54710" y="439469"/>
                      <a:pt x="26144" y="431849"/>
                      <a:pt x="1027" y="412989"/>
                    </a:cubicBezTo>
                    <a:cubicBezTo>
                      <a:pt x="246" y="412608"/>
                      <a:pt x="-135" y="411654"/>
                      <a:pt x="122" y="410799"/>
                    </a:cubicBezTo>
                    <a:cubicBezTo>
                      <a:pt x="274" y="409941"/>
                      <a:pt x="1008" y="409273"/>
                      <a:pt x="1893" y="409273"/>
                    </a:cubicBezTo>
                    <a:cubicBezTo>
                      <a:pt x="15143" y="413180"/>
                      <a:pt x="27506" y="418608"/>
                      <a:pt x="41308" y="420514"/>
                    </a:cubicBezTo>
                    <a:cubicBezTo>
                      <a:pt x="67054" y="424133"/>
                      <a:pt x="93810" y="422705"/>
                      <a:pt x="118613" y="414512"/>
                    </a:cubicBezTo>
                    <a:cubicBezTo>
                      <a:pt x="129652" y="410989"/>
                      <a:pt x="140254" y="404797"/>
                      <a:pt x="151922" y="403941"/>
                    </a:cubicBezTo>
                    <a:cubicBezTo>
                      <a:pt x="159704" y="392318"/>
                      <a:pt x="175096" y="395558"/>
                      <a:pt x="185945" y="400797"/>
                    </a:cubicBezTo>
                    <a:cubicBezTo>
                      <a:pt x="186002" y="400702"/>
                      <a:pt x="186126" y="400511"/>
                      <a:pt x="186174" y="400511"/>
                    </a:cubicBezTo>
                    <a:cubicBezTo>
                      <a:pt x="186136" y="400511"/>
                      <a:pt x="186021" y="400702"/>
                      <a:pt x="185983" y="400606"/>
                    </a:cubicBezTo>
                    <a:cubicBezTo>
                      <a:pt x="189641" y="385556"/>
                      <a:pt x="196927" y="362983"/>
                      <a:pt x="215406" y="370222"/>
                    </a:cubicBezTo>
                    <a:cubicBezTo>
                      <a:pt x="217273" y="371173"/>
                      <a:pt x="218778" y="372603"/>
                      <a:pt x="219654" y="374508"/>
                    </a:cubicBezTo>
                    <a:cubicBezTo>
                      <a:pt x="221026" y="378317"/>
                      <a:pt x="224769" y="380603"/>
                      <a:pt x="228760" y="380317"/>
                    </a:cubicBezTo>
                    <a:cubicBezTo>
                      <a:pt x="235361" y="380603"/>
                      <a:pt x="236875" y="372889"/>
                      <a:pt x="238790" y="367745"/>
                    </a:cubicBezTo>
                    <a:lnTo>
                      <a:pt x="238790" y="367745"/>
                    </a:lnTo>
                    <a:cubicBezTo>
                      <a:pt x="244429" y="344219"/>
                      <a:pt x="264869" y="338598"/>
                      <a:pt x="285719" y="347170"/>
                    </a:cubicBezTo>
                    <a:lnTo>
                      <a:pt x="285729" y="347170"/>
                    </a:lnTo>
                    <a:cubicBezTo>
                      <a:pt x="297407" y="352695"/>
                      <a:pt x="297569" y="341933"/>
                      <a:pt x="299674" y="331550"/>
                    </a:cubicBezTo>
                    <a:cubicBezTo>
                      <a:pt x="312894" y="251350"/>
                      <a:pt x="283424" y="180864"/>
                      <a:pt x="262155" y="102950"/>
                    </a:cubicBezTo>
                    <a:cubicBezTo>
                      <a:pt x="252791" y="73326"/>
                      <a:pt x="242038" y="41991"/>
                      <a:pt x="228293" y="4270"/>
                    </a:cubicBezTo>
                    <a:cubicBezTo>
                      <a:pt x="227788" y="3033"/>
                      <a:pt x="229874" y="2175"/>
                      <a:pt x="230493" y="3319"/>
                    </a:cubicBezTo>
                    <a:cubicBezTo>
                      <a:pt x="258173" y="49800"/>
                      <a:pt x="285929" y="119237"/>
                      <a:pt x="303141" y="176006"/>
                    </a:cubicBezTo>
                    <a:cubicBezTo>
                      <a:pt x="316942" y="223250"/>
                      <a:pt x="329658" y="268493"/>
                      <a:pt x="325172" y="317358"/>
                    </a:cubicBezTo>
                    <a:cubicBezTo>
                      <a:pt x="319514" y="357648"/>
                      <a:pt x="314161" y="381556"/>
                      <a:pt x="267517" y="366506"/>
                    </a:cubicBezTo>
                    <a:cubicBezTo>
                      <a:pt x="264002" y="366506"/>
                      <a:pt x="262936" y="368697"/>
                      <a:pt x="261802" y="371841"/>
                    </a:cubicBezTo>
                    <a:cubicBezTo>
                      <a:pt x="255687" y="396890"/>
                      <a:pt x="235351" y="412227"/>
                      <a:pt x="210710" y="398511"/>
                    </a:cubicBezTo>
                    <a:lnTo>
                      <a:pt x="210691" y="398606"/>
                    </a:lnTo>
                    <a:lnTo>
                      <a:pt x="210691" y="398606"/>
                    </a:lnTo>
                    <a:cubicBezTo>
                      <a:pt x="207262" y="419561"/>
                      <a:pt x="190117" y="429563"/>
                      <a:pt x="170886" y="419084"/>
                    </a:cubicBezTo>
                    <a:cubicBezTo>
                      <a:pt x="169267" y="427846"/>
                      <a:pt x="157665" y="429658"/>
                      <a:pt x="152141" y="423370"/>
                    </a:cubicBezTo>
                    <a:cubicBezTo>
                      <a:pt x="132691" y="436420"/>
                      <a:pt x="107916" y="439564"/>
                      <a:pt x="84970" y="4401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3" name="Frihåndsform: figur 72">
                <a:extLst>
                  <a:ext uri="{FF2B5EF4-FFF2-40B4-BE49-F238E27FC236}">
                    <a16:creationId xmlns:a16="http://schemas.microsoft.com/office/drawing/2014/main" id="{576EF27A-88E1-A44F-7622-8DD526C30732}"/>
                  </a:ext>
                </a:extLst>
              </p:cNvPr>
              <p:cNvSpPr/>
              <p:nvPr/>
            </p:nvSpPr>
            <p:spPr>
              <a:xfrm>
                <a:off x="6355678" y="1582158"/>
                <a:ext cx="200729" cy="342955"/>
              </a:xfrm>
              <a:custGeom>
                <a:avLst/>
                <a:gdLst>
                  <a:gd name="connsiteX0" fmla="*/ 191261 w 200729"/>
                  <a:gd name="connsiteY0" fmla="*/ 345737 h 342955"/>
                  <a:gd name="connsiteX1" fmla="*/ 178460 w 200729"/>
                  <a:gd name="connsiteY1" fmla="*/ 333449 h 342955"/>
                  <a:gd name="connsiteX2" fmla="*/ 161848 w 200729"/>
                  <a:gd name="connsiteY2" fmla="*/ 315445 h 342955"/>
                  <a:gd name="connsiteX3" fmla="*/ 104146 w 200729"/>
                  <a:gd name="connsiteY3" fmla="*/ 306397 h 342955"/>
                  <a:gd name="connsiteX4" fmla="*/ 51063 w 200729"/>
                  <a:gd name="connsiteY4" fmla="*/ 278394 h 342955"/>
                  <a:gd name="connsiteX5" fmla="*/ 5181 w 200729"/>
                  <a:gd name="connsiteY5" fmla="*/ 266011 h 342955"/>
                  <a:gd name="connsiteX6" fmla="*/ 2009 w 200729"/>
                  <a:gd name="connsiteY6" fmla="*/ 191144 h 342955"/>
                  <a:gd name="connsiteX7" fmla="*/ 55187 w 200729"/>
                  <a:gd name="connsiteY7" fmla="*/ 32553 h 342955"/>
                  <a:gd name="connsiteX8" fmla="*/ 76275 w 200729"/>
                  <a:gd name="connsiteY8" fmla="*/ 2837 h 342955"/>
                  <a:gd name="connsiteX9" fmla="*/ 61912 w 200729"/>
                  <a:gd name="connsiteY9" fmla="*/ 42269 h 342955"/>
                  <a:gd name="connsiteX10" fmla="*/ 29327 w 200729"/>
                  <a:gd name="connsiteY10" fmla="*/ 268583 h 342955"/>
                  <a:gd name="connsiteX11" fmla="*/ 44833 w 200729"/>
                  <a:gd name="connsiteY11" fmla="*/ 254582 h 342955"/>
                  <a:gd name="connsiteX12" fmla="*/ 72808 w 200729"/>
                  <a:gd name="connsiteY12" fmla="*/ 286489 h 342955"/>
                  <a:gd name="connsiteX13" fmla="*/ 94954 w 200729"/>
                  <a:gd name="connsiteY13" fmla="*/ 281538 h 342955"/>
                  <a:gd name="connsiteX14" fmla="*/ 105765 w 200729"/>
                  <a:gd name="connsiteY14" fmla="*/ 272964 h 342955"/>
                  <a:gd name="connsiteX15" fmla="*/ 118147 w 200729"/>
                  <a:gd name="connsiteY15" fmla="*/ 284775 h 342955"/>
                  <a:gd name="connsiteX16" fmla="*/ 133263 w 200729"/>
                  <a:gd name="connsiteY16" fmla="*/ 305539 h 342955"/>
                  <a:gd name="connsiteX17" fmla="*/ 162134 w 200729"/>
                  <a:gd name="connsiteY17" fmla="*/ 308778 h 342955"/>
                  <a:gd name="connsiteX18" fmla="*/ 200538 w 200729"/>
                  <a:gd name="connsiteY18" fmla="*/ 333735 h 342955"/>
                  <a:gd name="connsiteX19" fmla="*/ 191261 w 200729"/>
                  <a:gd name="connsiteY19" fmla="*/ 345737 h 34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0729" h="342955">
                    <a:moveTo>
                      <a:pt x="191261" y="345737"/>
                    </a:moveTo>
                    <a:cubicBezTo>
                      <a:pt x="184346" y="345737"/>
                      <a:pt x="181060" y="338876"/>
                      <a:pt x="178460" y="333449"/>
                    </a:cubicBezTo>
                    <a:cubicBezTo>
                      <a:pt x="175269" y="325638"/>
                      <a:pt x="169096" y="319543"/>
                      <a:pt x="161848" y="315445"/>
                    </a:cubicBezTo>
                    <a:cubicBezTo>
                      <a:pt x="150237" y="339449"/>
                      <a:pt x="112928" y="328019"/>
                      <a:pt x="104146" y="306397"/>
                    </a:cubicBezTo>
                    <a:cubicBezTo>
                      <a:pt x="79066" y="330686"/>
                      <a:pt x="49901" y="310113"/>
                      <a:pt x="51063" y="278394"/>
                    </a:cubicBezTo>
                    <a:cubicBezTo>
                      <a:pt x="31879" y="300588"/>
                      <a:pt x="13096" y="292014"/>
                      <a:pt x="5181" y="266011"/>
                    </a:cubicBezTo>
                    <a:cubicBezTo>
                      <a:pt x="-725" y="243247"/>
                      <a:pt x="-1191" y="217528"/>
                      <a:pt x="2009" y="191144"/>
                    </a:cubicBezTo>
                    <a:cubicBezTo>
                      <a:pt x="8800" y="135042"/>
                      <a:pt x="32098" y="75416"/>
                      <a:pt x="55187" y="32553"/>
                    </a:cubicBezTo>
                    <a:cubicBezTo>
                      <a:pt x="61273" y="21791"/>
                      <a:pt x="74218" y="1597"/>
                      <a:pt x="76275" y="2837"/>
                    </a:cubicBezTo>
                    <a:cubicBezTo>
                      <a:pt x="78342" y="4074"/>
                      <a:pt x="66131" y="29314"/>
                      <a:pt x="61912" y="42269"/>
                    </a:cubicBezTo>
                    <a:cubicBezTo>
                      <a:pt x="41147" y="97896"/>
                      <a:pt x="1466" y="212005"/>
                      <a:pt x="29327" y="268583"/>
                    </a:cubicBezTo>
                    <a:cubicBezTo>
                      <a:pt x="33384" y="264297"/>
                      <a:pt x="40690" y="258867"/>
                      <a:pt x="44833" y="254582"/>
                    </a:cubicBezTo>
                    <a:cubicBezTo>
                      <a:pt x="64083" y="242103"/>
                      <a:pt x="71370" y="272774"/>
                      <a:pt x="72808" y="286489"/>
                    </a:cubicBezTo>
                    <a:cubicBezTo>
                      <a:pt x="75466" y="301539"/>
                      <a:pt x="91249" y="295254"/>
                      <a:pt x="94954" y="281538"/>
                    </a:cubicBezTo>
                    <a:cubicBezTo>
                      <a:pt x="96297" y="276776"/>
                      <a:pt x="100631" y="272774"/>
                      <a:pt x="105765" y="272964"/>
                    </a:cubicBezTo>
                    <a:cubicBezTo>
                      <a:pt x="112527" y="272678"/>
                      <a:pt x="116566" y="278871"/>
                      <a:pt x="118147" y="284775"/>
                    </a:cubicBezTo>
                    <a:cubicBezTo>
                      <a:pt x="121367" y="293158"/>
                      <a:pt x="125462" y="302397"/>
                      <a:pt x="133263" y="305539"/>
                    </a:cubicBezTo>
                    <a:cubicBezTo>
                      <a:pt x="142884" y="311064"/>
                      <a:pt x="159229" y="292110"/>
                      <a:pt x="162134" y="308778"/>
                    </a:cubicBezTo>
                    <a:cubicBezTo>
                      <a:pt x="177450" y="307637"/>
                      <a:pt x="197024" y="318685"/>
                      <a:pt x="200538" y="333735"/>
                    </a:cubicBezTo>
                    <a:cubicBezTo>
                      <a:pt x="201862" y="339544"/>
                      <a:pt x="197376" y="345832"/>
                      <a:pt x="191261" y="3457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4" name="Frihåndsform: figur 73">
                <a:extLst>
                  <a:ext uri="{FF2B5EF4-FFF2-40B4-BE49-F238E27FC236}">
                    <a16:creationId xmlns:a16="http://schemas.microsoft.com/office/drawing/2014/main" id="{E21D589E-FC68-A260-4202-E70973AA6069}"/>
                  </a:ext>
                </a:extLst>
              </p:cNvPr>
              <p:cNvSpPr/>
              <p:nvPr/>
            </p:nvSpPr>
            <p:spPr>
              <a:xfrm>
                <a:off x="6333211" y="1414623"/>
                <a:ext cx="143010" cy="159697"/>
              </a:xfrm>
              <a:custGeom>
                <a:avLst/>
                <a:gdLst>
                  <a:gd name="connsiteX0" fmla="*/ 71930 w 143010"/>
                  <a:gd name="connsiteY0" fmla="*/ 162466 h 159697"/>
                  <a:gd name="connsiteX1" fmla="*/ 6303 w 143010"/>
                  <a:gd name="connsiteY1" fmla="*/ 54642 h 159697"/>
                  <a:gd name="connsiteX2" fmla="*/ 122346 w 143010"/>
                  <a:gd name="connsiteY2" fmla="*/ 15305 h 159697"/>
                  <a:gd name="connsiteX3" fmla="*/ 143053 w 143010"/>
                  <a:gd name="connsiteY3" fmla="*/ 39973 h 159697"/>
                  <a:gd name="connsiteX4" fmla="*/ 37268 w 143010"/>
                  <a:gd name="connsiteY4" fmla="*/ 41499 h 159697"/>
                  <a:gd name="connsiteX5" fmla="*/ 100267 w 143010"/>
                  <a:gd name="connsiteY5" fmla="*/ 137035 h 159697"/>
                  <a:gd name="connsiteX6" fmla="*/ 107144 w 143010"/>
                  <a:gd name="connsiteY6" fmla="*/ 139986 h 159697"/>
                  <a:gd name="connsiteX7" fmla="*/ 71930 w 143010"/>
                  <a:gd name="connsiteY7" fmla="*/ 162466 h 15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10" h="159697">
                    <a:moveTo>
                      <a:pt x="71930" y="162466"/>
                    </a:moveTo>
                    <a:cubicBezTo>
                      <a:pt x="18323" y="163133"/>
                      <a:pt x="-14357" y="101412"/>
                      <a:pt x="6303" y="54642"/>
                    </a:cubicBezTo>
                    <a:cubicBezTo>
                      <a:pt x="22400" y="9017"/>
                      <a:pt x="81941" y="-12795"/>
                      <a:pt x="122346" y="15305"/>
                    </a:cubicBezTo>
                    <a:cubicBezTo>
                      <a:pt x="130394" y="21114"/>
                      <a:pt x="141519" y="31021"/>
                      <a:pt x="143053" y="39973"/>
                    </a:cubicBezTo>
                    <a:cubicBezTo>
                      <a:pt x="115316" y="14542"/>
                      <a:pt x="63548" y="10161"/>
                      <a:pt x="37268" y="41499"/>
                    </a:cubicBezTo>
                    <a:cubicBezTo>
                      <a:pt x="-5775" y="90075"/>
                      <a:pt x="37125" y="160657"/>
                      <a:pt x="100267" y="137035"/>
                    </a:cubicBezTo>
                    <a:cubicBezTo>
                      <a:pt x="102943" y="136272"/>
                      <a:pt x="105982" y="137414"/>
                      <a:pt x="107144" y="139986"/>
                    </a:cubicBezTo>
                    <a:cubicBezTo>
                      <a:pt x="109658" y="155132"/>
                      <a:pt x="83960" y="162847"/>
                      <a:pt x="71930" y="1624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5" name="Frihåndsform: figur 74">
                <a:extLst>
                  <a:ext uri="{FF2B5EF4-FFF2-40B4-BE49-F238E27FC236}">
                    <a16:creationId xmlns:a16="http://schemas.microsoft.com/office/drawing/2014/main" id="{BAAB7488-3095-1952-941B-34FBAC6EDE85}"/>
                  </a:ext>
                </a:extLst>
              </p:cNvPr>
              <p:cNvSpPr/>
              <p:nvPr/>
            </p:nvSpPr>
            <p:spPr>
              <a:xfrm>
                <a:off x="6377682" y="1469701"/>
                <a:ext cx="87705" cy="42220"/>
              </a:xfrm>
              <a:custGeom>
                <a:avLst/>
                <a:gdLst>
                  <a:gd name="connsiteX0" fmla="*/ 50491 w 87705"/>
                  <a:gd name="connsiteY0" fmla="*/ 44998 h 42220"/>
                  <a:gd name="connsiteX1" fmla="*/ 53882 w 87705"/>
                  <a:gd name="connsiteY1" fmla="*/ 23662 h 42220"/>
                  <a:gd name="connsiteX2" fmla="*/ 8895 w 87705"/>
                  <a:gd name="connsiteY2" fmla="*/ 29852 h 42220"/>
                  <a:gd name="connsiteX3" fmla="*/ 10295 w 87705"/>
                  <a:gd name="connsiteY3" fmla="*/ 30615 h 42220"/>
                  <a:gd name="connsiteX4" fmla="*/ 3409 w 87705"/>
                  <a:gd name="connsiteY4" fmla="*/ 31950 h 42220"/>
                  <a:gd name="connsiteX5" fmla="*/ 761 w 87705"/>
                  <a:gd name="connsiteY5" fmla="*/ 27471 h 42220"/>
                  <a:gd name="connsiteX6" fmla="*/ 77466 w 87705"/>
                  <a:gd name="connsiteY6" fmla="*/ 5375 h 42220"/>
                  <a:gd name="connsiteX7" fmla="*/ 86048 w 87705"/>
                  <a:gd name="connsiteY7" fmla="*/ 23185 h 42220"/>
                  <a:gd name="connsiteX8" fmla="*/ 57368 w 87705"/>
                  <a:gd name="connsiteY8" fmla="*/ 24329 h 42220"/>
                  <a:gd name="connsiteX9" fmla="*/ 54367 w 87705"/>
                  <a:gd name="connsiteY9" fmla="*/ 41759 h 42220"/>
                  <a:gd name="connsiteX10" fmla="*/ 50491 w 87705"/>
                  <a:gd name="connsiteY10" fmla="*/ 44998 h 42220"/>
                  <a:gd name="connsiteX11" fmla="*/ 50491 w 87705"/>
                  <a:gd name="connsiteY11" fmla="*/ 44998 h 4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705" h="42220">
                    <a:moveTo>
                      <a:pt x="50491" y="44998"/>
                    </a:moveTo>
                    <a:cubicBezTo>
                      <a:pt x="39823" y="43093"/>
                      <a:pt x="48567" y="27662"/>
                      <a:pt x="53882" y="23662"/>
                    </a:cubicBezTo>
                    <a:cubicBezTo>
                      <a:pt x="38642" y="21853"/>
                      <a:pt x="23202" y="24520"/>
                      <a:pt x="8895" y="29852"/>
                    </a:cubicBezTo>
                    <a:lnTo>
                      <a:pt x="10295" y="30615"/>
                    </a:lnTo>
                    <a:cubicBezTo>
                      <a:pt x="12629" y="32329"/>
                      <a:pt x="3713" y="31664"/>
                      <a:pt x="3409" y="31950"/>
                    </a:cubicBezTo>
                    <a:cubicBezTo>
                      <a:pt x="827" y="32806"/>
                      <a:pt x="-1049" y="29378"/>
                      <a:pt x="761" y="27471"/>
                    </a:cubicBezTo>
                    <a:cubicBezTo>
                      <a:pt x="18906" y="6230"/>
                      <a:pt x="50919" y="-1864"/>
                      <a:pt x="77466" y="5375"/>
                    </a:cubicBezTo>
                    <a:cubicBezTo>
                      <a:pt x="85114" y="8233"/>
                      <a:pt x="90705" y="16232"/>
                      <a:pt x="86048" y="23185"/>
                    </a:cubicBezTo>
                    <a:cubicBezTo>
                      <a:pt x="78542" y="31473"/>
                      <a:pt x="66626" y="26139"/>
                      <a:pt x="57368" y="24329"/>
                    </a:cubicBezTo>
                    <a:cubicBezTo>
                      <a:pt x="55806" y="30043"/>
                      <a:pt x="55091" y="35854"/>
                      <a:pt x="54367" y="41759"/>
                    </a:cubicBezTo>
                    <a:cubicBezTo>
                      <a:pt x="54158" y="43665"/>
                      <a:pt x="52443" y="45093"/>
                      <a:pt x="50491" y="44998"/>
                    </a:cubicBezTo>
                    <a:lnTo>
                      <a:pt x="50491" y="4499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6" name="Frihåndsform: figur 75">
                <a:extLst>
                  <a:ext uri="{FF2B5EF4-FFF2-40B4-BE49-F238E27FC236}">
                    <a16:creationId xmlns:a16="http://schemas.microsoft.com/office/drawing/2014/main" id="{C8AD4949-406F-ED51-647F-4A2706601B86}"/>
                  </a:ext>
                </a:extLst>
              </p:cNvPr>
              <p:cNvSpPr/>
              <p:nvPr/>
            </p:nvSpPr>
            <p:spPr>
              <a:xfrm>
                <a:off x="6853141" y="1386560"/>
                <a:ext cx="96906" cy="115485"/>
              </a:xfrm>
              <a:custGeom>
                <a:avLst/>
                <a:gdLst>
                  <a:gd name="connsiteX0" fmla="*/ 54167 w 96906"/>
                  <a:gd name="connsiteY0" fmla="*/ 118233 h 115485"/>
                  <a:gd name="connsiteX1" fmla="*/ 43566 w 96906"/>
                  <a:gd name="connsiteY1" fmla="*/ 105946 h 115485"/>
                  <a:gd name="connsiteX2" fmla="*/ 69779 w 96906"/>
                  <a:gd name="connsiteY2" fmla="*/ 76610 h 115485"/>
                  <a:gd name="connsiteX3" fmla="*/ 17896 w 96906"/>
                  <a:gd name="connsiteY3" fmla="*/ 19270 h 115485"/>
                  <a:gd name="connsiteX4" fmla="*/ 1408 w 96906"/>
                  <a:gd name="connsiteY4" fmla="*/ 27936 h 115485"/>
                  <a:gd name="connsiteX5" fmla="*/ 65 w 96906"/>
                  <a:gd name="connsiteY5" fmla="*/ 27746 h 115485"/>
                  <a:gd name="connsiteX6" fmla="*/ 58968 w 96906"/>
                  <a:gd name="connsiteY6" fmla="*/ 4029 h 115485"/>
                  <a:gd name="connsiteX7" fmla="*/ 54167 w 96906"/>
                  <a:gd name="connsiteY7" fmla="*/ 118233 h 115485"/>
                  <a:gd name="connsiteX8" fmla="*/ 54167 w 96906"/>
                  <a:gd name="connsiteY8" fmla="*/ 118233 h 11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906" h="115485">
                    <a:moveTo>
                      <a:pt x="54167" y="118233"/>
                    </a:moveTo>
                    <a:cubicBezTo>
                      <a:pt x="46395" y="118710"/>
                      <a:pt x="39613" y="114233"/>
                      <a:pt x="43566" y="105946"/>
                    </a:cubicBezTo>
                    <a:cubicBezTo>
                      <a:pt x="48348" y="93374"/>
                      <a:pt x="63673" y="88802"/>
                      <a:pt x="69779" y="76610"/>
                    </a:cubicBezTo>
                    <a:cubicBezTo>
                      <a:pt x="92525" y="35652"/>
                      <a:pt x="59073" y="7268"/>
                      <a:pt x="17896" y="19270"/>
                    </a:cubicBezTo>
                    <a:cubicBezTo>
                      <a:pt x="11334" y="20507"/>
                      <a:pt x="5952" y="21937"/>
                      <a:pt x="1408" y="27936"/>
                    </a:cubicBezTo>
                    <a:cubicBezTo>
                      <a:pt x="1094" y="28508"/>
                      <a:pt x="208" y="28413"/>
                      <a:pt x="65" y="27746"/>
                    </a:cubicBezTo>
                    <a:cubicBezTo>
                      <a:pt x="-1116" y="5838"/>
                      <a:pt x="42633" y="-162"/>
                      <a:pt x="58968" y="4029"/>
                    </a:cubicBezTo>
                    <a:cubicBezTo>
                      <a:pt x="116051" y="16316"/>
                      <a:pt x="104117" y="105567"/>
                      <a:pt x="54167" y="118233"/>
                    </a:cubicBezTo>
                    <a:lnTo>
                      <a:pt x="54167" y="11823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7" name="Frihåndsform: figur 76">
                <a:extLst>
                  <a:ext uri="{FF2B5EF4-FFF2-40B4-BE49-F238E27FC236}">
                    <a16:creationId xmlns:a16="http://schemas.microsoft.com/office/drawing/2014/main" id="{84C88283-3405-51A6-4DCB-7071F75812A2}"/>
                  </a:ext>
                </a:extLst>
              </p:cNvPr>
              <p:cNvSpPr/>
              <p:nvPr/>
            </p:nvSpPr>
            <p:spPr>
              <a:xfrm>
                <a:off x="6805345" y="1375696"/>
                <a:ext cx="111623" cy="122315"/>
              </a:xfrm>
              <a:custGeom>
                <a:avLst/>
                <a:gdLst>
                  <a:gd name="connsiteX0" fmla="*/ 80209 w 111623"/>
                  <a:gd name="connsiteY0" fmla="*/ 125097 h 122315"/>
                  <a:gd name="connsiteX1" fmla="*/ 55005 w 111623"/>
                  <a:gd name="connsiteY1" fmla="*/ 93092 h 122315"/>
                  <a:gd name="connsiteX2" fmla="*/ 294 w 111623"/>
                  <a:gd name="connsiteY2" fmla="*/ 5653 h 122315"/>
                  <a:gd name="connsiteX3" fmla="*/ 1789 w 111623"/>
                  <a:gd name="connsiteY3" fmla="*/ 2795 h 122315"/>
                  <a:gd name="connsiteX4" fmla="*/ 66045 w 111623"/>
                  <a:gd name="connsiteY4" fmla="*/ 69089 h 122315"/>
                  <a:gd name="connsiteX5" fmla="*/ 100744 w 111623"/>
                  <a:gd name="connsiteY5" fmla="*/ 52802 h 122315"/>
                  <a:gd name="connsiteX6" fmla="*/ 101497 w 111623"/>
                  <a:gd name="connsiteY6" fmla="*/ 69470 h 122315"/>
                  <a:gd name="connsiteX7" fmla="*/ 68912 w 111623"/>
                  <a:gd name="connsiteY7" fmla="*/ 75091 h 122315"/>
                  <a:gd name="connsiteX8" fmla="*/ 85190 w 111623"/>
                  <a:gd name="connsiteY8" fmla="*/ 109096 h 122315"/>
                  <a:gd name="connsiteX9" fmla="*/ 80209 w 111623"/>
                  <a:gd name="connsiteY9" fmla="*/ 125097 h 12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623" h="122315">
                    <a:moveTo>
                      <a:pt x="80209" y="125097"/>
                    </a:moveTo>
                    <a:cubicBezTo>
                      <a:pt x="63692" y="124525"/>
                      <a:pt x="58711" y="105856"/>
                      <a:pt x="55005" y="93092"/>
                    </a:cubicBezTo>
                    <a:cubicBezTo>
                      <a:pt x="45776" y="58994"/>
                      <a:pt x="23192" y="31656"/>
                      <a:pt x="294" y="5653"/>
                    </a:cubicBezTo>
                    <a:cubicBezTo>
                      <a:pt x="-354" y="4511"/>
                      <a:pt x="284" y="2605"/>
                      <a:pt x="1789" y="2795"/>
                    </a:cubicBezTo>
                    <a:cubicBezTo>
                      <a:pt x="29726" y="13274"/>
                      <a:pt x="52529" y="42325"/>
                      <a:pt x="66045" y="69089"/>
                    </a:cubicBezTo>
                    <a:cubicBezTo>
                      <a:pt x="74941" y="59376"/>
                      <a:pt x="87362" y="53755"/>
                      <a:pt x="100744" y="52802"/>
                    </a:cubicBezTo>
                    <a:cubicBezTo>
                      <a:pt x="115003" y="51946"/>
                      <a:pt x="115346" y="70424"/>
                      <a:pt x="101497" y="69470"/>
                    </a:cubicBezTo>
                    <a:cubicBezTo>
                      <a:pt x="89962" y="68042"/>
                      <a:pt x="79189" y="71091"/>
                      <a:pt x="68912" y="75091"/>
                    </a:cubicBezTo>
                    <a:cubicBezTo>
                      <a:pt x="74627" y="86425"/>
                      <a:pt x="76532" y="99380"/>
                      <a:pt x="85190" y="109096"/>
                    </a:cubicBezTo>
                    <a:cubicBezTo>
                      <a:pt x="91258" y="114144"/>
                      <a:pt x="88286" y="124620"/>
                      <a:pt x="80209" y="1250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8" name="Frihåndsform: figur 77">
                <a:extLst>
                  <a:ext uri="{FF2B5EF4-FFF2-40B4-BE49-F238E27FC236}">
                    <a16:creationId xmlns:a16="http://schemas.microsoft.com/office/drawing/2014/main" id="{73545E26-8A90-E0C4-6582-D2239C913849}"/>
                  </a:ext>
                </a:extLst>
              </p:cNvPr>
              <p:cNvSpPr/>
              <p:nvPr/>
            </p:nvSpPr>
            <p:spPr>
              <a:xfrm>
                <a:off x="6452360" y="1242836"/>
                <a:ext cx="397670" cy="181547"/>
              </a:xfrm>
              <a:custGeom>
                <a:avLst/>
                <a:gdLst>
                  <a:gd name="connsiteX0" fmla="*/ 9321 w 397670"/>
                  <a:gd name="connsiteY0" fmla="*/ 184329 h 181547"/>
                  <a:gd name="connsiteX1" fmla="*/ 6683 w 397670"/>
                  <a:gd name="connsiteY1" fmla="*/ 152324 h 181547"/>
                  <a:gd name="connsiteX2" fmla="*/ 79740 w 397670"/>
                  <a:gd name="connsiteY2" fmla="*/ 78315 h 181547"/>
                  <a:gd name="connsiteX3" fmla="*/ 223338 w 397670"/>
                  <a:gd name="connsiteY3" fmla="*/ 29548 h 181547"/>
                  <a:gd name="connsiteX4" fmla="*/ 322160 w 397670"/>
                  <a:gd name="connsiteY4" fmla="*/ 2782 h 181547"/>
                  <a:gd name="connsiteX5" fmla="*/ 323684 w 397670"/>
                  <a:gd name="connsiteY5" fmla="*/ 36215 h 181547"/>
                  <a:gd name="connsiteX6" fmla="*/ 359651 w 397670"/>
                  <a:gd name="connsiteY6" fmla="*/ 27643 h 181547"/>
                  <a:gd name="connsiteX7" fmla="*/ 371595 w 397670"/>
                  <a:gd name="connsiteY7" fmla="*/ 39550 h 181547"/>
                  <a:gd name="connsiteX8" fmla="*/ 366042 w 397670"/>
                  <a:gd name="connsiteY8" fmla="*/ 60123 h 181547"/>
                  <a:gd name="connsiteX9" fmla="*/ 397598 w 397670"/>
                  <a:gd name="connsiteY9" fmla="*/ 67838 h 181547"/>
                  <a:gd name="connsiteX10" fmla="*/ 384911 w 397670"/>
                  <a:gd name="connsiteY10" fmla="*/ 110510 h 181547"/>
                  <a:gd name="connsiteX11" fmla="*/ 365251 w 397670"/>
                  <a:gd name="connsiteY11" fmla="*/ 135560 h 181547"/>
                  <a:gd name="connsiteX12" fmla="*/ 376043 w 397670"/>
                  <a:gd name="connsiteY12" fmla="*/ 77077 h 181547"/>
                  <a:gd name="connsiteX13" fmla="*/ 351364 w 397670"/>
                  <a:gd name="connsiteY13" fmla="*/ 88030 h 181547"/>
                  <a:gd name="connsiteX14" fmla="*/ 341868 w 397670"/>
                  <a:gd name="connsiteY14" fmla="*/ 75647 h 181547"/>
                  <a:gd name="connsiteX15" fmla="*/ 348649 w 397670"/>
                  <a:gd name="connsiteY15" fmla="*/ 50312 h 181547"/>
                  <a:gd name="connsiteX16" fmla="*/ 305206 w 397670"/>
                  <a:gd name="connsiteY16" fmla="*/ 28499 h 181547"/>
                  <a:gd name="connsiteX17" fmla="*/ 125479 w 397670"/>
                  <a:gd name="connsiteY17" fmla="*/ 76124 h 181547"/>
                  <a:gd name="connsiteX18" fmla="*/ 12931 w 397670"/>
                  <a:gd name="connsiteY18" fmla="*/ 162135 h 181547"/>
                  <a:gd name="connsiteX19" fmla="*/ 7483 w 397670"/>
                  <a:gd name="connsiteY19" fmla="*/ 176899 h 181547"/>
                  <a:gd name="connsiteX20" fmla="*/ 14579 w 397670"/>
                  <a:gd name="connsiteY20" fmla="*/ 181471 h 181547"/>
                  <a:gd name="connsiteX21" fmla="*/ 9321 w 397670"/>
                  <a:gd name="connsiteY21" fmla="*/ 184329 h 18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7670" h="181547">
                    <a:moveTo>
                      <a:pt x="9321" y="184329"/>
                    </a:moveTo>
                    <a:cubicBezTo>
                      <a:pt x="-6871" y="181566"/>
                      <a:pt x="2101" y="161563"/>
                      <a:pt x="6683" y="152324"/>
                    </a:cubicBezTo>
                    <a:cubicBezTo>
                      <a:pt x="23609" y="119559"/>
                      <a:pt x="49488" y="95937"/>
                      <a:pt x="79740" y="78315"/>
                    </a:cubicBezTo>
                    <a:cubicBezTo>
                      <a:pt x="123126" y="52979"/>
                      <a:pt x="175504" y="39836"/>
                      <a:pt x="223338" y="29548"/>
                    </a:cubicBezTo>
                    <a:cubicBezTo>
                      <a:pt x="256247" y="22595"/>
                      <a:pt x="289804" y="13546"/>
                      <a:pt x="322160" y="2782"/>
                    </a:cubicBezTo>
                    <a:cubicBezTo>
                      <a:pt x="341563" y="7258"/>
                      <a:pt x="323675" y="24309"/>
                      <a:pt x="323684" y="36215"/>
                    </a:cubicBezTo>
                    <a:lnTo>
                      <a:pt x="359651" y="27643"/>
                    </a:lnTo>
                    <a:cubicBezTo>
                      <a:pt x="366528" y="25736"/>
                      <a:pt x="373776" y="32596"/>
                      <a:pt x="371595" y="39550"/>
                    </a:cubicBezTo>
                    <a:cubicBezTo>
                      <a:pt x="371595" y="39550"/>
                      <a:pt x="366042" y="60123"/>
                      <a:pt x="366042" y="60123"/>
                    </a:cubicBezTo>
                    <a:cubicBezTo>
                      <a:pt x="376415" y="57074"/>
                      <a:pt x="399532" y="49454"/>
                      <a:pt x="397598" y="67838"/>
                    </a:cubicBezTo>
                    <a:cubicBezTo>
                      <a:pt x="394912" y="82412"/>
                      <a:pt x="390359" y="96795"/>
                      <a:pt x="384911" y="110510"/>
                    </a:cubicBezTo>
                    <a:cubicBezTo>
                      <a:pt x="380891" y="120131"/>
                      <a:pt x="376234" y="132797"/>
                      <a:pt x="365251" y="135560"/>
                    </a:cubicBezTo>
                    <a:cubicBezTo>
                      <a:pt x="346173" y="132988"/>
                      <a:pt x="376215" y="90030"/>
                      <a:pt x="376043" y="77077"/>
                    </a:cubicBezTo>
                    <a:cubicBezTo>
                      <a:pt x="366918" y="78696"/>
                      <a:pt x="359956" y="85840"/>
                      <a:pt x="351364" y="88030"/>
                    </a:cubicBezTo>
                    <a:cubicBezTo>
                      <a:pt x="345277" y="87935"/>
                      <a:pt x="340305" y="81554"/>
                      <a:pt x="341868" y="75647"/>
                    </a:cubicBezTo>
                    <a:cubicBezTo>
                      <a:pt x="341868" y="75647"/>
                      <a:pt x="348649" y="50312"/>
                      <a:pt x="348649" y="50312"/>
                    </a:cubicBezTo>
                    <a:cubicBezTo>
                      <a:pt x="321741" y="55074"/>
                      <a:pt x="296767" y="73078"/>
                      <a:pt x="305206" y="28499"/>
                    </a:cubicBezTo>
                    <a:cubicBezTo>
                      <a:pt x="247713" y="46121"/>
                      <a:pt x="182638" y="54502"/>
                      <a:pt x="125479" y="76124"/>
                    </a:cubicBezTo>
                    <a:cubicBezTo>
                      <a:pt x="80587" y="93079"/>
                      <a:pt x="40573" y="118131"/>
                      <a:pt x="12931" y="162135"/>
                    </a:cubicBezTo>
                    <a:cubicBezTo>
                      <a:pt x="10464" y="166612"/>
                      <a:pt x="6816" y="171565"/>
                      <a:pt x="7483" y="176899"/>
                    </a:cubicBezTo>
                    <a:cubicBezTo>
                      <a:pt x="8207" y="179281"/>
                      <a:pt x="11883" y="181852"/>
                      <a:pt x="14579" y="181471"/>
                    </a:cubicBezTo>
                    <a:cubicBezTo>
                      <a:pt x="13979" y="183376"/>
                      <a:pt x="11264" y="184329"/>
                      <a:pt x="9321" y="1843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106" name="Frihåndsform: figur 105">
            <a:extLst>
              <a:ext uri="{FF2B5EF4-FFF2-40B4-BE49-F238E27FC236}">
                <a16:creationId xmlns:a16="http://schemas.microsoft.com/office/drawing/2014/main" id="{AD9B9AED-4695-C9E1-D54F-7C8C3C709921}"/>
              </a:ext>
            </a:extLst>
          </p:cNvPr>
          <p:cNvSpPr/>
          <p:nvPr/>
        </p:nvSpPr>
        <p:spPr>
          <a:xfrm rot="1706509">
            <a:off x="-14137476" y="5300606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0079D3F5-A058-2BAB-05BD-A7C038E409A9}"/>
              </a:ext>
            </a:extLst>
          </p:cNvPr>
          <p:cNvSpPr/>
          <p:nvPr/>
        </p:nvSpPr>
        <p:spPr>
          <a:xfrm rot="20329740">
            <a:off x="-13307151" y="3189642"/>
            <a:ext cx="566936" cy="308478"/>
          </a:xfrm>
          <a:custGeom>
            <a:avLst/>
            <a:gdLst>
              <a:gd name="connsiteX0" fmla="*/ 566937 w 566936"/>
              <a:gd name="connsiteY0" fmla="*/ 4383 h 308478"/>
              <a:gd name="connsiteX1" fmla="*/ 562774 w 566936"/>
              <a:gd name="connsiteY1" fmla="*/ 209 h 308478"/>
              <a:gd name="connsiteX2" fmla="*/ 562551 w 566936"/>
              <a:gd name="connsiteY2" fmla="*/ 215 h 308478"/>
              <a:gd name="connsiteX3" fmla="*/ 521382 w 566936"/>
              <a:gd name="connsiteY3" fmla="*/ 45561 h 308478"/>
              <a:gd name="connsiteX4" fmla="*/ 521382 w 566936"/>
              <a:gd name="connsiteY4" fmla="*/ 55691 h 308478"/>
              <a:gd name="connsiteX5" fmla="*/ 511260 w 566936"/>
              <a:gd name="connsiteY5" fmla="*/ 65813 h 308478"/>
              <a:gd name="connsiteX6" fmla="*/ 501130 w 566936"/>
              <a:gd name="connsiteY6" fmla="*/ 65813 h 308478"/>
              <a:gd name="connsiteX7" fmla="*/ 455574 w 566936"/>
              <a:gd name="connsiteY7" fmla="*/ 111382 h 308478"/>
              <a:gd name="connsiteX8" fmla="*/ 455792 w 566936"/>
              <a:gd name="connsiteY8" fmla="*/ 115836 h 308478"/>
              <a:gd name="connsiteX9" fmla="*/ 503090 w 566936"/>
              <a:gd name="connsiteY9" fmla="*/ 156914 h 308478"/>
              <a:gd name="connsiteX10" fmla="*/ 510076 w 566936"/>
              <a:gd name="connsiteY10" fmla="*/ 156914 h 308478"/>
              <a:gd name="connsiteX11" fmla="*/ 514267 w 566936"/>
              <a:gd name="connsiteY11" fmla="*/ 161144 h 308478"/>
              <a:gd name="connsiteX12" fmla="*/ 513178 w 566936"/>
              <a:gd name="connsiteY12" fmla="*/ 163951 h 308478"/>
              <a:gd name="connsiteX13" fmla="*/ 425202 w 566936"/>
              <a:gd name="connsiteY13" fmla="*/ 201285 h 308478"/>
              <a:gd name="connsiteX14" fmla="*/ 329132 w 566936"/>
              <a:gd name="connsiteY14" fmla="*/ 164001 h 308478"/>
              <a:gd name="connsiteX15" fmla="*/ 329330 w 566936"/>
              <a:gd name="connsiteY15" fmla="*/ 158050 h 308478"/>
              <a:gd name="connsiteX16" fmla="*/ 332200 w 566936"/>
              <a:gd name="connsiteY16" fmla="*/ 156914 h 308478"/>
              <a:gd name="connsiteX17" fmla="*/ 349275 w 566936"/>
              <a:gd name="connsiteY17" fmla="*/ 156914 h 308478"/>
              <a:gd name="connsiteX18" fmla="*/ 394833 w 566936"/>
              <a:gd name="connsiteY18" fmla="*/ 111363 h 308478"/>
              <a:gd name="connsiteX19" fmla="*/ 394613 w 566936"/>
              <a:gd name="connsiteY19" fmla="*/ 106890 h 308478"/>
              <a:gd name="connsiteX20" fmla="*/ 347315 w 566936"/>
              <a:gd name="connsiteY20" fmla="*/ 65813 h 308478"/>
              <a:gd name="connsiteX21" fmla="*/ 339153 w 566936"/>
              <a:gd name="connsiteY21" fmla="*/ 65813 h 308478"/>
              <a:gd name="connsiteX22" fmla="*/ 329023 w 566936"/>
              <a:gd name="connsiteY22" fmla="*/ 55691 h 308478"/>
              <a:gd name="connsiteX23" fmla="*/ 329023 w 566936"/>
              <a:gd name="connsiteY23" fmla="*/ 47521 h 308478"/>
              <a:gd name="connsiteX24" fmla="*/ 287937 w 566936"/>
              <a:gd name="connsiteY24" fmla="*/ 223 h 308478"/>
              <a:gd name="connsiteX25" fmla="*/ 238133 w 566936"/>
              <a:gd name="connsiteY25" fmla="*/ 41089 h 308478"/>
              <a:gd name="connsiteX26" fmla="*/ 237913 w 566936"/>
              <a:gd name="connsiteY26" fmla="*/ 45561 h 308478"/>
              <a:gd name="connsiteX27" fmla="*/ 237913 w 566936"/>
              <a:gd name="connsiteY27" fmla="*/ 55691 h 308478"/>
              <a:gd name="connsiteX28" fmla="*/ 227792 w 566936"/>
              <a:gd name="connsiteY28" fmla="*/ 65813 h 308478"/>
              <a:gd name="connsiteX29" fmla="*/ 219621 w 566936"/>
              <a:gd name="connsiteY29" fmla="*/ 65813 h 308478"/>
              <a:gd name="connsiteX30" fmla="*/ 172324 w 566936"/>
              <a:gd name="connsiteY30" fmla="*/ 106890 h 308478"/>
              <a:gd name="connsiteX31" fmla="*/ 213190 w 566936"/>
              <a:gd name="connsiteY31" fmla="*/ 156694 h 308478"/>
              <a:gd name="connsiteX32" fmla="*/ 217662 w 566936"/>
              <a:gd name="connsiteY32" fmla="*/ 156914 h 308478"/>
              <a:gd name="connsiteX33" fmla="*/ 234737 w 566936"/>
              <a:gd name="connsiteY33" fmla="*/ 156914 h 308478"/>
              <a:gd name="connsiteX34" fmla="*/ 238940 w 566936"/>
              <a:gd name="connsiteY34" fmla="*/ 161131 h 308478"/>
              <a:gd name="connsiteX35" fmla="*/ 237805 w 566936"/>
              <a:gd name="connsiteY35" fmla="*/ 164001 h 308478"/>
              <a:gd name="connsiteX36" fmla="*/ 141734 w 566936"/>
              <a:gd name="connsiteY36" fmla="*/ 201285 h 308478"/>
              <a:gd name="connsiteX37" fmla="*/ 53759 w 566936"/>
              <a:gd name="connsiteY37" fmla="*/ 163951 h 308478"/>
              <a:gd name="connsiteX38" fmla="*/ 54053 w 566936"/>
              <a:gd name="connsiteY38" fmla="*/ 158004 h 308478"/>
              <a:gd name="connsiteX39" fmla="*/ 56860 w 566936"/>
              <a:gd name="connsiteY39" fmla="*/ 156914 h 308478"/>
              <a:gd name="connsiteX40" fmla="*/ 63847 w 566936"/>
              <a:gd name="connsiteY40" fmla="*/ 156914 h 308478"/>
              <a:gd name="connsiteX41" fmla="*/ 111145 w 566936"/>
              <a:gd name="connsiteY41" fmla="*/ 115836 h 308478"/>
              <a:gd name="connsiteX42" fmla="*/ 70261 w 566936"/>
              <a:gd name="connsiteY42" fmla="*/ 66032 h 308478"/>
              <a:gd name="connsiteX43" fmla="*/ 65806 w 566936"/>
              <a:gd name="connsiteY43" fmla="*/ 65813 h 308478"/>
              <a:gd name="connsiteX44" fmla="*/ 55685 w 566936"/>
              <a:gd name="connsiteY44" fmla="*/ 65813 h 308478"/>
              <a:gd name="connsiteX45" fmla="*/ 45555 w 566936"/>
              <a:gd name="connsiteY45" fmla="*/ 55691 h 308478"/>
              <a:gd name="connsiteX46" fmla="*/ 45555 w 566936"/>
              <a:gd name="connsiteY46" fmla="*/ 45553 h 308478"/>
              <a:gd name="connsiteX47" fmla="*/ 4385 w 566936"/>
              <a:gd name="connsiteY47" fmla="*/ 206 h 308478"/>
              <a:gd name="connsiteX48" fmla="*/ 6 w 566936"/>
              <a:gd name="connsiteY48" fmla="*/ 4152 h 308478"/>
              <a:gd name="connsiteX49" fmla="*/ 0 w 566936"/>
              <a:gd name="connsiteY49" fmla="*/ 4375 h 308478"/>
              <a:gd name="connsiteX50" fmla="*/ 0 w 566936"/>
              <a:gd name="connsiteY50" fmla="*/ 308478 h 308478"/>
              <a:gd name="connsiteX51" fmla="*/ 566937 w 566936"/>
              <a:gd name="connsiteY51" fmla="*/ 308478 h 308478"/>
              <a:gd name="connsiteX52" fmla="*/ 283468 w 566936"/>
              <a:gd name="connsiteY52" fmla="*/ 133395 h 308478"/>
              <a:gd name="connsiteX53" fmla="*/ 258456 w 566936"/>
              <a:gd name="connsiteY53" fmla="*/ 108383 h 308478"/>
              <a:gd name="connsiteX54" fmla="*/ 283468 w 566936"/>
              <a:gd name="connsiteY54" fmla="*/ 83371 h 308478"/>
              <a:gd name="connsiteX55" fmla="*/ 308480 w 566936"/>
              <a:gd name="connsiteY55" fmla="*/ 108383 h 308478"/>
              <a:gd name="connsiteX56" fmla="*/ 283468 w 566936"/>
              <a:gd name="connsiteY56" fmla="*/ 133395 h 30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66936" h="308478">
                <a:moveTo>
                  <a:pt x="566937" y="4383"/>
                </a:moveTo>
                <a:cubicBezTo>
                  <a:pt x="566940" y="2081"/>
                  <a:pt x="565076" y="212"/>
                  <a:pt x="562774" y="209"/>
                </a:cubicBezTo>
                <a:cubicBezTo>
                  <a:pt x="562700" y="209"/>
                  <a:pt x="562625" y="210"/>
                  <a:pt x="562551" y="215"/>
                </a:cubicBezTo>
                <a:cubicBezTo>
                  <a:pt x="539200" y="2477"/>
                  <a:pt x="521384" y="22101"/>
                  <a:pt x="521382" y="45561"/>
                </a:cubicBezTo>
                <a:lnTo>
                  <a:pt x="521382" y="55691"/>
                </a:lnTo>
                <a:cubicBezTo>
                  <a:pt x="521377" y="61279"/>
                  <a:pt x="516848" y="65808"/>
                  <a:pt x="511260" y="65813"/>
                </a:cubicBezTo>
                <a:lnTo>
                  <a:pt x="501130" y="65813"/>
                </a:lnTo>
                <a:cubicBezTo>
                  <a:pt x="475967" y="65816"/>
                  <a:pt x="455569" y="86218"/>
                  <a:pt x="455574" y="111382"/>
                </a:cubicBezTo>
                <a:cubicBezTo>
                  <a:pt x="455574" y="112870"/>
                  <a:pt x="455646" y="114356"/>
                  <a:pt x="455792" y="115836"/>
                </a:cubicBezTo>
                <a:cubicBezTo>
                  <a:pt x="458746" y="139603"/>
                  <a:pt x="479143" y="157319"/>
                  <a:pt x="503090" y="156914"/>
                </a:cubicBezTo>
                <a:lnTo>
                  <a:pt x="510076" y="156914"/>
                </a:lnTo>
                <a:cubicBezTo>
                  <a:pt x="512401" y="156925"/>
                  <a:pt x="514278" y="158819"/>
                  <a:pt x="514267" y="161144"/>
                </a:cubicBezTo>
                <a:cubicBezTo>
                  <a:pt x="514262" y="162182"/>
                  <a:pt x="513875" y="163181"/>
                  <a:pt x="513178" y="163951"/>
                </a:cubicBezTo>
                <a:cubicBezTo>
                  <a:pt x="490435" y="188253"/>
                  <a:pt x="458482" y="201814"/>
                  <a:pt x="425202" y="201285"/>
                </a:cubicBezTo>
                <a:cubicBezTo>
                  <a:pt x="389410" y="201285"/>
                  <a:pt x="350750" y="186662"/>
                  <a:pt x="329132" y="164001"/>
                </a:cubicBezTo>
                <a:cubicBezTo>
                  <a:pt x="327543" y="162303"/>
                  <a:pt x="327632" y="159639"/>
                  <a:pt x="329330" y="158050"/>
                </a:cubicBezTo>
                <a:cubicBezTo>
                  <a:pt x="330108" y="157322"/>
                  <a:pt x="331134" y="156916"/>
                  <a:pt x="332200" y="156914"/>
                </a:cubicBezTo>
                <a:lnTo>
                  <a:pt x="349275" y="156914"/>
                </a:lnTo>
                <a:cubicBezTo>
                  <a:pt x="374434" y="156916"/>
                  <a:pt x="394831" y="136521"/>
                  <a:pt x="394833" y="111363"/>
                </a:cubicBezTo>
                <a:cubicBezTo>
                  <a:pt x="394833" y="109869"/>
                  <a:pt x="394760" y="108376"/>
                  <a:pt x="394613" y="106890"/>
                </a:cubicBezTo>
                <a:cubicBezTo>
                  <a:pt x="391659" y="83124"/>
                  <a:pt x="371262" y="65408"/>
                  <a:pt x="347315" y="65813"/>
                </a:cubicBezTo>
                <a:lnTo>
                  <a:pt x="339153" y="65813"/>
                </a:lnTo>
                <a:cubicBezTo>
                  <a:pt x="333562" y="65813"/>
                  <a:pt x="329028" y="61282"/>
                  <a:pt x="329023" y="55691"/>
                </a:cubicBezTo>
                <a:lnTo>
                  <a:pt x="329023" y="47521"/>
                </a:lnTo>
                <a:cubicBezTo>
                  <a:pt x="329424" y="23573"/>
                  <a:pt x="311705" y="3176"/>
                  <a:pt x="287937" y="223"/>
                </a:cubicBezTo>
                <a:cubicBezTo>
                  <a:pt x="262899" y="-2245"/>
                  <a:pt x="240601" y="16051"/>
                  <a:pt x="238133" y="41089"/>
                </a:cubicBezTo>
                <a:cubicBezTo>
                  <a:pt x="237987" y="42576"/>
                  <a:pt x="237913" y="44068"/>
                  <a:pt x="237913" y="45561"/>
                </a:cubicBezTo>
                <a:lnTo>
                  <a:pt x="237913" y="55691"/>
                </a:lnTo>
                <a:cubicBezTo>
                  <a:pt x="237908" y="61279"/>
                  <a:pt x="233379" y="65808"/>
                  <a:pt x="227792" y="65813"/>
                </a:cubicBezTo>
                <a:lnTo>
                  <a:pt x="219621" y="65813"/>
                </a:lnTo>
                <a:cubicBezTo>
                  <a:pt x="195675" y="65408"/>
                  <a:pt x="175278" y="83124"/>
                  <a:pt x="172324" y="106890"/>
                </a:cubicBezTo>
                <a:cubicBezTo>
                  <a:pt x="169856" y="131928"/>
                  <a:pt x="188152" y="154226"/>
                  <a:pt x="213190" y="156694"/>
                </a:cubicBezTo>
                <a:cubicBezTo>
                  <a:pt x="214676" y="156841"/>
                  <a:pt x="216169" y="156914"/>
                  <a:pt x="217662" y="156914"/>
                </a:cubicBezTo>
                <a:lnTo>
                  <a:pt x="234737" y="156914"/>
                </a:lnTo>
                <a:cubicBezTo>
                  <a:pt x="237062" y="156918"/>
                  <a:pt x="238944" y="158806"/>
                  <a:pt x="238940" y="161131"/>
                </a:cubicBezTo>
                <a:cubicBezTo>
                  <a:pt x="238939" y="162197"/>
                  <a:pt x="238533" y="163222"/>
                  <a:pt x="237805" y="164001"/>
                </a:cubicBezTo>
                <a:cubicBezTo>
                  <a:pt x="216186" y="186662"/>
                  <a:pt x="177526" y="201285"/>
                  <a:pt x="141734" y="201285"/>
                </a:cubicBezTo>
                <a:cubicBezTo>
                  <a:pt x="108454" y="201814"/>
                  <a:pt x="76501" y="188253"/>
                  <a:pt x="53759" y="163951"/>
                </a:cubicBezTo>
                <a:cubicBezTo>
                  <a:pt x="52198" y="162228"/>
                  <a:pt x="52330" y="159565"/>
                  <a:pt x="54053" y="158004"/>
                </a:cubicBezTo>
                <a:cubicBezTo>
                  <a:pt x="54823" y="157307"/>
                  <a:pt x="55822" y="156919"/>
                  <a:pt x="56860" y="156914"/>
                </a:cubicBezTo>
                <a:lnTo>
                  <a:pt x="63847" y="156914"/>
                </a:lnTo>
                <a:cubicBezTo>
                  <a:pt x="87793" y="157319"/>
                  <a:pt x="108191" y="139603"/>
                  <a:pt x="111145" y="115836"/>
                </a:cubicBezTo>
                <a:cubicBezTo>
                  <a:pt x="113608" y="90794"/>
                  <a:pt x="95304" y="68495"/>
                  <a:pt x="70261" y="66032"/>
                </a:cubicBezTo>
                <a:cubicBezTo>
                  <a:pt x="68780" y="65886"/>
                  <a:pt x="67294" y="65813"/>
                  <a:pt x="65806" y="65813"/>
                </a:cubicBezTo>
                <a:lnTo>
                  <a:pt x="55685" y="65813"/>
                </a:lnTo>
                <a:cubicBezTo>
                  <a:pt x="50094" y="65813"/>
                  <a:pt x="45560" y="61282"/>
                  <a:pt x="45555" y="55691"/>
                </a:cubicBezTo>
                <a:lnTo>
                  <a:pt x="45555" y="45553"/>
                </a:lnTo>
                <a:cubicBezTo>
                  <a:pt x="45553" y="22093"/>
                  <a:pt x="27737" y="2469"/>
                  <a:pt x="4385" y="206"/>
                </a:cubicBezTo>
                <a:cubicBezTo>
                  <a:pt x="2086" y="86"/>
                  <a:pt x="125" y="1854"/>
                  <a:pt x="6" y="4152"/>
                </a:cubicBezTo>
                <a:cubicBezTo>
                  <a:pt x="2" y="4227"/>
                  <a:pt x="0" y="4301"/>
                  <a:pt x="0" y="4375"/>
                </a:cubicBezTo>
                <a:lnTo>
                  <a:pt x="0" y="308478"/>
                </a:lnTo>
                <a:lnTo>
                  <a:pt x="566937" y="308478"/>
                </a:lnTo>
                <a:close/>
                <a:moveTo>
                  <a:pt x="283468" y="133395"/>
                </a:moveTo>
                <a:cubicBezTo>
                  <a:pt x="269654" y="133395"/>
                  <a:pt x="258456" y="122197"/>
                  <a:pt x="258456" y="108383"/>
                </a:cubicBezTo>
                <a:cubicBezTo>
                  <a:pt x="258456" y="94569"/>
                  <a:pt x="269654" y="83371"/>
                  <a:pt x="283468" y="83371"/>
                </a:cubicBezTo>
                <a:cubicBezTo>
                  <a:pt x="297282" y="83371"/>
                  <a:pt x="308480" y="94569"/>
                  <a:pt x="308480" y="108383"/>
                </a:cubicBezTo>
                <a:cubicBezTo>
                  <a:pt x="308480" y="122197"/>
                  <a:pt x="297282" y="133395"/>
                  <a:pt x="283468" y="133395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pic>
        <p:nvPicPr>
          <p:cNvPr id="80" name="Grafikk 79" descr="Kvinne med Bangs">
            <a:extLst>
              <a:ext uri="{FF2B5EF4-FFF2-40B4-BE49-F238E27FC236}">
                <a16:creationId xmlns:a16="http://schemas.microsoft.com/office/drawing/2014/main" id="{F5995205-BD27-2E61-98A4-13EC0F5189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6156515" y="3880038"/>
            <a:ext cx="405018" cy="365016"/>
          </a:xfrm>
          <a:prstGeom prst="rect">
            <a:avLst/>
          </a:prstGeom>
        </p:spPr>
      </p:pic>
      <p:pic>
        <p:nvPicPr>
          <p:cNvPr id="82" name="Grafikk 81" descr="Kvinne med uavgjort hår">
            <a:extLst>
              <a:ext uri="{FF2B5EF4-FFF2-40B4-BE49-F238E27FC236}">
                <a16:creationId xmlns:a16="http://schemas.microsoft.com/office/drawing/2014/main" id="{47B37A7C-32BD-F043-CAFD-0FAEEA5F08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6773937" y="4439866"/>
            <a:ext cx="461349" cy="461349"/>
          </a:xfrm>
          <a:prstGeom prst="rect">
            <a:avLst/>
          </a:prstGeom>
        </p:spPr>
      </p:pic>
      <p:pic>
        <p:nvPicPr>
          <p:cNvPr id="84" name="Grafikk 83" descr="Et mann med bølget hår">
            <a:extLst>
              <a:ext uri="{FF2B5EF4-FFF2-40B4-BE49-F238E27FC236}">
                <a16:creationId xmlns:a16="http://schemas.microsoft.com/office/drawing/2014/main" id="{678C3925-63AD-368D-0EAB-1A63C8D643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7076791" y="4060210"/>
            <a:ext cx="349240" cy="448278"/>
          </a:xfrm>
          <a:prstGeom prst="rect">
            <a:avLst/>
          </a:prstGeom>
        </p:spPr>
      </p:pic>
      <p:pic>
        <p:nvPicPr>
          <p:cNvPr id="86" name="Grafikk 85" descr="Et barn med bølget hår">
            <a:extLst>
              <a:ext uri="{FF2B5EF4-FFF2-40B4-BE49-F238E27FC236}">
                <a16:creationId xmlns:a16="http://schemas.microsoft.com/office/drawing/2014/main" id="{903F71BC-706D-A9C0-88B5-77DEED8ED7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5589078" y="4017210"/>
            <a:ext cx="418245" cy="460676"/>
          </a:xfrm>
          <a:prstGeom prst="rect">
            <a:avLst/>
          </a:prstGeom>
        </p:spPr>
      </p:pic>
      <p:pic>
        <p:nvPicPr>
          <p:cNvPr id="88" name="Grafikk 87" descr="Gutt med spiky hår">
            <a:extLst>
              <a:ext uri="{FF2B5EF4-FFF2-40B4-BE49-F238E27FC236}">
                <a16:creationId xmlns:a16="http://schemas.microsoft.com/office/drawing/2014/main" id="{4F338B25-C497-7BF7-B506-3C5414073F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347238">
            <a:off x="-17416723" y="4346349"/>
            <a:ext cx="370217" cy="461348"/>
          </a:xfrm>
          <a:prstGeom prst="rect">
            <a:avLst/>
          </a:prstGeom>
        </p:spPr>
      </p:pic>
      <p:pic>
        <p:nvPicPr>
          <p:cNvPr id="90" name="Grafikk 89" descr="En forvirret ansikt">
            <a:extLst>
              <a:ext uri="{FF2B5EF4-FFF2-40B4-BE49-F238E27FC236}">
                <a16:creationId xmlns:a16="http://schemas.microsoft.com/office/drawing/2014/main" id="{EFE08C37-74AA-8971-C338-A3942281AE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5422682" y="4173940"/>
            <a:ext cx="200507" cy="250633"/>
          </a:xfrm>
          <a:prstGeom prst="rect">
            <a:avLst/>
          </a:prstGeom>
        </p:spPr>
      </p:pic>
      <p:pic>
        <p:nvPicPr>
          <p:cNvPr id="92" name="Grafikk 91" descr="En bekymret ansikt">
            <a:extLst>
              <a:ext uri="{FF2B5EF4-FFF2-40B4-BE49-F238E27FC236}">
                <a16:creationId xmlns:a16="http://schemas.microsoft.com/office/drawing/2014/main" id="{2A9B3CF9-00C1-ACC7-5FA4-2F99DD8C0B3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16505871" y="4613189"/>
            <a:ext cx="200199" cy="218968"/>
          </a:xfrm>
          <a:prstGeom prst="rect">
            <a:avLst/>
          </a:prstGeom>
        </p:spPr>
      </p:pic>
      <p:pic>
        <p:nvPicPr>
          <p:cNvPr id="94" name="Grafikk 93" descr="En ansikts ansikt">
            <a:extLst>
              <a:ext uri="{FF2B5EF4-FFF2-40B4-BE49-F238E27FC236}">
                <a16:creationId xmlns:a16="http://schemas.microsoft.com/office/drawing/2014/main" id="{C1DFFFC6-277F-BE4B-E1CB-F26F236C145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16930087" y="4244119"/>
            <a:ext cx="180296" cy="185760"/>
          </a:xfrm>
          <a:prstGeom prst="rect">
            <a:avLst/>
          </a:prstGeom>
        </p:spPr>
      </p:pic>
      <p:pic>
        <p:nvPicPr>
          <p:cNvPr id="96" name="Grafikk 95" descr="Et rolig ansikt">
            <a:extLst>
              <a:ext uri="{FF2B5EF4-FFF2-40B4-BE49-F238E27FC236}">
                <a16:creationId xmlns:a16="http://schemas.microsoft.com/office/drawing/2014/main" id="{47C13492-2E38-5677-6E07-FB5EAF3595A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16004236" y="3997242"/>
            <a:ext cx="211440" cy="218048"/>
          </a:xfrm>
          <a:prstGeom prst="rect">
            <a:avLst/>
          </a:prstGeom>
        </p:spPr>
      </p:pic>
      <p:pic>
        <p:nvPicPr>
          <p:cNvPr id="98" name="Grafikk 97" descr="En prate ansikt">
            <a:extLst>
              <a:ext uri="{FF2B5EF4-FFF2-40B4-BE49-F238E27FC236}">
                <a16:creationId xmlns:a16="http://schemas.microsoft.com/office/drawing/2014/main" id="{8AB4542C-310F-1A6C-7AAA-7795045B64F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17254799" y="4510032"/>
            <a:ext cx="202539" cy="240515"/>
          </a:xfrm>
          <a:prstGeom prst="rect">
            <a:avLst/>
          </a:prstGeom>
        </p:spPr>
      </p:pic>
      <p:sp>
        <p:nvSpPr>
          <p:cNvPr id="93" name="TekstSylinder 92">
            <a:extLst>
              <a:ext uri="{FF2B5EF4-FFF2-40B4-BE49-F238E27FC236}">
                <a16:creationId xmlns:a16="http://schemas.microsoft.com/office/drawing/2014/main" id="{BD1E9C06-F9B7-1377-C8DA-C8489D5AF01E}"/>
              </a:ext>
            </a:extLst>
          </p:cNvPr>
          <p:cNvSpPr txBox="1"/>
          <p:nvPr/>
        </p:nvSpPr>
        <p:spPr>
          <a:xfrm>
            <a:off x="-17660825" y="7723480"/>
            <a:ext cx="558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Hvorfor tillater Gud lidelse?</a:t>
            </a:r>
          </a:p>
        </p:txBody>
      </p:sp>
      <p:sp>
        <p:nvSpPr>
          <p:cNvPr id="102" name="Bue 101">
            <a:extLst>
              <a:ext uri="{FF2B5EF4-FFF2-40B4-BE49-F238E27FC236}">
                <a16:creationId xmlns:a16="http://schemas.microsoft.com/office/drawing/2014/main" id="{2DA02BBD-AFD1-0AD2-4DD6-9B1D7D34977C}"/>
              </a:ext>
            </a:extLst>
          </p:cNvPr>
          <p:cNvSpPr/>
          <p:nvPr/>
        </p:nvSpPr>
        <p:spPr>
          <a:xfrm>
            <a:off x="-17633381" y="7680399"/>
            <a:ext cx="1904474" cy="187079"/>
          </a:xfrm>
          <a:prstGeom prst="arc">
            <a:avLst>
              <a:gd name="adj1" fmla="val 10944435"/>
              <a:gd name="adj2" fmla="val 2134254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Snakkeboble: rektangel med avrundede hjørner 102">
            <a:extLst>
              <a:ext uri="{FF2B5EF4-FFF2-40B4-BE49-F238E27FC236}">
                <a16:creationId xmlns:a16="http://schemas.microsoft.com/office/drawing/2014/main" id="{52AB99C1-26C7-50A2-BB27-33B6B370B4F0}"/>
              </a:ext>
            </a:extLst>
          </p:cNvPr>
          <p:cNvSpPr/>
          <p:nvPr/>
        </p:nvSpPr>
        <p:spPr>
          <a:xfrm>
            <a:off x="-14590258" y="3386512"/>
            <a:ext cx="846387" cy="674514"/>
          </a:xfrm>
          <a:prstGeom prst="wedgeRoundRectCallout">
            <a:avLst>
              <a:gd name="adj1" fmla="val 84002"/>
              <a:gd name="adj2" fmla="val 19999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OK</a:t>
            </a:r>
          </a:p>
        </p:txBody>
      </p:sp>
      <p:sp>
        <p:nvSpPr>
          <p:cNvPr id="107" name="Frihåndsform: figur 106">
            <a:extLst>
              <a:ext uri="{FF2B5EF4-FFF2-40B4-BE49-F238E27FC236}">
                <a16:creationId xmlns:a16="http://schemas.microsoft.com/office/drawing/2014/main" id="{10610240-49D5-147F-B2CC-99364B6C0733}"/>
              </a:ext>
            </a:extLst>
          </p:cNvPr>
          <p:cNvSpPr/>
          <p:nvPr/>
        </p:nvSpPr>
        <p:spPr>
          <a:xfrm rot="1706509">
            <a:off x="-12823897" y="4149162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887A8731-4D71-19E8-8325-850B68E04CB2}"/>
              </a:ext>
            </a:extLst>
          </p:cNvPr>
          <p:cNvSpPr txBox="1"/>
          <p:nvPr/>
        </p:nvSpPr>
        <p:spPr>
          <a:xfrm>
            <a:off x="-17462263" y="9263780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chemeClr val="bg1"/>
                </a:solidFill>
                <a:latin typeface="+mj-lt"/>
              </a:rPr>
              <a:t>SPØRSMÅLENE</a:t>
            </a:r>
          </a:p>
        </p:txBody>
      </p:sp>
      <p:sp>
        <p:nvSpPr>
          <p:cNvPr id="130" name="Bildeforklaring: pil ned 129">
            <a:extLst>
              <a:ext uri="{FF2B5EF4-FFF2-40B4-BE49-F238E27FC236}">
                <a16:creationId xmlns:a16="http://schemas.microsoft.com/office/drawing/2014/main" id="{FC4986CC-1024-3D2C-4520-CAAD37B71693}"/>
              </a:ext>
            </a:extLst>
          </p:cNvPr>
          <p:cNvSpPr/>
          <p:nvPr/>
        </p:nvSpPr>
        <p:spPr>
          <a:xfrm>
            <a:off x="-17908475" y="11523908"/>
            <a:ext cx="161045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7C71AA7A-CC50-82C6-CFE9-AE87F3880AE2}"/>
              </a:ext>
            </a:extLst>
          </p:cNvPr>
          <p:cNvSpPr txBox="1"/>
          <p:nvPr/>
        </p:nvSpPr>
        <p:spPr>
          <a:xfrm>
            <a:off x="-17965987" y="11523908"/>
            <a:ext cx="170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Jobs kone</a:t>
            </a:r>
          </a:p>
        </p:txBody>
      </p:sp>
      <p:pic>
        <p:nvPicPr>
          <p:cNvPr id="111" name="Grafikk 110" descr="Eldre mann med sideburns">
            <a:extLst>
              <a:ext uri="{FF2B5EF4-FFF2-40B4-BE49-F238E27FC236}">
                <a16:creationId xmlns:a16="http://schemas.microsoft.com/office/drawing/2014/main" id="{83E5F117-8CB9-9B71-6895-DEDA505C5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-15987228" y="12906355"/>
            <a:ext cx="664030" cy="664030"/>
          </a:xfrm>
          <a:prstGeom prst="rect">
            <a:avLst/>
          </a:prstGeom>
        </p:spPr>
      </p:pic>
      <p:pic>
        <p:nvPicPr>
          <p:cNvPr id="116" name="Grafikk 115" descr="Jente med braided hår">
            <a:extLst>
              <a:ext uri="{FF2B5EF4-FFF2-40B4-BE49-F238E27FC236}">
                <a16:creationId xmlns:a16="http://schemas.microsoft.com/office/drawing/2014/main" id="{A451127A-E624-1FBA-01C4-B37966C5598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-17528676" y="12059771"/>
            <a:ext cx="704850" cy="923925"/>
          </a:xfrm>
          <a:prstGeom prst="rect">
            <a:avLst/>
          </a:prstGeom>
        </p:spPr>
      </p:pic>
      <p:pic>
        <p:nvPicPr>
          <p:cNvPr id="117" name="Grafikk 116" descr="Et øye bilde som ruller">
            <a:extLst>
              <a:ext uri="{FF2B5EF4-FFF2-40B4-BE49-F238E27FC236}">
                <a16:creationId xmlns:a16="http://schemas.microsoft.com/office/drawing/2014/main" id="{83E83982-8077-D2EA-50F9-DF4E79C1297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-17211002" y="12376433"/>
            <a:ext cx="304800" cy="314325"/>
          </a:xfrm>
          <a:prstGeom prst="rect">
            <a:avLst/>
          </a:prstGeom>
        </p:spPr>
      </p:pic>
      <p:sp>
        <p:nvSpPr>
          <p:cNvPr id="132" name="Bildeforklaring: pil ned 131">
            <a:extLst>
              <a:ext uri="{FF2B5EF4-FFF2-40B4-BE49-F238E27FC236}">
                <a16:creationId xmlns:a16="http://schemas.microsoft.com/office/drawing/2014/main" id="{5AEA4611-0998-3F40-90E8-C7585DA48EE5}"/>
              </a:ext>
            </a:extLst>
          </p:cNvPr>
          <p:cNvSpPr/>
          <p:nvPr/>
        </p:nvSpPr>
        <p:spPr>
          <a:xfrm>
            <a:off x="-15550991" y="11642469"/>
            <a:ext cx="98249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5" name="Grafikk 124" descr="Mann med flat topp">
            <a:extLst>
              <a:ext uri="{FF2B5EF4-FFF2-40B4-BE49-F238E27FC236}">
                <a16:creationId xmlns:a16="http://schemas.microsoft.com/office/drawing/2014/main" id="{83141939-133C-7125-5963-E30E91F9080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-15248690" y="12188620"/>
            <a:ext cx="351886" cy="483098"/>
          </a:xfrm>
          <a:prstGeom prst="rect">
            <a:avLst/>
          </a:prstGeom>
        </p:spPr>
      </p:pic>
      <p:sp>
        <p:nvSpPr>
          <p:cNvPr id="134" name="Bildeforklaring: pil ned 133">
            <a:extLst>
              <a:ext uri="{FF2B5EF4-FFF2-40B4-BE49-F238E27FC236}">
                <a16:creationId xmlns:a16="http://schemas.microsoft.com/office/drawing/2014/main" id="{F6790BFE-9293-5B24-BDAD-EE582A3F8469}"/>
              </a:ext>
            </a:extLst>
          </p:cNvPr>
          <p:cNvSpPr/>
          <p:nvPr/>
        </p:nvSpPr>
        <p:spPr>
          <a:xfrm>
            <a:off x="-14587610" y="11523908"/>
            <a:ext cx="1113886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5" name="TekstSylinder 134">
            <a:extLst>
              <a:ext uri="{FF2B5EF4-FFF2-40B4-BE49-F238E27FC236}">
                <a16:creationId xmlns:a16="http://schemas.microsoft.com/office/drawing/2014/main" id="{85341C45-1B9F-6C07-BCAE-718BAB89BB9C}"/>
              </a:ext>
            </a:extLst>
          </p:cNvPr>
          <p:cNvSpPr txBox="1"/>
          <p:nvPr/>
        </p:nvSpPr>
        <p:spPr>
          <a:xfrm>
            <a:off x="-14645122" y="11523908"/>
            <a:ext cx="116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Bildad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36" name="Bildeforklaring: pil ned 135">
            <a:extLst>
              <a:ext uri="{FF2B5EF4-FFF2-40B4-BE49-F238E27FC236}">
                <a16:creationId xmlns:a16="http://schemas.microsoft.com/office/drawing/2014/main" id="{6A6F1216-490A-1CC6-8E95-E5F45B1EC046}"/>
              </a:ext>
            </a:extLst>
          </p:cNvPr>
          <p:cNvSpPr/>
          <p:nvPr/>
        </p:nvSpPr>
        <p:spPr>
          <a:xfrm>
            <a:off x="-13543436" y="11844740"/>
            <a:ext cx="94007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7" name="TekstSylinder 136">
            <a:extLst>
              <a:ext uri="{FF2B5EF4-FFF2-40B4-BE49-F238E27FC236}">
                <a16:creationId xmlns:a16="http://schemas.microsoft.com/office/drawing/2014/main" id="{7C3261FA-27E2-DE52-A984-069B90808ABC}"/>
              </a:ext>
            </a:extLst>
          </p:cNvPr>
          <p:cNvSpPr txBox="1"/>
          <p:nvPr/>
        </p:nvSpPr>
        <p:spPr>
          <a:xfrm>
            <a:off x="-13678211" y="11844740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Sofar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21" name="Grafikk 120" descr="Skallet dame hode">
            <a:extLst>
              <a:ext uri="{FF2B5EF4-FFF2-40B4-BE49-F238E27FC236}">
                <a16:creationId xmlns:a16="http://schemas.microsoft.com/office/drawing/2014/main" id="{C19AF921-0686-C42B-D816-ED01071EBF1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-14225236" y="12067912"/>
            <a:ext cx="372076" cy="440290"/>
          </a:xfrm>
          <a:prstGeom prst="rect">
            <a:avLst/>
          </a:prstGeom>
        </p:spPr>
      </p:pic>
      <p:pic>
        <p:nvPicPr>
          <p:cNvPr id="123" name="Grafikk 122" descr="Bære hode uten ansikt">
            <a:extLst>
              <a:ext uri="{FF2B5EF4-FFF2-40B4-BE49-F238E27FC236}">
                <a16:creationId xmlns:a16="http://schemas.microsoft.com/office/drawing/2014/main" id="{B3D188C1-7133-235F-BE6E-7538D547153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13335359" y="12408372"/>
            <a:ext cx="483413" cy="509901"/>
          </a:xfrm>
          <a:prstGeom prst="rect">
            <a:avLst/>
          </a:prstGeom>
        </p:spPr>
      </p:pic>
      <p:pic>
        <p:nvPicPr>
          <p:cNvPr id="149" name="Grafikk 148" descr="Gråtende ansikt med Gledestårer">
            <a:extLst>
              <a:ext uri="{FF2B5EF4-FFF2-40B4-BE49-F238E27FC236}">
                <a16:creationId xmlns:a16="http://schemas.microsoft.com/office/drawing/2014/main" id="{36FDDB31-838D-6B25-E9B3-6775D3635FC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 rot="345954">
            <a:off x="-15741214" y="13211656"/>
            <a:ext cx="353885" cy="337033"/>
          </a:xfrm>
          <a:prstGeom prst="rect">
            <a:avLst/>
          </a:prstGeom>
        </p:spPr>
      </p:pic>
      <p:pic>
        <p:nvPicPr>
          <p:cNvPr id="34" name="Grafikk 33" descr="Gammelt manne ansikt">
            <a:extLst>
              <a:ext uri="{FF2B5EF4-FFF2-40B4-BE49-F238E27FC236}">
                <a16:creationId xmlns:a16="http://schemas.microsoft.com/office/drawing/2014/main" id="{28DC6CD0-3896-65BD-3A76-7B9EE336ADD5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-14093911" y="12223833"/>
            <a:ext cx="235706" cy="228563"/>
          </a:xfrm>
          <a:prstGeom prst="rect">
            <a:avLst/>
          </a:prstGeom>
        </p:spPr>
      </p:pic>
      <p:pic>
        <p:nvPicPr>
          <p:cNvPr id="51" name="Grafikk 50" descr="Et gråtende ansikt">
            <a:extLst>
              <a:ext uri="{FF2B5EF4-FFF2-40B4-BE49-F238E27FC236}">
                <a16:creationId xmlns:a16="http://schemas.microsoft.com/office/drawing/2014/main" id="{212FD407-3149-CAFB-B1DE-88D76E3E8B31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-15144125" y="12396915"/>
            <a:ext cx="236932" cy="236932"/>
          </a:xfrm>
          <a:prstGeom prst="rect">
            <a:avLst/>
          </a:prstGeom>
        </p:spPr>
      </p:pic>
      <p:pic>
        <p:nvPicPr>
          <p:cNvPr id="55" name="Grafikk 54" descr="En lei ansikt">
            <a:extLst>
              <a:ext uri="{FF2B5EF4-FFF2-40B4-BE49-F238E27FC236}">
                <a16:creationId xmlns:a16="http://schemas.microsoft.com/office/drawing/2014/main" id="{FF027A4F-6D7B-C143-64C5-C35028EE355B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13217848" y="12572994"/>
            <a:ext cx="246266" cy="24626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4303D66-66BE-1011-38EE-3B3F0AF56BD3}"/>
              </a:ext>
            </a:extLst>
          </p:cNvPr>
          <p:cNvSpPr txBox="1"/>
          <p:nvPr/>
        </p:nvSpPr>
        <p:spPr>
          <a:xfrm>
            <a:off x="-11648673" y="5145506"/>
            <a:ext cx="1268693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Skal ikke undergang ramme den urettferdige, </a:t>
            </a:r>
          </a:p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 ulykke dem som gjør det onde? Job 31:3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1" name="Grafikk 80" descr="Mann med flat topp">
            <a:extLst>
              <a:ext uri="{FF2B5EF4-FFF2-40B4-BE49-F238E27FC236}">
                <a16:creationId xmlns:a16="http://schemas.microsoft.com/office/drawing/2014/main" id="{3E0544A1-66C8-D815-E1D9-5A116195FDF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-2500179" y="9742428"/>
            <a:ext cx="466474" cy="640414"/>
          </a:xfrm>
          <a:prstGeom prst="rect">
            <a:avLst/>
          </a:prstGeom>
        </p:spPr>
      </p:pic>
      <p:pic>
        <p:nvPicPr>
          <p:cNvPr id="95" name="Grafikk 94" descr="Skallet dame hode">
            <a:extLst>
              <a:ext uri="{FF2B5EF4-FFF2-40B4-BE49-F238E27FC236}">
                <a16:creationId xmlns:a16="http://schemas.microsoft.com/office/drawing/2014/main" id="{3B3E99B9-DE37-5225-0014-895D0EC0C2E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-1602675" y="9849696"/>
            <a:ext cx="541195" cy="640413"/>
          </a:xfrm>
          <a:prstGeom prst="rect">
            <a:avLst/>
          </a:prstGeom>
        </p:spPr>
      </p:pic>
      <p:pic>
        <p:nvPicPr>
          <p:cNvPr id="101" name="Grafikk 100" descr="Gammelt manne ansikt">
            <a:extLst>
              <a:ext uri="{FF2B5EF4-FFF2-40B4-BE49-F238E27FC236}">
                <a16:creationId xmlns:a16="http://schemas.microsoft.com/office/drawing/2014/main" id="{BE6EA42E-A236-877E-99AE-52A0CC8C897B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-1477324" y="10059863"/>
            <a:ext cx="357389" cy="346558"/>
          </a:xfrm>
          <a:prstGeom prst="rect">
            <a:avLst/>
          </a:prstGeom>
        </p:spPr>
      </p:pic>
      <p:pic>
        <p:nvPicPr>
          <p:cNvPr id="108" name="Grafikk 107" descr="En lei ansikt">
            <a:extLst>
              <a:ext uri="{FF2B5EF4-FFF2-40B4-BE49-F238E27FC236}">
                <a16:creationId xmlns:a16="http://schemas.microsoft.com/office/drawing/2014/main" id="{A202881B-30D1-46D5-C3A5-1FD5BFF8BA15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718424" y="10689457"/>
            <a:ext cx="391818" cy="391818"/>
          </a:xfrm>
          <a:prstGeom prst="rect">
            <a:avLst/>
          </a:prstGeom>
        </p:spPr>
      </p:pic>
      <p:pic>
        <p:nvPicPr>
          <p:cNvPr id="122" name="Grafikk 121" descr="Et deprimerende ansikt">
            <a:extLst>
              <a:ext uri="{FF2B5EF4-FFF2-40B4-BE49-F238E27FC236}">
                <a16:creationId xmlns:a16="http://schemas.microsoft.com/office/drawing/2014/main" id="{F2F243A7-E9CF-9137-E972-81B90112A802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 rot="649093">
            <a:off x="-9091204" y="11272647"/>
            <a:ext cx="347267" cy="336743"/>
          </a:xfrm>
          <a:prstGeom prst="rect">
            <a:avLst/>
          </a:prstGeom>
        </p:spPr>
      </p:pic>
      <p:pic>
        <p:nvPicPr>
          <p:cNvPr id="126" name="Grafikk 125" descr="En forvirret ansikt">
            <a:extLst>
              <a:ext uri="{FF2B5EF4-FFF2-40B4-BE49-F238E27FC236}">
                <a16:creationId xmlns:a16="http://schemas.microsoft.com/office/drawing/2014/main" id="{ABAA2EBA-431D-1B35-D6E6-94F40E56814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2384515" y="9935973"/>
            <a:ext cx="304800" cy="381000"/>
          </a:xfrm>
          <a:prstGeom prst="rect">
            <a:avLst/>
          </a:prstGeom>
        </p:spPr>
      </p:pic>
      <p:sp>
        <p:nvSpPr>
          <p:cNvPr id="139" name="Grafikk 114" descr="Avmerking med heldekkende fyll">
            <a:extLst>
              <a:ext uri="{FF2B5EF4-FFF2-40B4-BE49-F238E27FC236}">
                <a16:creationId xmlns:a16="http://schemas.microsoft.com/office/drawing/2014/main" id="{6618CF6C-B8C1-CFCC-4E5E-AC88EF69FB37}"/>
              </a:ext>
            </a:extLst>
          </p:cNvPr>
          <p:cNvSpPr/>
          <p:nvPr/>
        </p:nvSpPr>
        <p:spPr>
          <a:xfrm>
            <a:off x="-608985" y="13938042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  <p:sp>
        <p:nvSpPr>
          <p:cNvPr id="115" name="Grafikk 114" descr="Avmerking med heldekkende fyll">
            <a:extLst>
              <a:ext uri="{FF2B5EF4-FFF2-40B4-BE49-F238E27FC236}">
                <a16:creationId xmlns:a16="http://schemas.microsoft.com/office/drawing/2014/main" id="{7DEF7480-16A6-ABF7-4DB4-9155198E2472}"/>
              </a:ext>
            </a:extLst>
          </p:cNvPr>
          <p:cNvSpPr/>
          <p:nvPr/>
        </p:nvSpPr>
        <p:spPr>
          <a:xfrm>
            <a:off x="-7536750" y="9498874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  <p:pic>
        <p:nvPicPr>
          <p:cNvPr id="141" name="Grafikk 140" descr="Gutt med en flat topp">
            <a:extLst>
              <a:ext uri="{FF2B5EF4-FFF2-40B4-BE49-F238E27FC236}">
                <a16:creationId xmlns:a16="http://schemas.microsoft.com/office/drawing/2014/main" id="{33DA3836-F7A1-A079-9371-F0C4AAD0974E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-3525812" y="9847205"/>
            <a:ext cx="666750" cy="752475"/>
          </a:xfrm>
          <a:prstGeom prst="rect">
            <a:avLst/>
          </a:prstGeom>
        </p:spPr>
      </p:pic>
      <p:pic>
        <p:nvPicPr>
          <p:cNvPr id="146" name="Grafikk 145" descr="Ansikt med ett eyebrow">
            <a:extLst>
              <a:ext uri="{FF2B5EF4-FFF2-40B4-BE49-F238E27FC236}">
                <a16:creationId xmlns:a16="http://schemas.microsoft.com/office/drawing/2014/main" id="{009B3A9F-773E-6BDE-4832-7F42D31AB22E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-3199600" y="10221043"/>
            <a:ext cx="314325" cy="304800"/>
          </a:xfrm>
          <a:prstGeom prst="rect">
            <a:avLst/>
          </a:prstGeom>
        </p:spPr>
      </p:pic>
      <p:sp>
        <p:nvSpPr>
          <p:cNvPr id="165" name="TekstSylinder 164">
            <a:extLst>
              <a:ext uri="{FF2B5EF4-FFF2-40B4-BE49-F238E27FC236}">
                <a16:creationId xmlns:a16="http://schemas.microsoft.com/office/drawing/2014/main" id="{5EBF7B53-0C74-109F-009E-1C721B2E307D}"/>
              </a:ext>
            </a:extLst>
          </p:cNvPr>
          <p:cNvSpPr txBox="1"/>
          <p:nvPr/>
        </p:nvSpPr>
        <p:spPr>
          <a:xfrm>
            <a:off x="4635480" y="1171253"/>
            <a:ext cx="2870421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3200" dirty="0"/>
              <a:t>1. VR-briller</a:t>
            </a:r>
          </a:p>
        </p:txBody>
      </p:sp>
      <p:sp>
        <p:nvSpPr>
          <p:cNvPr id="147" name="Bildeforklaring: pil ned 146">
            <a:extLst>
              <a:ext uri="{FF2B5EF4-FFF2-40B4-BE49-F238E27FC236}">
                <a16:creationId xmlns:a16="http://schemas.microsoft.com/office/drawing/2014/main" id="{7EE60B40-D668-9354-6772-87140E8A5A49}"/>
              </a:ext>
            </a:extLst>
          </p:cNvPr>
          <p:cNvSpPr/>
          <p:nvPr/>
        </p:nvSpPr>
        <p:spPr>
          <a:xfrm>
            <a:off x="-3602936" y="9293735"/>
            <a:ext cx="94007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5" name="TekstSylinder 154">
            <a:extLst>
              <a:ext uri="{FF2B5EF4-FFF2-40B4-BE49-F238E27FC236}">
                <a16:creationId xmlns:a16="http://schemas.microsoft.com/office/drawing/2014/main" id="{88C8ECD2-F287-F7F5-FD1F-297654897948}"/>
              </a:ext>
            </a:extLst>
          </p:cNvPr>
          <p:cNvSpPr txBox="1"/>
          <p:nvPr/>
        </p:nvSpPr>
        <p:spPr>
          <a:xfrm>
            <a:off x="-3737711" y="9293735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Elihu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61" name="Frihåndsform: figur 160">
            <a:extLst>
              <a:ext uri="{FF2B5EF4-FFF2-40B4-BE49-F238E27FC236}">
                <a16:creationId xmlns:a16="http://schemas.microsoft.com/office/drawing/2014/main" id="{A83B8A92-9923-5350-0DDD-85EFBE1719D5}"/>
              </a:ext>
            </a:extLst>
          </p:cNvPr>
          <p:cNvSpPr/>
          <p:nvPr/>
        </p:nvSpPr>
        <p:spPr>
          <a:xfrm>
            <a:off x="-8151292" y="13990538"/>
            <a:ext cx="194018" cy="189916"/>
          </a:xfrm>
          <a:custGeom>
            <a:avLst/>
            <a:gdLst>
              <a:gd name="connsiteX0" fmla="*/ 119273 w 139705"/>
              <a:gd name="connsiteY0" fmla="*/ 20501 h 139811"/>
              <a:gd name="connsiteX1" fmla="*/ 119273 w 139705"/>
              <a:gd name="connsiteY1" fmla="*/ 20501 h 139811"/>
              <a:gd name="connsiteX2" fmla="*/ 20535 w 139705"/>
              <a:gd name="connsiteY2" fmla="*/ 20398 h 139811"/>
              <a:gd name="connsiteX3" fmla="*/ 20432 w 139705"/>
              <a:gd name="connsiteY3" fmla="*/ 20501 h 139811"/>
              <a:gd name="connsiteX4" fmla="*/ 5459 w 139705"/>
              <a:gd name="connsiteY4" fmla="*/ 42846 h 139811"/>
              <a:gd name="connsiteX5" fmla="*/ 1 w 139705"/>
              <a:gd name="connsiteY5" fmla="*/ 70097 h 139811"/>
              <a:gd name="connsiteX6" fmla="*/ 5478 w 139705"/>
              <a:gd name="connsiteY6" fmla="*/ 97225 h 139811"/>
              <a:gd name="connsiteX7" fmla="*/ 42778 w 139705"/>
              <a:gd name="connsiteY7" fmla="*/ 134325 h 139811"/>
              <a:gd name="connsiteX8" fmla="*/ 70019 w 139705"/>
              <a:gd name="connsiteY8" fmla="*/ 139811 h 139811"/>
              <a:gd name="connsiteX9" fmla="*/ 97147 w 139705"/>
              <a:gd name="connsiteY9" fmla="*/ 134334 h 139811"/>
              <a:gd name="connsiteX10" fmla="*/ 134218 w 139705"/>
              <a:gd name="connsiteY10" fmla="*/ 97253 h 139811"/>
              <a:gd name="connsiteX11" fmla="*/ 139704 w 139705"/>
              <a:gd name="connsiteY11" fmla="*/ 70126 h 139811"/>
              <a:gd name="connsiteX12" fmla="*/ 134237 w 139705"/>
              <a:gd name="connsiteY12" fmla="*/ 42875 h 139811"/>
              <a:gd name="connsiteX13" fmla="*/ 119273 w 139705"/>
              <a:gd name="connsiteY13" fmla="*/ 20501 h 13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705" h="139811">
                <a:moveTo>
                  <a:pt x="119273" y="20501"/>
                </a:moveTo>
                <a:lnTo>
                  <a:pt x="119273" y="20501"/>
                </a:lnTo>
                <a:cubicBezTo>
                  <a:pt x="92035" y="-6793"/>
                  <a:pt x="47830" y="-6840"/>
                  <a:pt x="20535" y="20398"/>
                </a:cubicBezTo>
                <a:cubicBezTo>
                  <a:pt x="20501" y="20432"/>
                  <a:pt x="20467" y="20467"/>
                  <a:pt x="20432" y="20501"/>
                </a:cubicBezTo>
                <a:cubicBezTo>
                  <a:pt x="14045" y="26912"/>
                  <a:pt x="8959" y="34501"/>
                  <a:pt x="5459" y="42846"/>
                </a:cubicBezTo>
                <a:cubicBezTo>
                  <a:pt x="1815" y="51468"/>
                  <a:pt x="-42" y="60738"/>
                  <a:pt x="1" y="70097"/>
                </a:cubicBezTo>
                <a:cubicBezTo>
                  <a:pt x="-51" y="79420"/>
                  <a:pt x="1813" y="88653"/>
                  <a:pt x="5478" y="97225"/>
                </a:cubicBezTo>
                <a:cubicBezTo>
                  <a:pt x="12601" y="113980"/>
                  <a:pt x="25984" y="127292"/>
                  <a:pt x="42778" y="134325"/>
                </a:cubicBezTo>
                <a:cubicBezTo>
                  <a:pt x="51397" y="137968"/>
                  <a:pt x="60662" y="139834"/>
                  <a:pt x="70019" y="139811"/>
                </a:cubicBezTo>
                <a:cubicBezTo>
                  <a:pt x="79341" y="139857"/>
                  <a:pt x="88573" y="137994"/>
                  <a:pt x="97147" y="134334"/>
                </a:cubicBezTo>
                <a:cubicBezTo>
                  <a:pt x="113821" y="127213"/>
                  <a:pt x="127102" y="113930"/>
                  <a:pt x="134218" y="97253"/>
                </a:cubicBezTo>
                <a:cubicBezTo>
                  <a:pt x="137881" y="88681"/>
                  <a:pt x="139748" y="79448"/>
                  <a:pt x="139704" y="70126"/>
                </a:cubicBezTo>
                <a:cubicBezTo>
                  <a:pt x="139739" y="60767"/>
                  <a:pt x="137879" y="51497"/>
                  <a:pt x="134237" y="42875"/>
                </a:cubicBezTo>
                <a:cubicBezTo>
                  <a:pt x="130739" y="34522"/>
                  <a:pt x="125658" y="26924"/>
                  <a:pt x="119273" y="20501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54" name="Sky 53">
            <a:extLst>
              <a:ext uri="{FF2B5EF4-FFF2-40B4-BE49-F238E27FC236}">
                <a16:creationId xmlns:a16="http://schemas.microsoft.com/office/drawing/2014/main" id="{4B233ADE-B94C-BA49-A890-48F5666A9661}"/>
              </a:ext>
            </a:extLst>
          </p:cNvPr>
          <p:cNvSpPr/>
          <p:nvPr/>
        </p:nvSpPr>
        <p:spPr>
          <a:xfrm>
            <a:off x="792915" y="89946"/>
            <a:ext cx="3048044" cy="2540744"/>
          </a:xfrm>
          <a:prstGeom prst="cloud">
            <a:avLst/>
          </a:prstGeom>
          <a:solidFill>
            <a:srgbClr val="D9AE7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8" name="Lyn 117">
            <a:extLst>
              <a:ext uri="{FF2B5EF4-FFF2-40B4-BE49-F238E27FC236}">
                <a16:creationId xmlns:a16="http://schemas.microsoft.com/office/drawing/2014/main" id="{32A8C846-0E56-2AA2-5855-7B6AEF15B431}"/>
              </a:ext>
            </a:extLst>
          </p:cNvPr>
          <p:cNvSpPr/>
          <p:nvPr/>
        </p:nvSpPr>
        <p:spPr>
          <a:xfrm rot="640708">
            <a:off x="1811908" y="1337476"/>
            <a:ext cx="1375822" cy="1803421"/>
          </a:xfrm>
          <a:prstGeom prst="lightningBolt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4" name="Sky 123">
            <a:extLst>
              <a:ext uri="{FF2B5EF4-FFF2-40B4-BE49-F238E27FC236}">
                <a16:creationId xmlns:a16="http://schemas.microsoft.com/office/drawing/2014/main" id="{DFDA3FE8-06F0-AA21-7898-25FC27C55E65}"/>
              </a:ext>
            </a:extLst>
          </p:cNvPr>
          <p:cNvSpPr/>
          <p:nvPr/>
        </p:nvSpPr>
        <p:spPr>
          <a:xfrm>
            <a:off x="1517465" y="749559"/>
            <a:ext cx="3048044" cy="1178267"/>
          </a:xfrm>
          <a:prstGeom prst="cloud">
            <a:avLst/>
          </a:prstGeom>
          <a:solidFill>
            <a:srgbClr val="BB8E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484395D5-8DA7-2598-120B-B5C9039FEC31}"/>
              </a:ext>
            </a:extLst>
          </p:cNvPr>
          <p:cNvSpPr/>
          <p:nvPr/>
        </p:nvSpPr>
        <p:spPr>
          <a:xfrm>
            <a:off x="3168235" y="657349"/>
            <a:ext cx="1938090" cy="186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28CD18A5-5EB8-ACD5-ACA4-8F9EAF02DFEC}"/>
              </a:ext>
            </a:extLst>
          </p:cNvPr>
          <p:cNvSpPr/>
          <p:nvPr/>
        </p:nvSpPr>
        <p:spPr>
          <a:xfrm>
            <a:off x="3172453" y="2571112"/>
            <a:ext cx="1938090" cy="186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4" name="TekstSylinder 233">
            <a:extLst>
              <a:ext uri="{FF2B5EF4-FFF2-40B4-BE49-F238E27FC236}">
                <a16:creationId xmlns:a16="http://schemas.microsoft.com/office/drawing/2014/main" id="{6C58E1EF-1DFB-0352-76BE-2B8ED76BCF3F}"/>
              </a:ext>
            </a:extLst>
          </p:cNvPr>
          <p:cNvSpPr txBox="1"/>
          <p:nvPr/>
        </p:nvSpPr>
        <p:spPr>
          <a:xfrm>
            <a:off x="4585389" y="3017847"/>
            <a:ext cx="2870421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3200" dirty="0"/>
              <a:t>2. Dommer</a:t>
            </a:r>
          </a:p>
        </p:txBody>
      </p:sp>
      <p:pic>
        <p:nvPicPr>
          <p:cNvPr id="156" name="Bilde 155" descr="Et bilde som inneholder clip art, Grafikk, tegning, tegnefilm&#10;&#10;Automatisk generert beskrivelse">
            <a:extLst>
              <a:ext uri="{FF2B5EF4-FFF2-40B4-BE49-F238E27FC236}">
                <a16:creationId xmlns:a16="http://schemas.microsoft.com/office/drawing/2014/main" id="{DD41600A-8698-40AC-3844-A88E0A4F2B7D}"/>
              </a:ext>
            </a:extLst>
          </p:cNvPr>
          <p:cNvPicPr>
            <a:picLocks noChangeAspect="1"/>
          </p:cNvPicPr>
          <p:nvPr/>
        </p:nvPicPr>
        <p:blipFill>
          <a:blip r:embed="rId5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421" y="725787"/>
            <a:ext cx="1680003" cy="1680003"/>
          </a:xfrm>
          <a:prstGeom prst="rect">
            <a:avLst/>
          </a:prstGeom>
        </p:spPr>
      </p:pic>
      <p:pic>
        <p:nvPicPr>
          <p:cNvPr id="157" name="Bilde 156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4A7D2F24-FB87-63F1-7AD6-018E222C959B}"/>
              </a:ext>
            </a:extLst>
          </p:cNvPr>
          <p:cNvPicPr>
            <a:picLocks noChangeAspect="1"/>
          </p:cNvPicPr>
          <p:nvPr/>
        </p:nvPicPr>
        <p:blipFill>
          <a:blip r:embed="rId5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85" y="2662470"/>
            <a:ext cx="1981189" cy="155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F6384-ED63-6A8A-BA9C-040957A65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A20EB4D2-EF39-5ED1-5044-3C6688904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693022" y="-16757440"/>
            <a:ext cx="19102714" cy="4872446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4" name="Grafikk 34" descr="Sky kontur">
            <a:extLst>
              <a:ext uri="{FF2B5EF4-FFF2-40B4-BE49-F238E27FC236}">
                <a16:creationId xmlns:a16="http://schemas.microsoft.com/office/drawing/2014/main" id="{D52F2B96-EA4F-C340-1253-1B573B533FFF}"/>
              </a:ext>
            </a:extLst>
          </p:cNvPr>
          <p:cNvSpPr/>
          <p:nvPr/>
        </p:nvSpPr>
        <p:spPr>
          <a:xfrm>
            <a:off x="-15258536" y="4958444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3" name="Grafikk 35" descr="Sky kontur">
            <a:extLst>
              <a:ext uri="{FF2B5EF4-FFF2-40B4-BE49-F238E27FC236}">
                <a16:creationId xmlns:a16="http://schemas.microsoft.com/office/drawing/2014/main" id="{E16E8A54-3ECD-715A-6679-DA70CD42B5BF}"/>
              </a:ext>
            </a:extLst>
          </p:cNvPr>
          <p:cNvSpPr/>
          <p:nvPr/>
        </p:nvSpPr>
        <p:spPr>
          <a:xfrm>
            <a:off x="-14105118" y="4641900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C637586-49EE-C57D-CABB-10DF66F1F2A1}"/>
              </a:ext>
            </a:extLst>
          </p:cNvPr>
          <p:cNvSpPr/>
          <p:nvPr/>
        </p:nvSpPr>
        <p:spPr>
          <a:xfrm>
            <a:off x="-18045739" y="422747"/>
            <a:ext cx="5602682" cy="15085289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BC7A5F-2182-32EB-1BF3-DDAD6CF21DD6}"/>
              </a:ext>
            </a:extLst>
          </p:cNvPr>
          <p:cNvSpPr/>
          <p:nvPr/>
        </p:nvSpPr>
        <p:spPr>
          <a:xfrm>
            <a:off x="-11648536" y="422749"/>
            <a:ext cx="22534879" cy="15085287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A16D6BD-210A-E492-D3D8-0038B97CA5E4}"/>
              </a:ext>
            </a:extLst>
          </p:cNvPr>
          <p:cNvSpPr/>
          <p:nvPr/>
        </p:nvSpPr>
        <p:spPr>
          <a:xfrm>
            <a:off x="11718237" y="422747"/>
            <a:ext cx="5602679" cy="15126313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3BBF594-60E2-15EF-B2BB-3CA15E941C4F}"/>
              </a:ext>
            </a:extLst>
          </p:cNvPr>
          <p:cNvSpPr txBox="1"/>
          <p:nvPr/>
        </p:nvSpPr>
        <p:spPr>
          <a:xfrm>
            <a:off x="-13055926" y="-3188561"/>
            <a:ext cx="415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effectLst>
                  <a:outerShdw blurRad="50800" dist="88900" dir="18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Jobs Bok</a:t>
            </a:r>
          </a:p>
        </p:txBody>
      </p:sp>
      <p:sp>
        <p:nvSpPr>
          <p:cNvPr id="13" name="Pil: vinkeltegn 12">
            <a:extLst>
              <a:ext uri="{FF2B5EF4-FFF2-40B4-BE49-F238E27FC236}">
                <a16:creationId xmlns:a16="http://schemas.microsoft.com/office/drawing/2014/main" id="{40166AEF-B6E7-9B25-DB74-B248E7A6EF65}"/>
              </a:ext>
            </a:extLst>
          </p:cNvPr>
          <p:cNvSpPr/>
          <p:nvPr/>
        </p:nvSpPr>
        <p:spPr>
          <a:xfrm rot="16200000">
            <a:off x="-15538124" y="14707944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3A17A61-6493-4AE6-05B2-E368E887664B}"/>
              </a:ext>
            </a:extLst>
          </p:cNvPr>
          <p:cNvSpPr txBox="1"/>
          <p:nvPr/>
        </p:nvSpPr>
        <p:spPr>
          <a:xfrm>
            <a:off x="-16025042" y="15025840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0C06A787-8B96-C27D-9B98-32BAB44F36BA}"/>
              </a:ext>
            </a:extLst>
          </p:cNvPr>
          <p:cNvSpPr/>
          <p:nvPr/>
        </p:nvSpPr>
        <p:spPr>
          <a:xfrm rot="16200000">
            <a:off x="-5666958" y="14230711"/>
            <a:ext cx="525782" cy="254407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B808AA4D-314D-C7FC-99BA-EA5B8C157227}"/>
              </a:ext>
            </a:extLst>
          </p:cNvPr>
          <p:cNvSpPr txBox="1"/>
          <p:nvPr/>
        </p:nvSpPr>
        <p:spPr>
          <a:xfrm>
            <a:off x="-6809722" y="15234078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Job og vennene</a:t>
            </a:r>
          </a:p>
        </p:txBody>
      </p:sp>
      <p:sp>
        <p:nvSpPr>
          <p:cNvPr id="16" name="Pil: vinkeltegn 15">
            <a:extLst>
              <a:ext uri="{FF2B5EF4-FFF2-40B4-BE49-F238E27FC236}">
                <a16:creationId xmlns:a16="http://schemas.microsoft.com/office/drawing/2014/main" id="{2BBEEF5E-3111-36F4-4DAD-73AD30F383DE}"/>
              </a:ext>
            </a:extLst>
          </p:cNvPr>
          <p:cNvSpPr/>
          <p:nvPr/>
        </p:nvSpPr>
        <p:spPr>
          <a:xfrm rot="16200000">
            <a:off x="14256686" y="14926230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09ECC8A-CB09-3AEF-B436-F816705DB810}"/>
              </a:ext>
            </a:extLst>
          </p:cNvPr>
          <p:cNvSpPr txBox="1"/>
          <p:nvPr/>
        </p:nvSpPr>
        <p:spPr>
          <a:xfrm>
            <a:off x="13769768" y="15218175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epilog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76972EF-5905-2909-01F6-DE78594DD607}"/>
              </a:ext>
            </a:extLst>
          </p:cNvPr>
          <p:cNvSpPr/>
          <p:nvPr/>
        </p:nvSpPr>
        <p:spPr>
          <a:xfrm>
            <a:off x="5512951" y="175860"/>
            <a:ext cx="1024128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3-37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3F0C5BE-B900-0810-0FC6-4A8618B246AF}"/>
              </a:ext>
            </a:extLst>
          </p:cNvPr>
          <p:cNvSpPr/>
          <p:nvPr/>
        </p:nvSpPr>
        <p:spPr>
          <a:xfrm>
            <a:off x="-15646735" y="175860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1-2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F898E533-8D10-15FB-E535-0C986240FD6A}"/>
              </a:ext>
            </a:extLst>
          </p:cNvPr>
          <p:cNvSpPr/>
          <p:nvPr/>
        </p:nvSpPr>
        <p:spPr>
          <a:xfrm>
            <a:off x="14920366" y="175860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8ECD9EE-C161-3EF4-62D5-D6083A80E0EE}"/>
              </a:ext>
            </a:extLst>
          </p:cNvPr>
          <p:cNvSpPr/>
          <p:nvPr/>
        </p:nvSpPr>
        <p:spPr>
          <a:xfrm>
            <a:off x="-6190786" y="175860"/>
            <a:ext cx="1221674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38-41</a:t>
            </a:r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F846D0C7-D911-CA33-F400-B7270BE5FD7C}"/>
              </a:ext>
            </a:extLst>
          </p:cNvPr>
          <p:cNvCxnSpPr>
            <a:cxnSpLocks/>
          </p:cNvCxnSpPr>
          <p:nvPr/>
        </p:nvCxnSpPr>
        <p:spPr>
          <a:xfrm>
            <a:off x="1038259" y="422748"/>
            <a:ext cx="0" cy="14964693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il: vinkeltegn 31">
            <a:extLst>
              <a:ext uri="{FF2B5EF4-FFF2-40B4-BE49-F238E27FC236}">
                <a16:creationId xmlns:a16="http://schemas.microsoft.com/office/drawing/2014/main" id="{C70A2A31-C723-DDD9-EC92-CF043298FC94}"/>
              </a:ext>
            </a:extLst>
          </p:cNvPr>
          <p:cNvSpPr/>
          <p:nvPr/>
        </p:nvSpPr>
        <p:spPr>
          <a:xfrm rot="16200000">
            <a:off x="5956525" y="14299156"/>
            <a:ext cx="525782" cy="237405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B8AEFF00-9A0A-1372-325B-8759CA70509E}"/>
              </a:ext>
            </a:extLst>
          </p:cNvPr>
          <p:cNvSpPr txBox="1"/>
          <p:nvPr/>
        </p:nvSpPr>
        <p:spPr>
          <a:xfrm>
            <a:off x="4841152" y="15224576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Guds respons</a:t>
            </a:r>
          </a:p>
        </p:txBody>
      </p:sp>
      <p:sp>
        <p:nvSpPr>
          <p:cNvPr id="10" name="Bildeforklaring: pil ned 9">
            <a:extLst>
              <a:ext uri="{FF2B5EF4-FFF2-40B4-BE49-F238E27FC236}">
                <a16:creationId xmlns:a16="http://schemas.microsoft.com/office/drawing/2014/main" id="{ADBF7FBB-D969-787E-9AD7-3065A409F30D}"/>
              </a:ext>
            </a:extLst>
          </p:cNvPr>
          <p:cNvSpPr/>
          <p:nvPr/>
        </p:nvSpPr>
        <p:spPr>
          <a:xfrm>
            <a:off x="-17589747" y="572846"/>
            <a:ext cx="68580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F203E7F4-7419-56C2-903E-AB62BC8EC225}"/>
              </a:ext>
            </a:extLst>
          </p:cNvPr>
          <p:cNvSpPr txBox="1"/>
          <p:nvPr/>
        </p:nvSpPr>
        <p:spPr>
          <a:xfrm>
            <a:off x="-17647258" y="572846"/>
            <a:ext cx="80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</a:t>
            </a:r>
          </a:p>
        </p:txBody>
      </p:sp>
      <p:pic>
        <p:nvPicPr>
          <p:cNvPr id="25" name="Grafikk 24" descr="Eldre mann med sideburns">
            <a:extLst>
              <a:ext uri="{FF2B5EF4-FFF2-40B4-BE49-F238E27FC236}">
                <a16:creationId xmlns:a16="http://schemas.microsoft.com/office/drawing/2014/main" id="{EAF262A2-E895-B0F6-A617-2B30E6E40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47735" y="1163052"/>
            <a:ext cx="523220" cy="523220"/>
          </a:xfrm>
          <a:prstGeom prst="rect">
            <a:avLst/>
          </a:prstGeom>
        </p:spPr>
      </p:pic>
      <p:pic>
        <p:nvPicPr>
          <p:cNvPr id="26" name="Grafikk 25" descr="Et smilefjes">
            <a:extLst>
              <a:ext uri="{FF2B5EF4-FFF2-40B4-BE49-F238E27FC236}">
                <a16:creationId xmlns:a16="http://schemas.microsoft.com/office/drawing/2014/main" id="{A91F171B-8A54-CF0F-F94F-C8D124C5C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7244729" y="1338693"/>
            <a:ext cx="220214" cy="227096"/>
          </a:xfrm>
          <a:prstGeom prst="rect">
            <a:avLst/>
          </a:prstGeom>
        </p:spPr>
      </p:pic>
      <p:sp>
        <p:nvSpPr>
          <p:cNvPr id="40" name="Grafikk 33" descr="Sky kontur">
            <a:extLst>
              <a:ext uri="{FF2B5EF4-FFF2-40B4-BE49-F238E27FC236}">
                <a16:creationId xmlns:a16="http://schemas.microsoft.com/office/drawing/2014/main" id="{098AA3F2-2D50-17F4-6C12-2C865432BBF7}"/>
              </a:ext>
            </a:extLst>
          </p:cNvPr>
          <p:cNvSpPr/>
          <p:nvPr/>
        </p:nvSpPr>
        <p:spPr>
          <a:xfrm>
            <a:off x="-14439121" y="3822874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5" name="Grafikk 37" descr="Sky kontur">
            <a:extLst>
              <a:ext uri="{FF2B5EF4-FFF2-40B4-BE49-F238E27FC236}">
                <a16:creationId xmlns:a16="http://schemas.microsoft.com/office/drawing/2014/main" id="{3FE88C41-18B7-327A-E8EE-7A4B829E4015}"/>
              </a:ext>
            </a:extLst>
          </p:cNvPr>
          <p:cNvSpPr/>
          <p:nvPr/>
        </p:nvSpPr>
        <p:spPr>
          <a:xfrm>
            <a:off x="-16714279" y="5408932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1" name="Grafikk 36" descr="Sky kontur">
            <a:extLst>
              <a:ext uri="{FF2B5EF4-FFF2-40B4-BE49-F238E27FC236}">
                <a16:creationId xmlns:a16="http://schemas.microsoft.com/office/drawing/2014/main" id="{A701EFDC-B90D-0CB4-3093-DF0543149071}"/>
              </a:ext>
            </a:extLst>
          </p:cNvPr>
          <p:cNvSpPr/>
          <p:nvPr/>
        </p:nvSpPr>
        <p:spPr>
          <a:xfrm>
            <a:off x="-14687558" y="5717230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2" name="Grafikk 38" descr="Sky kontur">
            <a:extLst>
              <a:ext uri="{FF2B5EF4-FFF2-40B4-BE49-F238E27FC236}">
                <a16:creationId xmlns:a16="http://schemas.microsoft.com/office/drawing/2014/main" id="{666E4A79-1763-4539-19DC-57CAEB8380AC}"/>
              </a:ext>
            </a:extLst>
          </p:cNvPr>
          <p:cNvSpPr/>
          <p:nvPr/>
        </p:nvSpPr>
        <p:spPr>
          <a:xfrm>
            <a:off x="-16172816" y="6167718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8" name="Bildeforklaring: pil ned 47">
            <a:extLst>
              <a:ext uri="{FF2B5EF4-FFF2-40B4-BE49-F238E27FC236}">
                <a16:creationId xmlns:a16="http://schemas.microsoft.com/office/drawing/2014/main" id="{AFFF55E2-4073-0FBF-3A32-C1471FD108EB}"/>
              </a:ext>
            </a:extLst>
          </p:cNvPr>
          <p:cNvSpPr/>
          <p:nvPr/>
        </p:nvSpPr>
        <p:spPr>
          <a:xfrm rot="10800000">
            <a:off x="-16246586" y="6291947"/>
            <a:ext cx="184341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7" name="Grafikk 36" descr="Jente har lange strutteskjørt">
            <a:extLst>
              <a:ext uri="{FF2B5EF4-FFF2-40B4-BE49-F238E27FC236}">
                <a16:creationId xmlns:a16="http://schemas.microsoft.com/office/drawing/2014/main" id="{EBBA8A61-267C-E6B7-2B2F-CEEA5C4D4F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7186724" y="4398419"/>
            <a:ext cx="578198" cy="1839721"/>
          </a:xfrm>
          <a:prstGeom prst="rect">
            <a:avLst/>
          </a:prstGeom>
        </p:spPr>
      </p:pic>
      <p:pic>
        <p:nvPicPr>
          <p:cNvPr id="36" name="Grafikk 35" descr="Jente har lange strutteskjørt">
            <a:extLst>
              <a:ext uri="{FF2B5EF4-FFF2-40B4-BE49-F238E27FC236}">
                <a16:creationId xmlns:a16="http://schemas.microsoft.com/office/drawing/2014/main" id="{F009D506-8374-1A84-0E21-C5E507C50F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7186724" y="4744471"/>
            <a:ext cx="660587" cy="2101867"/>
          </a:xfrm>
          <a:prstGeom prst="rect">
            <a:avLst/>
          </a:prstGeom>
        </p:spPr>
      </p:pic>
      <p:sp>
        <p:nvSpPr>
          <p:cNvPr id="59" name="Frihåndsform: figur 58">
            <a:extLst>
              <a:ext uri="{FF2B5EF4-FFF2-40B4-BE49-F238E27FC236}">
                <a16:creationId xmlns:a16="http://schemas.microsoft.com/office/drawing/2014/main" id="{A492DDDA-4560-C70F-B940-B3B4B69CDADE}"/>
              </a:ext>
            </a:extLst>
          </p:cNvPr>
          <p:cNvSpPr/>
          <p:nvPr/>
        </p:nvSpPr>
        <p:spPr>
          <a:xfrm rot="1706509">
            <a:off x="-13432436" y="4217972"/>
            <a:ext cx="95674" cy="99403"/>
          </a:xfrm>
          <a:custGeom>
            <a:avLst/>
            <a:gdLst>
              <a:gd name="connsiteX0" fmla="*/ 54062 w 95674"/>
              <a:gd name="connsiteY0" fmla="*/ 99403 h 99403"/>
              <a:gd name="connsiteX1" fmla="*/ 21276 w 95674"/>
              <a:gd name="connsiteY1" fmla="*/ 83218 h 99403"/>
              <a:gd name="connsiteX2" fmla="*/ 8617 w 95674"/>
              <a:gd name="connsiteY2" fmla="*/ 66824 h 99403"/>
              <a:gd name="connsiteX3" fmla="*/ 16192 w 95674"/>
              <a:gd name="connsiteY3" fmla="*/ 8617 h 99403"/>
              <a:gd name="connsiteX4" fmla="*/ 74398 w 95674"/>
              <a:gd name="connsiteY4" fmla="*/ 16191 h 99403"/>
              <a:gd name="connsiteX5" fmla="*/ 87057 w 95674"/>
              <a:gd name="connsiteY5" fmla="*/ 32585 h 99403"/>
              <a:gd name="connsiteX6" fmla="*/ 79487 w 95674"/>
              <a:gd name="connsiteY6" fmla="*/ 90788 h 99403"/>
              <a:gd name="connsiteX7" fmla="*/ 54062 w 95674"/>
              <a:gd name="connsiteY7" fmla="*/ 99403 h 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74" h="99403">
                <a:moveTo>
                  <a:pt x="54062" y="99403"/>
                </a:moveTo>
                <a:cubicBezTo>
                  <a:pt x="41217" y="99372"/>
                  <a:pt x="29111" y="93396"/>
                  <a:pt x="21276" y="83218"/>
                </a:cubicBezTo>
                <a:lnTo>
                  <a:pt x="8617" y="66824"/>
                </a:lnTo>
                <a:cubicBezTo>
                  <a:pt x="-5365" y="48659"/>
                  <a:pt x="-1974" y="22599"/>
                  <a:pt x="16192" y="8617"/>
                </a:cubicBezTo>
                <a:cubicBezTo>
                  <a:pt x="34357" y="-5365"/>
                  <a:pt x="60416" y="-1974"/>
                  <a:pt x="74398" y="16191"/>
                </a:cubicBezTo>
                <a:lnTo>
                  <a:pt x="87057" y="32585"/>
                </a:lnTo>
                <a:cubicBezTo>
                  <a:pt x="101039" y="50748"/>
                  <a:pt x="97650" y="76805"/>
                  <a:pt x="79487" y="90788"/>
                </a:cubicBezTo>
                <a:cubicBezTo>
                  <a:pt x="72201" y="96397"/>
                  <a:pt x="63257" y="99428"/>
                  <a:pt x="54062" y="994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62A67386-A6D6-44B2-AB78-2AA0F298DA93}"/>
              </a:ext>
            </a:extLst>
          </p:cNvPr>
          <p:cNvSpPr/>
          <p:nvPr/>
        </p:nvSpPr>
        <p:spPr>
          <a:xfrm>
            <a:off x="-18041884" y="9135021"/>
            <a:ext cx="5637538" cy="2359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Frihåndsform: figur 60">
            <a:extLst>
              <a:ext uri="{FF2B5EF4-FFF2-40B4-BE49-F238E27FC236}">
                <a16:creationId xmlns:a16="http://schemas.microsoft.com/office/drawing/2014/main" id="{657321CD-3CA8-2057-6D4D-BD060767F848}"/>
              </a:ext>
            </a:extLst>
          </p:cNvPr>
          <p:cNvSpPr/>
          <p:nvPr/>
        </p:nvSpPr>
        <p:spPr>
          <a:xfrm rot="1706509">
            <a:off x="-13671822" y="4288508"/>
            <a:ext cx="100801" cy="95997"/>
          </a:xfrm>
          <a:custGeom>
            <a:avLst/>
            <a:gdLst>
              <a:gd name="connsiteX0" fmla="*/ 59432 w 100801"/>
              <a:gd name="connsiteY0" fmla="*/ 95997 h 95997"/>
              <a:gd name="connsiteX1" fmla="*/ 34946 w 100801"/>
              <a:gd name="connsiteY1" fmla="*/ 87904 h 95997"/>
              <a:gd name="connsiteX2" fmla="*/ 17930 w 100801"/>
              <a:gd name="connsiteY2" fmla="*/ 75661 h 95997"/>
              <a:gd name="connsiteX3" fmla="*/ 7351 w 100801"/>
              <a:gd name="connsiteY3" fmla="*/ 17930 h 95997"/>
              <a:gd name="connsiteX4" fmla="*/ 65085 w 100801"/>
              <a:gd name="connsiteY4" fmla="*/ 7351 h 95997"/>
              <a:gd name="connsiteX5" fmla="*/ 67110 w 100801"/>
              <a:gd name="connsiteY5" fmla="*/ 8843 h 95997"/>
              <a:gd name="connsiteX6" fmla="*/ 83918 w 100801"/>
              <a:gd name="connsiteY6" fmla="*/ 21086 h 95997"/>
              <a:gd name="connsiteX7" fmla="*/ 92706 w 100801"/>
              <a:gd name="connsiteY7" fmla="*/ 79116 h 95997"/>
              <a:gd name="connsiteX8" fmla="*/ 59432 w 100801"/>
              <a:gd name="connsiteY8" fmla="*/ 95997 h 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1" h="95997">
                <a:moveTo>
                  <a:pt x="59432" y="95997"/>
                </a:moveTo>
                <a:cubicBezTo>
                  <a:pt x="50617" y="95968"/>
                  <a:pt x="42040" y="93134"/>
                  <a:pt x="34946" y="87904"/>
                </a:cubicBezTo>
                <a:lnTo>
                  <a:pt x="17930" y="75661"/>
                </a:lnTo>
                <a:cubicBezTo>
                  <a:pt x="-933" y="62640"/>
                  <a:pt x="-5671" y="36792"/>
                  <a:pt x="7351" y="17930"/>
                </a:cubicBezTo>
                <a:cubicBezTo>
                  <a:pt x="20372" y="-933"/>
                  <a:pt x="46220" y="-5671"/>
                  <a:pt x="65085" y="7351"/>
                </a:cubicBezTo>
                <a:cubicBezTo>
                  <a:pt x="65773" y="7828"/>
                  <a:pt x="66450" y="8326"/>
                  <a:pt x="67110" y="8843"/>
                </a:cubicBezTo>
                <a:lnTo>
                  <a:pt x="83918" y="21086"/>
                </a:lnTo>
                <a:cubicBezTo>
                  <a:pt x="102370" y="34684"/>
                  <a:pt x="106305" y="60666"/>
                  <a:pt x="92706" y="79116"/>
                </a:cubicBezTo>
                <a:cubicBezTo>
                  <a:pt x="84912" y="89693"/>
                  <a:pt x="72569" y="95954"/>
                  <a:pt x="59432" y="95997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3" name="Frihåndsform: figur 62">
            <a:extLst>
              <a:ext uri="{FF2B5EF4-FFF2-40B4-BE49-F238E27FC236}">
                <a16:creationId xmlns:a16="http://schemas.microsoft.com/office/drawing/2014/main" id="{D2B9E7F2-4BFE-8BD3-0751-5E29317D09B8}"/>
              </a:ext>
            </a:extLst>
          </p:cNvPr>
          <p:cNvSpPr/>
          <p:nvPr/>
        </p:nvSpPr>
        <p:spPr>
          <a:xfrm rot="1706509">
            <a:off x="-12731720" y="4398628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4" name="Frihåndsform: figur 63">
            <a:extLst>
              <a:ext uri="{FF2B5EF4-FFF2-40B4-BE49-F238E27FC236}">
                <a16:creationId xmlns:a16="http://schemas.microsoft.com/office/drawing/2014/main" id="{1FD894EA-8EFB-8636-7C24-31EBAB8F4013}"/>
              </a:ext>
            </a:extLst>
          </p:cNvPr>
          <p:cNvSpPr/>
          <p:nvPr/>
        </p:nvSpPr>
        <p:spPr>
          <a:xfrm rot="1706509">
            <a:off x="-14035341" y="4611493"/>
            <a:ext cx="105205" cy="84539"/>
          </a:xfrm>
          <a:custGeom>
            <a:avLst/>
            <a:gdLst>
              <a:gd name="connsiteX0" fmla="*/ 62232 w 105205"/>
              <a:gd name="connsiteY0" fmla="*/ 84539 h 84539"/>
              <a:gd name="connsiteX1" fmla="*/ 59742 w 105205"/>
              <a:gd name="connsiteY1" fmla="*/ 84539 h 84539"/>
              <a:gd name="connsiteX2" fmla="*/ 38991 w 105205"/>
              <a:gd name="connsiteY2" fmla="*/ 83087 h 84539"/>
              <a:gd name="connsiteX3" fmla="*/ 82 w 105205"/>
              <a:gd name="connsiteY3" fmla="*/ 38991 h 84539"/>
              <a:gd name="connsiteX4" fmla="*/ 44179 w 105205"/>
              <a:gd name="connsiteY4" fmla="*/ 82 h 84539"/>
              <a:gd name="connsiteX5" fmla="*/ 64930 w 105205"/>
              <a:gd name="connsiteY5" fmla="*/ 1327 h 84539"/>
              <a:gd name="connsiteX6" fmla="*/ 105187 w 105205"/>
              <a:gd name="connsiteY6" fmla="*/ 44075 h 84539"/>
              <a:gd name="connsiteX7" fmla="*/ 62440 w 105205"/>
              <a:gd name="connsiteY7" fmla="*/ 84332 h 8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05" h="84539">
                <a:moveTo>
                  <a:pt x="62232" y="84539"/>
                </a:moveTo>
                <a:lnTo>
                  <a:pt x="59742" y="84539"/>
                </a:lnTo>
                <a:lnTo>
                  <a:pt x="38991" y="83087"/>
                </a:lnTo>
                <a:cubicBezTo>
                  <a:pt x="16069" y="81655"/>
                  <a:pt x="-1350" y="61912"/>
                  <a:pt x="82" y="38991"/>
                </a:cubicBezTo>
                <a:cubicBezTo>
                  <a:pt x="1514" y="16069"/>
                  <a:pt x="21257" y="-1350"/>
                  <a:pt x="44179" y="82"/>
                </a:cubicBezTo>
                <a:lnTo>
                  <a:pt x="64930" y="1327"/>
                </a:lnTo>
                <a:cubicBezTo>
                  <a:pt x="87851" y="2014"/>
                  <a:pt x="105874" y="21153"/>
                  <a:pt x="105187" y="44075"/>
                </a:cubicBezTo>
                <a:cubicBezTo>
                  <a:pt x="104500" y="66996"/>
                  <a:pt x="85361" y="85019"/>
                  <a:pt x="62440" y="84332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5" name="Frihåndsform: figur 64">
            <a:extLst>
              <a:ext uri="{FF2B5EF4-FFF2-40B4-BE49-F238E27FC236}">
                <a16:creationId xmlns:a16="http://schemas.microsoft.com/office/drawing/2014/main" id="{DEB60BF5-74B7-4E77-BF5B-B327B935B764}"/>
              </a:ext>
            </a:extLst>
          </p:cNvPr>
          <p:cNvSpPr/>
          <p:nvPr/>
        </p:nvSpPr>
        <p:spPr>
          <a:xfrm rot="1706509">
            <a:off x="-13881116" y="4417797"/>
            <a:ext cx="104290" cy="90434"/>
          </a:xfrm>
          <a:custGeom>
            <a:avLst/>
            <a:gdLst>
              <a:gd name="connsiteX0" fmla="*/ 62444 w 104290"/>
              <a:gd name="connsiteY0" fmla="*/ 89395 h 90434"/>
              <a:gd name="connsiteX1" fmla="*/ 48541 w 104290"/>
              <a:gd name="connsiteY1" fmla="*/ 86905 h 90434"/>
              <a:gd name="connsiteX2" fmla="*/ 29035 w 104290"/>
              <a:gd name="connsiteY2" fmla="*/ 81095 h 90434"/>
              <a:gd name="connsiteX3" fmla="*/ 1932 w 104290"/>
              <a:gd name="connsiteY3" fmla="*/ 29035 h 90434"/>
              <a:gd name="connsiteX4" fmla="*/ 53994 w 104290"/>
              <a:gd name="connsiteY4" fmla="*/ 1932 h 90434"/>
              <a:gd name="connsiteX5" fmla="*/ 56634 w 104290"/>
              <a:gd name="connsiteY5" fmla="*/ 2863 h 90434"/>
              <a:gd name="connsiteX6" fmla="*/ 76347 w 104290"/>
              <a:gd name="connsiteY6" fmla="*/ 9711 h 90434"/>
              <a:gd name="connsiteX7" fmla="*/ 101998 w 104290"/>
              <a:gd name="connsiteY7" fmla="*/ 62502 h 90434"/>
              <a:gd name="connsiteX8" fmla="*/ 62444 w 104290"/>
              <a:gd name="connsiteY8" fmla="*/ 90433 h 9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90" h="90434">
                <a:moveTo>
                  <a:pt x="62444" y="89395"/>
                </a:moveTo>
                <a:cubicBezTo>
                  <a:pt x="57698" y="89395"/>
                  <a:pt x="52992" y="88553"/>
                  <a:pt x="48541" y="86905"/>
                </a:cubicBezTo>
                <a:lnTo>
                  <a:pt x="29035" y="81095"/>
                </a:lnTo>
                <a:cubicBezTo>
                  <a:pt x="7173" y="74203"/>
                  <a:pt x="-4960" y="50894"/>
                  <a:pt x="1932" y="29035"/>
                </a:cubicBezTo>
                <a:cubicBezTo>
                  <a:pt x="8825" y="7173"/>
                  <a:pt x="32133" y="-4960"/>
                  <a:pt x="53994" y="1932"/>
                </a:cubicBezTo>
                <a:cubicBezTo>
                  <a:pt x="54884" y="2212"/>
                  <a:pt x="55764" y="2523"/>
                  <a:pt x="56634" y="2863"/>
                </a:cubicBezTo>
                <a:lnTo>
                  <a:pt x="76347" y="9711"/>
                </a:lnTo>
                <a:cubicBezTo>
                  <a:pt x="98009" y="17206"/>
                  <a:pt x="109493" y="40842"/>
                  <a:pt x="101998" y="62502"/>
                </a:cubicBezTo>
                <a:cubicBezTo>
                  <a:pt x="96173" y="79335"/>
                  <a:pt x="80257" y="90576"/>
                  <a:pt x="62444" y="9043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6" name="Frihåndsform: figur 65">
            <a:extLst>
              <a:ext uri="{FF2B5EF4-FFF2-40B4-BE49-F238E27FC236}">
                <a16:creationId xmlns:a16="http://schemas.microsoft.com/office/drawing/2014/main" id="{D30391B7-C0D9-896E-074F-60AC67450412}"/>
              </a:ext>
            </a:extLst>
          </p:cNvPr>
          <p:cNvSpPr/>
          <p:nvPr/>
        </p:nvSpPr>
        <p:spPr>
          <a:xfrm rot="1706509">
            <a:off x="-14142437" y="4831857"/>
            <a:ext cx="110324" cy="89075"/>
          </a:xfrm>
          <a:custGeom>
            <a:avLst/>
            <a:gdLst>
              <a:gd name="connsiteX0" fmla="*/ 46322 w 110324"/>
              <a:gd name="connsiteY0" fmla="*/ 88821 h 89075"/>
              <a:gd name="connsiteX1" fmla="*/ 254 w 110324"/>
              <a:gd name="connsiteY1" fmla="*/ 51884 h 89075"/>
              <a:gd name="connsiteX2" fmla="*/ 37191 w 110324"/>
              <a:gd name="connsiteY2" fmla="*/ 5817 h 89075"/>
              <a:gd name="connsiteX3" fmla="*/ 57942 w 110324"/>
              <a:gd name="connsiteY3" fmla="*/ 1459 h 89075"/>
              <a:gd name="connsiteX4" fmla="*/ 108865 w 110324"/>
              <a:gd name="connsiteY4" fmla="*/ 30643 h 89075"/>
              <a:gd name="connsiteX5" fmla="*/ 79681 w 110324"/>
              <a:gd name="connsiteY5" fmla="*/ 81567 h 89075"/>
              <a:gd name="connsiteX6" fmla="*/ 75996 w 110324"/>
              <a:gd name="connsiteY6" fmla="*/ 82388 h 89075"/>
              <a:gd name="connsiteX7" fmla="*/ 55245 w 110324"/>
              <a:gd name="connsiteY7" fmla="*/ 86954 h 89075"/>
              <a:gd name="connsiteX8" fmla="*/ 46322 w 110324"/>
              <a:gd name="connsiteY8" fmla="*/ 88821 h 8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24" h="89075">
                <a:moveTo>
                  <a:pt x="46322" y="88821"/>
                </a:moveTo>
                <a:cubicBezTo>
                  <a:pt x="23400" y="91342"/>
                  <a:pt x="2775" y="74806"/>
                  <a:pt x="254" y="51884"/>
                </a:cubicBezTo>
                <a:cubicBezTo>
                  <a:pt x="-2267" y="28963"/>
                  <a:pt x="14269" y="8338"/>
                  <a:pt x="37191" y="5817"/>
                </a:cubicBezTo>
                <a:lnTo>
                  <a:pt x="57942" y="1459"/>
                </a:lnTo>
                <a:cubicBezTo>
                  <a:pt x="80063" y="-4544"/>
                  <a:pt x="102862" y="8523"/>
                  <a:pt x="108865" y="30643"/>
                </a:cubicBezTo>
                <a:cubicBezTo>
                  <a:pt x="114869" y="52764"/>
                  <a:pt x="101802" y="75563"/>
                  <a:pt x="79681" y="81567"/>
                </a:cubicBezTo>
                <a:cubicBezTo>
                  <a:pt x="78465" y="81897"/>
                  <a:pt x="77237" y="82171"/>
                  <a:pt x="75996" y="82388"/>
                </a:cubicBezTo>
                <a:lnTo>
                  <a:pt x="55245" y="86954"/>
                </a:lnTo>
                <a:cubicBezTo>
                  <a:pt x="52337" y="87863"/>
                  <a:pt x="49349" y="88487"/>
                  <a:pt x="46322" y="88821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8" name="Frihåndsform: figur 67">
            <a:extLst>
              <a:ext uri="{FF2B5EF4-FFF2-40B4-BE49-F238E27FC236}">
                <a16:creationId xmlns:a16="http://schemas.microsoft.com/office/drawing/2014/main" id="{7AFBC6F2-7A83-B804-7901-44FE9F2F5C87}"/>
              </a:ext>
            </a:extLst>
          </p:cNvPr>
          <p:cNvSpPr/>
          <p:nvPr/>
        </p:nvSpPr>
        <p:spPr>
          <a:xfrm rot="1706509">
            <a:off x="-14163507" y="5077501"/>
            <a:ext cx="102057" cy="93508"/>
          </a:xfrm>
          <a:custGeom>
            <a:avLst/>
            <a:gdLst>
              <a:gd name="connsiteX0" fmla="*/ 42172 w 102057"/>
              <a:gd name="connsiteY0" fmla="*/ 93503 h 93508"/>
              <a:gd name="connsiteX1" fmla="*/ 5 w 102057"/>
              <a:gd name="connsiteY1" fmla="*/ 52675 h 93508"/>
              <a:gd name="connsiteX2" fmla="*/ 21421 w 102057"/>
              <a:gd name="connsiteY2" fmla="*/ 15686 h 93508"/>
              <a:gd name="connsiteX3" fmla="*/ 39474 w 102057"/>
              <a:gd name="connsiteY3" fmla="*/ 5518 h 93508"/>
              <a:gd name="connsiteX4" fmla="*/ 96540 w 102057"/>
              <a:gd name="connsiteY4" fmla="*/ 21081 h 93508"/>
              <a:gd name="connsiteX5" fmla="*/ 80976 w 102057"/>
              <a:gd name="connsiteY5" fmla="*/ 78147 h 93508"/>
              <a:gd name="connsiteX6" fmla="*/ 62715 w 102057"/>
              <a:gd name="connsiteY6" fmla="*/ 88315 h 93508"/>
              <a:gd name="connsiteX7" fmla="*/ 42172 w 102057"/>
              <a:gd name="connsiteY7" fmla="*/ 93503 h 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57" h="93508">
                <a:moveTo>
                  <a:pt x="42172" y="93503"/>
                </a:moveTo>
                <a:cubicBezTo>
                  <a:pt x="19254" y="93872"/>
                  <a:pt x="375" y="75592"/>
                  <a:pt x="5" y="52675"/>
                </a:cubicBezTo>
                <a:cubicBezTo>
                  <a:pt x="-242" y="37336"/>
                  <a:pt x="7995" y="23111"/>
                  <a:pt x="21421" y="15686"/>
                </a:cubicBezTo>
                <a:lnTo>
                  <a:pt x="39474" y="5518"/>
                </a:lnTo>
                <a:cubicBezTo>
                  <a:pt x="59530" y="-5943"/>
                  <a:pt x="85079" y="1025"/>
                  <a:pt x="96540" y="21081"/>
                </a:cubicBezTo>
                <a:cubicBezTo>
                  <a:pt x="108001" y="41137"/>
                  <a:pt x="101032" y="66686"/>
                  <a:pt x="80976" y="78147"/>
                </a:cubicBezTo>
                <a:lnTo>
                  <a:pt x="62715" y="88315"/>
                </a:lnTo>
                <a:cubicBezTo>
                  <a:pt x="56432" y="91793"/>
                  <a:pt x="49354" y="93580"/>
                  <a:pt x="42172" y="935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grpSp>
        <p:nvGrpSpPr>
          <p:cNvPr id="69" name="Grafikk 56" descr="Bære hode uten ansikt">
            <a:extLst>
              <a:ext uri="{FF2B5EF4-FFF2-40B4-BE49-F238E27FC236}">
                <a16:creationId xmlns:a16="http://schemas.microsoft.com/office/drawing/2014/main" id="{5FC24F45-E92A-7AAE-F858-1A7FFC285F88}"/>
              </a:ext>
            </a:extLst>
          </p:cNvPr>
          <p:cNvGrpSpPr/>
          <p:nvPr/>
        </p:nvGrpSpPr>
        <p:grpSpPr>
          <a:xfrm rot="20817223">
            <a:off x="-13249557" y="3259878"/>
            <a:ext cx="652353" cy="692371"/>
            <a:chOff x="6333211" y="1242836"/>
            <a:chExt cx="652353" cy="692371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70" name="Frihåndsform: figur 69">
              <a:extLst>
                <a:ext uri="{FF2B5EF4-FFF2-40B4-BE49-F238E27FC236}">
                  <a16:creationId xmlns:a16="http://schemas.microsoft.com/office/drawing/2014/main" id="{35A97430-4CA1-713D-601C-92E0011C0E3F}"/>
                </a:ext>
              </a:extLst>
            </p:cNvPr>
            <p:cNvSpPr/>
            <p:nvPr/>
          </p:nvSpPr>
          <p:spPr>
            <a:xfrm>
              <a:off x="6342056" y="1254784"/>
              <a:ext cx="628495" cy="668884"/>
            </a:xfrm>
            <a:custGeom>
              <a:avLst/>
              <a:gdLst>
                <a:gd name="connsiteX0" fmla="*/ 549479 w 628495"/>
                <a:gd name="connsiteY0" fmla="*/ 252676 h 668884"/>
                <a:gd name="connsiteX1" fmla="*/ 594408 w 628495"/>
                <a:gd name="connsiteY1" fmla="*/ 162856 h 668884"/>
                <a:gd name="connsiteX2" fmla="*/ 565910 w 628495"/>
                <a:gd name="connsiteY2" fmla="*/ 141138 h 668884"/>
                <a:gd name="connsiteX3" fmla="*/ 507578 w 628495"/>
                <a:gd name="connsiteY3" fmla="*/ 171523 h 668884"/>
                <a:gd name="connsiteX4" fmla="*/ 472498 w 628495"/>
                <a:gd name="connsiteY4" fmla="*/ 129041 h 668884"/>
                <a:gd name="connsiteX5" fmla="*/ 496606 w 628495"/>
                <a:gd name="connsiteY5" fmla="*/ 71891 h 668884"/>
                <a:gd name="connsiteX6" fmla="*/ 465897 w 628495"/>
                <a:gd name="connsiteY6" fmla="*/ 64271 h 668884"/>
                <a:gd name="connsiteX7" fmla="*/ 461963 w 628495"/>
                <a:gd name="connsiteY7" fmla="*/ 59985 h 668884"/>
                <a:gd name="connsiteX8" fmla="*/ 465202 w 628495"/>
                <a:gd name="connsiteY8" fmla="*/ 25220 h 668884"/>
                <a:gd name="connsiteX9" fmla="*/ 436627 w 628495"/>
                <a:gd name="connsiteY9" fmla="*/ 33601 h 668884"/>
                <a:gd name="connsiteX10" fmla="*/ 423292 w 628495"/>
                <a:gd name="connsiteY10" fmla="*/ 29029 h 668884"/>
                <a:gd name="connsiteX11" fmla="*/ 420120 w 628495"/>
                <a:gd name="connsiteY11" fmla="*/ 2931 h 668884"/>
                <a:gd name="connsiteX12" fmla="*/ 232001 w 628495"/>
                <a:gd name="connsiteY12" fmla="*/ 55509 h 668884"/>
                <a:gd name="connsiteX13" fmla="*/ 112300 w 628495"/>
                <a:gd name="connsiteY13" fmla="*/ 179334 h 668884"/>
                <a:gd name="connsiteX14" fmla="*/ 5230 w 628495"/>
                <a:gd name="connsiteY14" fmla="*/ 220768 h 668884"/>
                <a:gd name="connsiteX15" fmla="*/ 38329 w 628495"/>
                <a:gd name="connsiteY15" fmla="*/ 304491 h 668884"/>
                <a:gd name="connsiteX16" fmla="*/ 91669 w 628495"/>
                <a:gd name="connsiteY16" fmla="*/ 306303 h 668884"/>
                <a:gd name="connsiteX17" fmla="*/ 77696 w 628495"/>
                <a:gd name="connsiteY17" fmla="*/ 353356 h 668884"/>
                <a:gd name="connsiteX18" fmla="*/ 27290 w 628495"/>
                <a:gd name="connsiteY18" fmla="*/ 583288 h 668884"/>
                <a:gd name="connsiteX19" fmla="*/ 41187 w 628495"/>
                <a:gd name="connsiteY19" fmla="*/ 610531 h 668884"/>
                <a:gd name="connsiteX20" fmla="*/ 56436 w 628495"/>
                <a:gd name="connsiteY20" fmla="*/ 595290 h 668884"/>
                <a:gd name="connsiteX21" fmla="*/ 72562 w 628495"/>
                <a:gd name="connsiteY21" fmla="*/ 607005 h 668884"/>
                <a:gd name="connsiteX22" fmla="*/ 96584 w 628495"/>
                <a:gd name="connsiteY22" fmla="*/ 634629 h 668884"/>
                <a:gd name="connsiteX23" fmla="*/ 120235 w 628495"/>
                <a:gd name="connsiteY23" fmla="*/ 611482 h 668884"/>
                <a:gd name="connsiteX24" fmla="*/ 125159 w 628495"/>
                <a:gd name="connsiteY24" fmla="*/ 620818 h 668884"/>
                <a:gd name="connsiteX25" fmla="*/ 171994 w 628495"/>
                <a:gd name="connsiteY25" fmla="*/ 639106 h 668884"/>
                <a:gd name="connsiteX26" fmla="*/ 198835 w 628495"/>
                <a:gd name="connsiteY26" fmla="*/ 648917 h 668884"/>
                <a:gd name="connsiteX27" fmla="*/ 219161 w 628495"/>
                <a:gd name="connsiteY27" fmla="*/ 666727 h 668884"/>
                <a:gd name="connsiteX28" fmla="*/ 275368 w 628495"/>
                <a:gd name="connsiteY28" fmla="*/ 656442 h 668884"/>
                <a:gd name="connsiteX29" fmla="*/ 328661 w 628495"/>
                <a:gd name="connsiteY29" fmla="*/ 665586 h 668884"/>
                <a:gd name="connsiteX30" fmla="*/ 390116 w 628495"/>
                <a:gd name="connsiteY30" fmla="*/ 670825 h 668884"/>
                <a:gd name="connsiteX31" fmla="*/ 485680 w 628495"/>
                <a:gd name="connsiteY31" fmla="*/ 648631 h 668884"/>
                <a:gd name="connsiteX32" fmla="*/ 523704 w 628495"/>
                <a:gd name="connsiteY32" fmla="*/ 631390 h 668884"/>
                <a:gd name="connsiteX33" fmla="*/ 529876 w 628495"/>
                <a:gd name="connsiteY33" fmla="*/ 628627 h 668884"/>
                <a:gd name="connsiteX34" fmla="*/ 562414 w 628495"/>
                <a:gd name="connsiteY34" fmla="*/ 623104 h 668884"/>
                <a:gd name="connsiteX35" fmla="*/ 592084 w 628495"/>
                <a:gd name="connsiteY35" fmla="*/ 595004 h 668884"/>
                <a:gd name="connsiteX36" fmla="*/ 594580 w 628495"/>
                <a:gd name="connsiteY36" fmla="*/ 596053 h 668884"/>
                <a:gd name="connsiteX37" fmla="*/ 623526 w 628495"/>
                <a:gd name="connsiteY37" fmla="*/ 583765 h 668884"/>
                <a:gd name="connsiteX38" fmla="*/ 576806 w 628495"/>
                <a:gd name="connsiteY38" fmla="*/ 315256 h 668884"/>
                <a:gd name="connsiteX39" fmla="*/ 549479 w 628495"/>
                <a:gd name="connsiteY39" fmla="*/ 252676 h 6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28495" h="668884">
                  <a:moveTo>
                    <a:pt x="549479" y="252676"/>
                  </a:moveTo>
                  <a:cubicBezTo>
                    <a:pt x="575377" y="236102"/>
                    <a:pt x="614497" y="194954"/>
                    <a:pt x="594408" y="162856"/>
                  </a:cubicBezTo>
                  <a:cubicBezTo>
                    <a:pt x="586255" y="150282"/>
                    <a:pt x="574092" y="142376"/>
                    <a:pt x="565910" y="141138"/>
                  </a:cubicBezTo>
                  <a:cubicBezTo>
                    <a:pt x="538373" y="137708"/>
                    <a:pt x="508845" y="144852"/>
                    <a:pt x="507578" y="171523"/>
                  </a:cubicBezTo>
                  <a:cubicBezTo>
                    <a:pt x="499025" y="164093"/>
                    <a:pt x="479318" y="137899"/>
                    <a:pt x="472498" y="129041"/>
                  </a:cubicBezTo>
                  <a:cubicBezTo>
                    <a:pt x="484090" y="109610"/>
                    <a:pt x="488909" y="92560"/>
                    <a:pt x="496606" y="71891"/>
                  </a:cubicBezTo>
                  <a:cubicBezTo>
                    <a:pt x="501721" y="39031"/>
                    <a:pt x="478642" y="62557"/>
                    <a:pt x="465897" y="64271"/>
                  </a:cubicBezTo>
                  <a:cubicBezTo>
                    <a:pt x="463459" y="64557"/>
                    <a:pt x="461468" y="62462"/>
                    <a:pt x="461963" y="59985"/>
                  </a:cubicBezTo>
                  <a:cubicBezTo>
                    <a:pt x="464735" y="46460"/>
                    <a:pt x="478213" y="25029"/>
                    <a:pt x="465202" y="25220"/>
                  </a:cubicBezTo>
                  <a:cubicBezTo>
                    <a:pt x="457267" y="25220"/>
                    <a:pt x="444304" y="31696"/>
                    <a:pt x="436627" y="33601"/>
                  </a:cubicBezTo>
                  <a:cubicBezTo>
                    <a:pt x="430940" y="35031"/>
                    <a:pt x="427264" y="34554"/>
                    <a:pt x="423292" y="29029"/>
                  </a:cubicBezTo>
                  <a:cubicBezTo>
                    <a:pt x="419320" y="23408"/>
                    <a:pt x="441246" y="740"/>
                    <a:pt x="420120" y="2931"/>
                  </a:cubicBezTo>
                  <a:cubicBezTo>
                    <a:pt x="349473" y="31220"/>
                    <a:pt x="291218" y="28362"/>
                    <a:pt x="232001" y="55509"/>
                  </a:cubicBezTo>
                  <a:cubicBezTo>
                    <a:pt x="172784" y="82656"/>
                    <a:pt x="106585" y="133327"/>
                    <a:pt x="112300" y="179334"/>
                  </a:cubicBezTo>
                  <a:cubicBezTo>
                    <a:pt x="61961" y="159902"/>
                    <a:pt x="19556" y="185905"/>
                    <a:pt x="5230" y="220768"/>
                  </a:cubicBezTo>
                  <a:cubicBezTo>
                    <a:pt x="-6581" y="249532"/>
                    <a:pt x="687" y="284299"/>
                    <a:pt x="38329" y="304491"/>
                  </a:cubicBezTo>
                  <a:cubicBezTo>
                    <a:pt x="54674" y="312112"/>
                    <a:pt x="73791" y="310016"/>
                    <a:pt x="91669" y="306303"/>
                  </a:cubicBezTo>
                  <a:cubicBezTo>
                    <a:pt x="91669" y="321923"/>
                    <a:pt x="89679" y="334306"/>
                    <a:pt x="77696" y="353356"/>
                  </a:cubicBezTo>
                  <a:cubicBezTo>
                    <a:pt x="45892" y="426412"/>
                    <a:pt x="18032" y="502993"/>
                    <a:pt x="27290" y="583288"/>
                  </a:cubicBezTo>
                  <a:cubicBezTo>
                    <a:pt x="27376" y="591957"/>
                    <a:pt x="33605" y="609005"/>
                    <a:pt x="41187" y="610531"/>
                  </a:cubicBezTo>
                  <a:cubicBezTo>
                    <a:pt x="46302" y="611577"/>
                    <a:pt x="52283" y="599671"/>
                    <a:pt x="56436" y="595290"/>
                  </a:cubicBezTo>
                  <a:cubicBezTo>
                    <a:pt x="64980" y="585004"/>
                    <a:pt x="75353" y="597099"/>
                    <a:pt x="72562" y="607005"/>
                  </a:cubicBezTo>
                  <a:cubicBezTo>
                    <a:pt x="71667" y="631771"/>
                    <a:pt x="88650" y="634629"/>
                    <a:pt x="96584" y="634629"/>
                  </a:cubicBezTo>
                  <a:cubicBezTo>
                    <a:pt x="110138" y="635390"/>
                    <a:pt x="115796" y="610626"/>
                    <a:pt x="120235" y="611482"/>
                  </a:cubicBezTo>
                  <a:cubicBezTo>
                    <a:pt x="124683" y="612245"/>
                    <a:pt x="125045" y="620532"/>
                    <a:pt x="125159" y="620818"/>
                  </a:cubicBezTo>
                  <a:cubicBezTo>
                    <a:pt x="137542" y="653489"/>
                    <a:pt x="153248" y="641201"/>
                    <a:pt x="171994" y="639106"/>
                  </a:cubicBezTo>
                  <a:cubicBezTo>
                    <a:pt x="179537" y="638248"/>
                    <a:pt x="190501" y="641678"/>
                    <a:pt x="198835" y="648917"/>
                  </a:cubicBezTo>
                  <a:cubicBezTo>
                    <a:pt x="205645" y="655202"/>
                    <a:pt x="210437" y="662632"/>
                    <a:pt x="219161" y="666727"/>
                  </a:cubicBezTo>
                  <a:cubicBezTo>
                    <a:pt x="239640" y="677110"/>
                    <a:pt x="255804" y="658632"/>
                    <a:pt x="275368" y="656442"/>
                  </a:cubicBezTo>
                  <a:cubicBezTo>
                    <a:pt x="293447" y="655107"/>
                    <a:pt x="311325" y="661393"/>
                    <a:pt x="328661" y="665586"/>
                  </a:cubicBezTo>
                  <a:cubicBezTo>
                    <a:pt x="348911" y="670539"/>
                    <a:pt x="369323" y="673111"/>
                    <a:pt x="390116" y="670825"/>
                  </a:cubicBezTo>
                  <a:cubicBezTo>
                    <a:pt x="416710" y="667871"/>
                    <a:pt x="469983" y="658537"/>
                    <a:pt x="485680" y="648631"/>
                  </a:cubicBezTo>
                  <a:cubicBezTo>
                    <a:pt x="503445" y="660537"/>
                    <a:pt x="516551" y="652917"/>
                    <a:pt x="523704" y="631390"/>
                  </a:cubicBezTo>
                  <a:cubicBezTo>
                    <a:pt x="524542" y="628913"/>
                    <a:pt x="527429" y="627581"/>
                    <a:pt x="529876" y="628627"/>
                  </a:cubicBezTo>
                  <a:cubicBezTo>
                    <a:pt x="539716" y="633008"/>
                    <a:pt x="557394" y="632439"/>
                    <a:pt x="562414" y="623104"/>
                  </a:cubicBezTo>
                  <a:cubicBezTo>
                    <a:pt x="568329" y="610912"/>
                    <a:pt x="579378" y="592148"/>
                    <a:pt x="592084" y="595004"/>
                  </a:cubicBezTo>
                  <a:cubicBezTo>
                    <a:pt x="592970" y="595194"/>
                    <a:pt x="593818" y="595576"/>
                    <a:pt x="594580" y="596053"/>
                  </a:cubicBezTo>
                  <a:cubicBezTo>
                    <a:pt x="606457" y="606150"/>
                    <a:pt x="621793" y="598434"/>
                    <a:pt x="623526" y="583765"/>
                  </a:cubicBezTo>
                  <a:cubicBezTo>
                    <a:pt x="641576" y="512709"/>
                    <a:pt x="607343" y="404790"/>
                    <a:pt x="576806" y="315256"/>
                  </a:cubicBezTo>
                  <a:cubicBezTo>
                    <a:pt x="570129" y="296492"/>
                    <a:pt x="558213" y="271058"/>
                    <a:pt x="549479" y="2526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71" name="Grafikk 56" descr="Bære hode uten ansikt">
              <a:extLst>
                <a:ext uri="{FF2B5EF4-FFF2-40B4-BE49-F238E27FC236}">
                  <a16:creationId xmlns:a16="http://schemas.microsoft.com/office/drawing/2014/main" id="{F998F2C5-BC34-7AD6-8DC8-C0943FA11B7C}"/>
                </a:ext>
              </a:extLst>
            </p:cNvPr>
            <p:cNvGrpSpPr/>
            <p:nvPr/>
          </p:nvGrpSpPr>
          <p:grpSpPr>
            <a:xfrm>
              <a:off x="6333211" y="1242836"/>
              <a:ext cx="652353" cy="692371"/>
              <a:chOff x="6333211" y="1242836"/>
              <a:chExt cx="652353" cy="692371"/>
            </a:xfrm>
            <a:solidFill>
              <a:srgbClr val="000000"/>
            </a:solidFill>
          </p:grpSpPr>
          <p:sp>
            <p:nvSpPr>
              <p:cNvPr id="72" name="Frihåndsform: figur 71">
                <a:extLst>
                  <a:ext uri="{FF2B5EF4-FFF2-40B4-BE49-F238E27FC236}">
                    <a16:creationId xmlns:a16="http://schemas.microsoft.com/office/drawing/2014/main" id="{A5B1C225-E1F7-1C57-87EB-C61902E83AEB}"/>
                  </a:ext>
                </a:extLst>
              </p:cNvPr>
              <p:cNvSpPr/>
              <p:nvPr/>
            </p:nvSpPr>
            <p:spPr>
              <a:xfrm>
                <a:off x="6659518" y="1497856"/>
                <a:ext cx="326046" cy="437352"/>
              </a:xfrm>
              <a:custGeom>
                <a:avLst/>
                <a:gdLst>
                  <a:gd name="connsiteX0" fmla="*/ 84970 w 326046"/>
                  <a:gd name="connsiteY0" fmla="*/ 440134 h 437352"/>
                  <a:gd name="connsiteX1" fmla="*/ 1027 w 326046"/>
                  <a:gd name="connsiteY1" fmla="*/ 412989 h 437352"/>
                  <a:gd name="connsiteX2" fmla="*/ 122 w 326046"/>
                  <a:gd name="connsiteY2" fmla="*/ 410799 h 437352"/>
                  <a:gd name="connsiteX3" fmla="*/ 1893 w 326046"/>
                  <a:gd name="connsiteY3" fmla="*/ 409273 h 437352"/>
                  <a:gd name="connsiteX4" fmla="*/ 41308 w 326046"/>
                  <a:gd name="connsiteY4" fmla="*/ 420514 h 437352"/>
                  <a:gd name="connsiteX5" fmla="*/ 118613 w 326046"/>
                  <a:gd name="connsiteY5" fmla="*/ 414512 h 437352"/>
                  <a:gd name="connsiteX6" fmla="*/ 151922 w 326046"/>
                  <a:gd name="connsiteY6" fmla="*/ 403941 h 437352"/>
                  <a:gd name="connsiteX7" fmla="*/ 185945 w 326046"/>
                  <a:gd name="connsiteY7" fmla="*/ 400797 h 437352"/>
                  <a:gd name="connsiteX8" fmla="*/ 186174 w 326046"/>
                  <a:gd name="connsiteY8" fmla="*/ 400511 h 437352"/>
                  <a:gd name="connsiteX9" fmla="*/ 185983 w 326046"/>
                  <a:gd name="connsiteY9" fmla="*/ 400606 h 437352"/>
                  <a:gd name="connsiteX10" fmla="*/ 215406 w 326046"/>
                  <a:gd name="connsiteY10" fmla="*/ 370222 h 437352"/>
                  <a:gd name="connsiteX11" fmla="*/ 219654 w 326046"/>
                  <a:gd name="connsiteY11" fmla="*/ 374508 h 437352"/>
                  <a:gd name="connsiteX12" fmla="*/ 228760 w 326046"/>
                  <a:gd name="connsiteY12" fmla="*/ 380317 h 437352"/>
                  <a:gd name="connsiteX13" fmla="*/ 238790 w 326046"/>
                  <a:gd name="connsiteY13" fmla="*/ 367745 h 437352"/>
                  <a:gd name="connsiteX14" fmla="*/ 238790 w 326046"/>
                  <a:gd name="connsiteY14" fmla="*/ 367745 h 437352"/>
                  <a:gd name="connsiteX15" fmla="*/ 285719 w 326046"/>
                  <a:gd name="connsiteY15" fmla="*/ 347170 h 437352"/>
                  <a:gd name="connsiteX16" fmla="*/ 285729 w 326046"/>
                  <a:gd name="connsiteY16" fmla="*/ 347170 h 437352"/>
                  <a:gd name="connsiteX17" fmla="*/ 299674 w 326046"/>
                  <a:gd name="connsiteY17" fmla="*/ 331550 h 437352"/>
                  <a:gd name="connsiteX18" fmla="*/ 262155 w 326046"/>
                  <a:gd name="connsiteY18" fmla="*/ 102950 h 437352"/>
                  <a:gd name="connsiteX19" fmla="*/ 228293 w 326046"/>
                  <a:gd name="connsiteY19" fmla="*/ 4270 h 437352"/>
                  <a:gd name="connsiteX20" fmla="*/ 230493 w 326046"/>
                  <a:gd name="connsiteY20" fmla="*/ 3319 h 437352"/>
                  <a:gd name="connsiteX21" fmla="*/ 303141 w 326046"/>
                  <a:gd name="connsiteY21" fmla="*/ 176006 h 437352"/>
                  <a:gd name="connsiteX22" fmla="*/ 325172 w 326046"/>
                  <a:gd name="connsiteY22" fmla="*/ 317358 h 437352"/>
                  <a:gd name="connsiteX23" fmla="*/ 267517 w 326046"/>
                  <a:gd name="connsiteY23" fmla="*/ 366506 h 437352"/>
                  <a:gd name="connsiteX24" fmla="*/ 261802 w 326046"/>
                  <a:gd name="connsiteY24" fmla="*/ 371841 h 437352"/>
                  <a:gd name="connsiteX25" fmla="*/ 210710 w 326046"/>
                  <a:gd name="connsiteY25" fmla="*/ 398511 h 437352"/>
                  <a:gd name="connsiteX26" fmla="*/ 210691 w 326046"/>
                  <a:gd name="connsiteY26" fmla="*/ 398606 h 437352"/>
                  <a:gd name="connsiteX27" fmla="*/ 210691 w 326046"/>
                  <a:gd name="connsiteY27" fmla="*/ 398606 h 437352"/>
                  <a:gd name="connsiteX28" fmla="*/ 170886 w 326046"/>
                  <a:gd name="connsiteY28" fmla="*/ 419084 h 437352"/>
                  <a:gd name="connsiteX29" fmla="*/ 152141 w 326046"/>
                  <a:gd name="connsiteY29" fmla="*/ 423370 h 437352"/>
                  <a:gd name="connsiteX30" fmla="*/ 84970 w 326046"/>
                  <a:gd name="connsiteY30" fmla="*/ 440134 h 43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26046" h="437352">
                    <a:moveTo>
                      <a:pt x="84970" y="440134"/>
                    </a:moveTo>
                    <a:cubicBezTo>
                      <a:pt x="54710" y="439469"/>
                      <a:pt x="26144" y="431849"/>
                      <a:pt x="1027" y="412989"/>
                    </a:cubicBezTo>
                    <a:cubicBezTo>
                      <a:pt x="246" y="412608"/>
                      <a:pt x="-135" y="411654"/>
                      <a:pt x="122" y="410799"/>
                    </a:cubicBezTo>
                    <a:cubicBezTo>
                      <a:pt x="274" y="409941"/>
                      <a:pt x="1008" y="409273"/>
                      <a:pt x="1893" y="409273"/>
                    </a:cubicBezTo>
                    <a:cubicBezTo>
                      <a:pt x="15143" y="413180"/>
                      <a:pt x="27506" y="418608"/>
                      <a:pt x="41308" y="420514"/>
                    </a:cubicBezTo>
                    <a:cubicBezTo>
                      <a:pt x="67054" y="424133"/>
                      <a:pt x="93810" y="422705"/>
                      <a:pt x="118613" y="414512"/>
                    </a:cubicBezTo>
                    <a:cubicBezTo>
                      <a:pt x="129652" y="410989"/>
                      <a:pt x="140254" y="404797"/>
                      <a:pt x="151922" y="403941"/>
                    </a:cubicBezTo>
                    <a:cubicBezTo>
                      <a:pt x="159704" y="392318"/>
                      <a:pt x="175096" y="395558"/>
                      <a:pt x="185945" y="400797"/>
                    </a:cubicBezTo>
                    <a:cubicBezTo>
                      <a:pt x="186002" y="400702"/>
                      <a:pt x="186126" y="400511"/>
                      <a:pt x="186174" y="400511"/>
                    </a:cubicBezTo>
                    <a:cubicBezTo>
                      <a:pt x="186136" y="400511"/>
                      <a:pt x="186021" y="400702"/>
                      <a:pt x="185983" y="400606"/>
                    </a:cubicBezTo>
                    <a:cubicBezTo>
                      <a:pt x="189641" y="385556"/>
                      <a:pt x="196927" y="362983"/>
                      <a:pt x="215406" y="370222"/>
                    </a:cubicBezTo>
                    <a:cubicBezTo>
                      <a:pt x="217273" y="371173"/>
                      <a:pt x="218778" y="372603"/>
                      <a:pt x="219654" y="374508"/>
                    </a:cubicBezTo>
                    <a:cubicBezTo>
                      <a:pt x="221026" y="378317"/>
                      <a:pt x="224769" y="380603"/>
                      <a:pt x="228760" y="380317"/>
                    </a:cubicBezTo>
                    <a:cubicBezTo>
                      <a:pt x="235361" y="380603"/>
                      <a:pt x="236875" y="372889"/>
                      <a:pt x="238790" y="367745"/>
                    </a:cubicBezTo>
                    <a:lnTo>
                      <a:pt x="238790" y="367745"/>
                    </a:lnTo>
                    <a:cubicBezTo>
                      <a:pt x="244429" y="344219"/>
                      <a:pt x="264869" y="338598"/>
                      <a:pt x="285719" y="347170"/>
                    </a:cubicBezTo>
                    <a:lnTo>
                      <a:pt x="285729" y="347170"/>
                    </a:lnTo>
                    <a:cubicBezTo>
                      <a:pt x="297407" y="352695"/>
                      <a:pt x="297569" y="341933"/>
                      <a:pt x="299674" y="331550"/>
                    </a:cubicBezTo>
                    <a:cubicBezTo>
                      <a:pt x="312894" y="251350"/>
                      <a:pt x="283424" y="180864"/>
                      <a:pt x="262155" y="102950"/>
                    </a:cubicBezTo>
                    <a:cubicBezTo>
                      <a:pt x="252791" y="73326"/>
                      <a:pt x="242038" y="41991"/>
                      <a:pt x="228293" y="4270"/>
                    </a:cubicBezTo>
                    <a:cubicBezTo>
                      <a:pt x="227788" y="3033"/>
                      <a:pt x="229874" y="2175"/>
                      <a:pt x="230493" y="3319"/>
                    </a:cubicBezTo>
                    <a:cubicBezTo>
                      <a:pt x="258173" y="49800"/>
                      <a:pt x="285929" y="119237"/>
                      <a:pt x="303141" y="176006"/>
                    </a:cubicBezTo>
                    <a:cubicBezTo>
                      <a:pt x="316942" y="223250"/>
                      <a:pt x="329658" y="268493"/>
                      <a:pt x="325172" y="317358"/>
                    </a:cubicBezTo>
                    <a:cubicBezTo>
                      <a:pt x="319514" y="357648"/>
                      <a:pt x="314161" y="381556"/>
                      <a:pt x="267517" y="366506"/>
                    </a:cubicBezTo>
                    <a:cubicBezTo>
                      <a:pt x="264002" y="366506"/>
                      <a:pt x="262936" y="368697"/>
                      <a:pt x="261802" y="371841"/>
                    </a:cubicBezTo>
                    <a:cubicBezTo>
                      <a:pt x="255687" y="396890"/>
                      <a:pt x="235351" y="412227"/>
                      <a:pt x="210710" y="398511"/>
                    </a:cubicBezTo>
                    <a:lnTo>
                      <a:pt x="210691" y="398606"/>
                    </a:lnTo>
                    <a:lnTo>
                      <a:pt x="210691" y="398606"/>
                    </a:lnTo>
                    <a:cubicBezTo>
                      <a:pt x="207262" y="419561"/>
                      <a:pt x="190117" y="429563"/>
                      <a:pt x="170886" y="419084"/>
                    </a:cubicBezTo>
                    <a:cubicBezTo>
                      <a:pt x="169267" y="427846"/>
                      <a:pt x="157665" y="429658"/>
                      <a:pt x="152141" y="423370"/>
                    </a:cubicBezTo>
                    <a:cubicBezTo>
                      <a:pt x="132691" y="436420"/>
                      <a:pt x="107916" y="439564"/>
                      <a:pt x="84970" y="4401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3" name="Frihåndsform: figur 72">
                <a:extLst>
                  <a:ext uri="{FF2B5EF4-FFF2-40B4-BE49-F238E27FC236}">
                    <a16:creationId xmlns:a16="http://schemas.microsoft.com/office/drawing/2014/main" id="{E6530526-3CB9-036F-D685-4E5CEDAB90E1}"/>
                  </a:ext>
                </a:extLst>
              </p:cNvPr>
              <p:cNvSpPr/>
              <p:nvPr/>
            </p:nvSpPr>
            <p:spPr>
              <a:xfrm>
                <a:off x="6355678" y="1582158"/>
                <a:ext cx="200729" cy="342955"/>
              </a:xfrm>
              <a:custGeom>
                <a:avLst/>
                <a:gdLst>
                  <a:gd name="connsiteX0" fmla="*/ 191261 w 200729"/>
                  <a:gd name="connsiteY0" fmla="*/ 345737 h 342955"/>
                  <a:gd name="connsiteX1" fmla="*/ 178460 w 200729"/>
                  <a:gd name="connsiteY1" fmla="*/ 333449 h 342955"/>
                  <a:gd name="connsiteX2" fmla="*/ 161848 w 200729"/>
                  <a:gd name="connsiteY2" fmla="*/ 315445 h 342955"/>
                  <a:gd name="connsiteX3" fmla="*/ 104146 w 200729"/>
                  <a:gd name="connsiteY3" fmla="*/ 306397 h 342955"/>
                  <a:gd name="connsiteX4" fmla="*/ 51063 w 200729"/>
                  <a:gd name="connsiteY4" fmla="*/ 278394 h 342955"/>
                  <a:gd name="connsiteX5" fmla="*/ 5181 w 200729"/>
                  <a:gd name="connsiteY5" fmla="*/ 266011 h 342955"/>
                  <a:gd name="connsiteX6" fmla="*/ 2009 w 200729"/>
                  <a:gd name="connsiteY6" fmla="*/ 191144 h 342955"/>
                  <a:gd name="connsiteX7" fmla="*/ 55187 w 200729"/>
                  <a:gd name="connsiteY7" fmla="*/ 32553 h 342955"/>
                  <a:gd name="connsiteX8" fmla="*/ 76275 w 200729"/>
                  <a:gd name="connsiteY8" fmla="*/ 2837 h 342955"/>
                  <a:gd name="connsiteX9" fmla="*/ 61912 w 200729"/>
                  <a:gd name="connsiteY9" fmla="*/ 42269 h 342955"/>
                  <a:gd name="connsiteX10" fmla="*/ 29327 w 200729"/>
                  <a:gd name="connsiteY10" fmla="*/ 268583 h 342955"/>
                  <a:gd name="connsiteX11" fmla="*/ 44833 w 200729"/>
                  <a:gd name="connsiteY11" fmla="*/ 254582 h 342955"/>
                  <a:gd name="connsiteX12" fmla="*/ 72808 w 200729"/>
                  <a:gd name="connsiteY12" fmla="*/ 286489 h 342955"/>
                  <a:gd name="connsiteX13" fmla="*/ 94954 w 200729"/>
                  <a:gd name="connsiteY13" fmla="*/ 281538 h 342955"/>
                  <a:gd name="connsiteX14" fmla="*/ 105765 w 200729"/>
                  <a:gd name="connsiteY14" fmla="*/ 272964 h 342955"/>
                  <a:gd name="connsiteX15" fmla="*/ 118147 w 200729"/>
                  <a:gd name="connsiteY15" fmla="*/ 284775 h 342955"/>
                  <a:gd name="connsiteX16" fmla="*/ 133263 w 200729"/>
                  <a:gd name="connsiteY16" fmla="*/ 305539 h 342955"/>
                  <a:gd name="connsiteX17" fmla="*/ 162134 w 200729"/>
                  <a:gd name="connsiteY17" fmla="*/ 308778 h 342955"/>
                  <a:gd name="connsiteX18" fmla="*/ 200538 w 200729"/>
                  <a:gd name="connsiteY18" fmla="*/ 333735 h 342955"/>
                  <a:gd name="connsiteX19" fmla="*/ 191261 w 200729"/>
                  <a:gd name="connsiteY19" fmla="*/ 345737 h 34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0729" h="342955">
                    <a:moveTo>
                      <a:pt x="191261" y="345737"/>
                    </a:moveTo>
                    <a:cubicBezTo>
                      <a:pt x="184346" y="345737"/>
                      <a:pt x="181060" y="338876"/>
                      <a:pt x="178460" y="333449"/>
                    </a:cubicBezTo>
                    <a:cubicBezTo>
                      <a:pt x="175269" y="325638"/>
                      <a:pt x="169096" y="319543"/>
                      <a:pt x="161848" y="315445"/>
                    </a:cubicBezTo>
                    <a:cubicBezTo>
                      <a:pt x="150237" y="339449"/>
                      <a:pt x="112928" y="328019"/>
                      <a:pt x="104146" y="306397"/>
                    </a:cubicBezTo>
                    <a:cubicBezTo>
                      <a:pt x="79066" y="330686"/>
                      <a:pt x="49901" y="310113"/>
                      <a:pt x="51063" y="278394"/>
                    </a:cubicBezTo>
                    <a:cubicBezTo>
                      <a:pt x="31879" y="300588"/>
                      <a:pt x="13096" y="292014"/>
                      <a:pt x="5181" y="266011"/>
                    </a:cubicBezTo>
                    <a:cubicBezTo>
                      <a:pt x="-725" y="243247"/>
                      <a:pt x="-1191" y="217528"/>
                      <a:pt x="2009" y="191144"/>
                    </a:cubicBezTo>
                    <a:cubicBezTo>
                      <a:pt x="8800" y="135042"/>
                      <a:pt x="32098" y="75416"/>
                      <a:pt x="55187" y="32553"/>
                    </a:cubicBezTo>
                    <a:cubicBezTo>
                      <a:pt x="61273" y="21791"/>
                      <a:pt x="74218" y="1597"/>
                      <a:pt x="76275" y="2837"/>
                    </a:cubicBezTo>
                    <a:cubicBezTo>
                      <a:pt x="78342" y="4074"/>
                      <a:pt x="66131" y="29314"/>
                      <a:pt x="61912" y="42269"/>
                    </a:cubicBezTo>
                    <a:cubicBezTo>
                      <a:pt x="41147" y="97896"/>
                      <a:pt x="1466" y="212005"/>
                      <a:pt x="29327" y="268583"/>
                    </a:cubicBezTo>
                    <a:cubicBezTo>
                      <a:pt x="33384" y="264297"/>
                      <a:pt x="40690" y="258867"/>
                      <a:pt x="44833" y="254582"/>
                    </a:cubicBezTo>
                    <a:cubicBezTo>
                      <a:pt x="64083" y="242103"/>
                      <a:pt x="71370" y="272774"/>
                      <a:pt x="72808" y="286489"/>
                    </a:cubicBezTo>
                    <a:cubicBezTo>
                      <a:pt x="75466" y="301539"/>
                      <a:pt x="91249" y="295254"/>
                      <a:pt x="94954" y="281538"/>
                    </a:cubicBezTo>
                    <a:cubicBezTo>
                      <a:pt x="96297" y="276776"/>
                      <a:pt x="100631" y="272774"/>
                      <a:pt x="105765" y="272964"/>
                    </a:cubicBezTo>
                    <a:cubicBezTo>
                      <a:pt x="112527" y="272678"/>
                      <a:pt x="116566" y="278871"/>
                      <a:pt x="118147" y="284775"/>
                    </a:cubicBezTo>
                    <a:cubicBezTo>
                      <a:pt x="121367" y="293158"/>
                      <a:pt x="125462" y="302397"/>
                      <a:pt x="133263" y="305539"/>
                    </a:cubicBezTo>
                    <a:cubicBezTo>
                      <a:pt x="142884" y="311064"/>
                      <a:pt x="159229" y="292110"/>
                      <a:pt x="162134" y="308778"/>
                    </a:cubicBezTo>
                    <a:cubicBezTo>
                      <a:pt x="177450" y="307637"/>
                      <a:pt x="197024" y="318685"/>
                      <a:pt x="200538" y="333735"/>
                    </a:cubicBezTo>
                    <a:cubicBezTo>
                      <a:pt x="201862" y="339544"/>
                      <a:pt x="197376" y="345832"/>
                      <a:pt x="191261" y="3457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4" name="Frihåndsform: figur 73">
                <a:extLst>
                  <a:ext uri="{FF2B5EF4-FFF2-40B4-BE49-F238E27FC236}">
                    <a16:creationId xmlns:a16="http://schemas.microsoft.com/office/drawing/2014/main" id="{16900640-6181-15CF-7F97-13BC1023F20A}"/>
                  </a:ext>
                </a:extLst>
              </p:cNvPr>
              <p:cNvSpPr/>
              <p:nvPr/>
            </p:nvSpPr>
            <p:spPr>
              <a:xfrm>
                <a:off x="6333211" y="1414623"/>
                <a:ext cx="143010" cy="159697"/>
              </a:xfrm>
              <a:custGeom>
                <a:avLst/>
                <a:gdLst>
                  <a:gd name="connsiteX0" fmla="*/ 71930 w 143010"/>
                  <a:gd name="connsiteY0" fmla="*/ 162466 h 159697"/>
                  <a:gd name="connsiteX1" fmla="*/ 6303 w 143010"/>
                  <a:gd name="connsiteY1" fmla="*/ 54642 h 159697"/>
                  <a:gd name="connsiteX2" fmla="*/ 122346 w 143010"/>
                  <a:gd name="connsiteY2" fmla="*/ 15305 h 159697"/>
                  <a:gd name="connsiteX3" fmla="*/ 143053 w 143010"/>
                  <a:gd name="connsiteY3" fmla="*/ 39973 h 159697"/>
                  <a:gd name="connsiteX4" fmla="*/ 37268 w 143010"/>
                  <a:gd name="connsiteY4" fmla="*/ 41499 h 159697"/>
                  <a:gd name="connsiteX5" fmla="*/ 100267 w 143010"/>
                  <a:gd name="connsiteY5" fmla="*/ 137035 h 159697"/>
                  <a:gd name="connsiteX6" fmla="*/ 107144 w 143010"/>
                  <a:gd name="connsiteY6" fmla="*/ 139986 h 159697"/>
                  <a:gd name="connsiteX7" fmla="*/ 71930 w 143010"/>
                  <a:gd name="connsiteY7" fmla="*/ 162466 h 15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10" h="159697">
                    <a:moveTo>
                      <a:pt x="71930" y="162466"/>
                    </a:moveTo>
                    <a:cubicBezTo>
                      <a:pt x="18323" y="163133"/>
                      <a:pt x="-14357" y="101412"/>
                      <a:pt x="6303" y="54642"/>
                    </a:cubicBezTo>
                    <a:cubicBezTo>
                      <a:pt x="22400" y="9017"/>
                      <a:pt x="81941" y="-12795"/>
                      <a:pt x="122346" y="15305"/>
                    </a:cubicBezTo>
                    <a:cubicBezTo>
                      <a:pt x="130394" y="21114"/>
                      <a:pt x="141519" y="31021"/>
                      <a:pt x="143053" y="39973"/>
                    </a:cubicBezTo>
                    <a:cubicBezTo>
                      <a:pt x="115316" y="14542"/>
                      <a:pt x="63548" y="10161"/>
                      <a:pt x="37268" y="41499"/>
                    </a:cubicBezTo>
                    <a:cubicBezTo>
                      <a:pt x="-5775" y="90075"/>
                      <a:pt x="37125" y="160657"/>
                      <a:pt x="100267" y="137035"/>
                    </a:cubicBezTo>
                    <a:cubicBezTo>
                      <a:pt x="102943" y="136272"/>
                      <a:pt x="105982" y="137414"/>
                      <a:pt x="107144" y="139986"/>
                    </a:cubicBezTo>
                    <a:cubicBezTo>
                      <a:pt x="109658" y="155132"/>
                      <a:pt x="83960" y="162847"/>
                      <a:pt x="71930" y="1624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5" name="Frihåndsform: figur 74">
                <a:extLst>
                  <a:ext uri="{FF2B5EF4-FFF2-40B4-BE49-F238E27FC236}">
                    <a16:creationId xmlns:a16="http://schemas.microsoft.com/office/drawing/2014/main" id="{8398E071-620D-B4EC-74D9-2383AA5C3AD3}"/>
                  </a:ext>
                </a:extLst>
              </p:cNvPr>
              <p:cNvSpPr/>
              <p:nvPr/>
            </p:nvSpPr>
            <p:spPr>
              <a:xfrm>
                <a:off x="6377682" y="1469701"/>
                <a:ext cx="87705" cy="42220"/>
              </a:xfrm>
              <a:custGeom>
                <a:avLst/>
                <a:gdLst>
                  <a:gd name="connsiteX0" fmla="*/ 50491 w 87705"/>
                  <a:gd name="connsiteY0" fmla="*/ 44998 h 42220"/>
                  <a:gd name="connsiteX1" fmla="*/ 53882 w 87705"/>
                  <a:gd name="connsiteY1" fmla="*/ 23662 h 42220"/>
                  <a:gd name="connsiteX2" fmla="*/ 8895 w 87705"/>
                  <a:gd name="connsiteY2" fmla="*/ 29852 h 42220"/>
                  <a:gd name="connsiteX3" fmla="*/ 10295 w 87705"/>
                  <a:gd name="connsiteY3" fmla="*/ 30615 h 42220"/>
                  <a:gd name="connsiteX4" fmla="*/ 3409 w 87705"/>
                  <a:gd name="connsiteY4" fmla="*/ 31950 h 42220"/>
                  <a:gd name="connsiteX5" fmla="*/ 761 w 87705"/>
                  <a:gd name="connsiteY5" fmla="*/ 27471 h 42220"/>
                  <a:gd name="connsiteX6" fmla="*/ 77466 w 87705"/>
                  <a:gd name="connsiteY6" fmla="*/ 5375 h 42220"/>
                  <a:gd name="connsiteX7" fmla="*/ 86048 w 87705"/>
                  <a:gd name="connsiteY7" fmla="*/ 23185 h 42220"/>
                  <a:gd name="connsiteX8" fmla="*/ 57368 w 87705"/>
                  <a:gd name="connsiteY8" fmla="*/ 24329 h 42220"/>
                  <a:gd name="connsiteX9" fmla="*/ 54367 w 87705"/>
                  <a:gd name="connsiteY9" fmla="*/ 41759 h 42220"/>
                  <a:gd name="connsiteX10" fmla="*/ 50491 w 87705"/>
                  <a:gd name="connsiteY10" fmla="*/ 44998 h 42220"/>
                  <a:gd name="connsiteX11" fmla="*/ 50491 w 87705"/>
                  <a:gd name="connsiteY11" fmla="*/ 44998 h 4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705" h="42220">
                    <a:moveTo>
                      <a:pt x="50491" y="44998"/>
                    </a:moveTo>
                    <a:cubicBezTo>
                      <a:pt x="39823" y="43093"/>
                      <a:pt x="48567" y="27662"/>
                      <a:pt x="53882" y="23662"/>
                    </a:cubicBezTo>
                    <a:cubicBezTo>
                      <a:pt x="38642" y="21853"/>
                      <a:pt x="23202" y="24520"/>
                      <a:pt x="8895" y="29852"/>
                    </a:cubicBezTo>
                    <a:lnTo>
                      <a:pt x="10295" y="30615"/>
                    </a:lnTo>
                    <a:cubicBezTo>
                      <a:pt x="12629" y="32329"/>
                      <a:pt x="3713" y="31664"/>
                      <a:pt x="3409" y="31950"/>
                    </a:cubicBezTo>
                    <a:cubicBezTo>
                      <a:pt x="827" y="32806"/>
                      <a:pt x="-1049" y="29378"/>
                      <a:pt x="761" y="27471"/>
                    </a:cubicBezTo>
                    <a:cubicBezTo>
                      <a:pt x="18906" y="6230"/>
                      <a:pt x="50919" y="-1864"/>
                      <a:pt x="77466" y="5375"/>
                    </a:cubicBezTo>
                    <a:cubicBezTo>
                      <a:pt x="85114" y="8233"/>
                      <a:pt x="90705" y="16232"/>
                      <a:pt x="86048" y="23185"/>
                    </a:cubicBezTo>
                    <a:cubicBezTo>
                      <a:pt x="78542" y="31473"/>
                      <a:pt x="66626" y="26139"/>
                      <a:pt x="57368" y="24329"/>
                    </a:cubicBezTo>
                    <a:cubicBezTo>
                      <a:pt x="55806" y="30043"/>
                      <a:pt x="55091" y="35854"/>
                      <a:pt x="54367" y="41759"/>
                    </a:cubicBezTo>
                    <a:cubicBezTo>
                      <a:pt x="54158" y="43665"/>
                      <a:pt x="52443" y="45093"/>
                      <a:pt x="50491" y="44998"/>
                    </a:cubicBezTo>
                    <a:lnTo>
                      <a:pt x="50491" y="4499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6" name="Frihåndsform: figur 75">
                <a:extLst>
                  <a:ext uri="{FF2B5EF4-FFF2-40B4-BE49-F238E27FC236}">
                    <a16:creationId xmlns:a16="http://schemas.microsoft.com/office/drawing/2014/main" id="{EC5D7B26-DD53-E895-9FD2-3F2430D89980}"/>
                  </a:ext>
                </a:extLst>
              </p:cNvPr>
              <p:cNvSpPr/>
              <p:nvPr/>
            </p:nvSpPr>
            <p:spPr>
              <a:xfrm>
                <a:off x="6853141" y="1386560"/>
                <a:ext cx="96906" cy="115485"/>
              </a:xfrm>
              <a:custGeom>
                <a:avLst/>
                <a:gdLst>
                  <a:gd name="connsiteX0" fmla="*/ 54167 w 96906"/>
                  <a:gd name="connsiteY0" fmla="*/ 118233 h 115485"/>
                  <a:gd name="connsiteX1" fmla="*/ 43566 w 96906"/>
                  <a:gd name="connsiteY1" fmla="*/ 105946 h 115485"/>
                  <a:gd name="connsiteX2" fmla="*/ 69779 w 96906"/>
                  <a:gd name="connsiteY2" fmla="*/ 76610 h 115485"/>
                  <a:gd name="connsiteX3" fmla="*/ 17896 w 96906"/>
                  <a:gd name="connsiteY3" fmla="*/ 19270 h 115485"/>
                  <a:gd name="connsiteX4" fmla="*/ 1408 w 96906"/>
                  <a:gd name="connsiteY4" fmla="*/ 27936 h 115485"/>
                  <a:gd name="connsiteX5" fmla="*/ 65 w 96906"/>
                  <a:gd name="connsiteY5" fmla="*/ 27746 h 115485"/>
                  <a:gd name="connsiteX6" fmla="*/ 58968 w 96906"/>
                  <a:gd name="connsiteY6" fmla="*/ 4029 h 115485"/>
                  <a:gd name="connsiteX7" fmla="*/ 54167 w 96906"/>
                  <a:gd name="connsiteY7" fmla="*/ 118233 h 115485"/>
                  <a:gd name="connsiteX8" fmla="*/ 54167 w 96906"/>
                  <a:gd name="connsiteY8" fmla="*/ 118233 h 11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906" h="115485">
                    <a:moveTo>
                      <a:pt x="54167" y="118233"/>
                    </a:moveTo>
                    <a:cubicBezTo>
                      <a:pt x="46395" y="118710"/>
                      <a:pt x="39613" y="114233"/>
                      <a:pt x="43566" y="105946"/>
                    </a:cubicBezTo>
                    <a:cubicBezTo>
                      <a:pt x="48348" y="93374"/>
                      <a:pt x="63673" y="88802"/>
                      <a:pt x="69779" y="76610"/>
                    </a:cubicBezTo>
                    <a:cubicBezTo>
                      <a:pt x="92525" y="35652"/>
                      <a:pt x="59073" y="7268"/>
                      <a:pt x="17896" y="19270"/>
                    </a:cubicBezTo>
                    <a:cubicBezTo>
                      <a:pt x="11334" y="20507"/>
                      <a:pt x="5952" y="21937"/>
                      <a:pt x="1408" y="27936"/>
                    </a:cubicBezTo>
                    <a:cubicBezTo>
                      <a:pt x="1094" y="28508"/>
                      <a:pt x="208" y="28413"/>
                      <a:pt x="65" y="27746"/>
                    </a:cubicBezTo>
                    <a:cubicBezTo>
                      <a:pt x="-1116" y="5838"/>
                      <a:pt x="42633" y="-162"/>
                      <a:pt x="58968" y="4029"/>
                    </a:cubicBezTo>
                    <a:cubicBezTo>
                      <a:pt x="116051" y="16316"/>
                      <a:pt x="104117" y="105567"/>
                      <a:pt x="54167" y="118233"/>
                    </a:cubicBezTo>
                    <a:lnTo>
                      <a:pt x="54167" y="11823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7" name="Frihåndsform: figur 76">
                <a:extLst>
                  <a:ext uri="{FF2B5EF4-FFF2-40B4-BE49-F238E27FC236}">
                    <a16:creationId xmlns:a16="http://schemas.microsoft.com/office/drawing/2014/main" id="{4F2C1778-A6D2-3F9F-8756-AAEB3FD9790F}"/>
                  </a:ext>
                </a:extLst>
              </p:cNvPr>
              <p:cNvSpPr/>
              <p:nvPr/>
            </p:nvSpPr>
            <p:spPr>
              <a:xfrm>
                <a:off x="6805345" y="1375696"/>
                <a:ext cx="111623" cy="122315"/>
              </a:xfrm>
              <a:custGeom>
                <a:avLst/>
                <a:gdLst>
                  <a:gd name="connsiteX0" fmla="*/ 80209 w 111623"/>
                  <a:gd name="connsiteY0" fmla="*/ 125097 h 122315"/>
                  <a:gd name="connsiteX1" fmla="*/ 55005 w 111623"/>
                  <a:gd name="connsiteY1" fmla="*/ 93092 h 122315"/>
                  <a:gd name="connsiteX2" fmla="*/ 294 w 111623"/>
                  <a:gd name="connsiteY2" fmla="*/ 5653 h 122315"/>
                  <a:gd name="connsiteX3" fmla="*/ 1789 w 111623"/>
                  <a:gd name="connsiteY3" fmla="*/ 2795 h 122315"/>
                  <a:gd name="connsiteX4" fmla="*/ 66045 w 111623"/>
                  <a:gd name="connsiteY4" fmla="*/ 69089 h 122315"/>
                  <a:gd name="connsiteX5" fmla="*/ 100744 w 111623"/>
                  <a:gd name="connsiteY5" fmla="*/ 52802 h 122315"/>
                  <a:gd name="connsiteX6" fmla="*/ 101497 w 111623"/>
                  <a:gd name="connsiteY6" fmla="*/ 69470 h 122315"/>
                  <a:gd name="connsiteX7" fmla="*/ 68912 w 111623"/>
                  <a:gd name="connsiteY7" fmla="*/ 75091 h 122315"/>
                  <a:gd name="connsiteX8" fmla="*/ 85190 w 111623"/>
                  <a:gd name="connsiteY8" fmla="*/ 109096 h 122315"/>
                  <a:gd name="connsiteX9" fmla="*/ 80209 w 111623"/>
                  <a:gd name="connsiteY9" fmla="*/ 125097 h 12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623" h="122315">
                    <a:moveTo>
                      <a:pt x="80209" y="125097"/>
                    </a:moveTo>
                    <a:cubicBezTo>
                      <a:pt x="63692" y="124525"/>
                      <a:pt x="58711" y="105856"/>
                      <a:pt x="55005" y="93092"/>
                    </a:cubicBezTo>
                    <a:cubicBezTo>
                      <a:pt x="45776" y="58994"/>
                      <a:pt x="23192" y="31656"/>
                      <a:pt x="294" y="5653"/>
                    </a:cubicBezTo>
                    <a:cubicBezTo>
                      <a:pt x="-354" y="4511"/>
                      <a:pt x="284" y="2605"/>
                      <a:pt x="1789" y="2795"/>
                    </a:cubicBezTo>
                    <a:cubicBezTo>
                      <a:pt x="29726" y="13274"/>
                      <a:pt x="52529" y="42325"/>
                      <a:pt x="66045" y="69089"/>
                    </a:cubicBezTo>
                    <a:cubicBezTo>
                      <a:pt x="74941" y="59376"/>
                      <a:pt x="87362" y="53755"/>
                      <a:pt x="100744" y="52802"/>
                    </a:cubicBezTo>
                    <a:cubicBezTo>
                      <a:pt x="115003" y="51946"/>
                      <a:pt x="115346" y="70424"/>
                      <a:pt x="101497" y="69470"/>
                    </a:cubicBezTo>
                    <a:cubicBezTo>
                      <a:pt x="89962" y="68042"/>
                      <a:pt x="79189" y="71091"/>
                      <a:pt x="68912" y="75091"/>
                    </a:cubicBezTo>
                    <a:cubicBezTo>
                      <a:pt x="74627" y="86425"/>
                      <a:pt x="76532" y="99380"/>
                      <a:pt x="85190" y="109096"/>
                    </a:cubicBezTo>
                    <a:cubicBezTo>
                      <a:pt x="91258" y="114144"/>
                      <a:pt x="88286" y="124620"/>
                      <a:pt x="80209" y="1250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8" name="Frihåndsform: figur 77">
                <a:extLst>
                  <a:ext uri="{FF2B5EF4-FFF2-40B4-BE49-F238E27FC236}">
                    <a16:creationId xmlns:a16="http://schemas.microsoft.com/office/drawing/2014/main" id="{492726A7-6C89-EBE6-5216-E42895B31761}"/>
                  </a:ext>
                </a:extLst>
              </p:cNvPr>
              <p:cNvSpPr/>
              <p:nvPr/>
            </p:nvSpPr>
            <p:spPr>
              <a:xfrm>
                <a:off x="6452360" y="1242836"/>
                <a:ext cx="397670" cy="181547"/>
              </a:xfrm>
              <a:custGeom>
                <a:avLst/>
                <a:gdLst>
                  <a:gd name="connsiteX0" fmla="*/ 9321 w 397670"/>
                  <a:gd name="connsiteY0" fmla="*/ 184329 h 181547"/>
                  <a:gd name="connsiteX1" fmla="*/ 6683 w 397670"/>
                  <a:gd name="connsiteY1" fmla="*/ 152324 h 181547"/>
                  <a:gd name="connsiteX2" fmla="*/ 79740 w 397670"/>
                  <a:gd name="connsiteY2" fmla="*/ 78315 h 181547"/>
                  <a:gd name="connsiteX3" fmla="*/ 223338 w 397670"/>
                  <a:gd name="connsiteY3" fmla="*/ 29548 h 181547"/>
                  <a:gd name="connsiteX4" fmla="*/ 322160 w 397670"/>
                  <a:gd name="connsiteY4" fmla="*/ 2782 h 181547"/>
                  <a:gd name="connsiteX5" fmla="*/ 323684 w 397670"/>
                  <a:gd name="connsiteY5" fmla="*/ 36215 h 181547"/>
                  <a:gd name="connsiteX6" fmla="*/ 359651 w 397670"/>
                  <a:gd name="connsiteY6" fmla="*/ 27643 h 181547"/>
                  <a:gd name="connsiteX7" fmla="*/ 371595 w 397670"/>
                  <a:gd name="connsiteY7" fmla="*/ 39550 h 181547"/>
                  <a:gd name="connsiteX8" fmla="*/ 366042 w 397670"/>
                  <a:gd name="connsiteY8" fmla="*/ 60123 h 181547"/>
                  <a:gd name="connsiteX9" fmla="*/ 397598 w 397670"/>
                  <a:gd name="connsiteY9" fmla="*/ 67838 h 181547"/>
                  <a:gd name="connsiteX10" fmla="*/ 384911 w 397670"/>
                  <a:gd name="connsiteY10" fmla="*/ 110510 h 181547"/>
                  <a:gd name="connsiteX11" fmla="*/ 365251 w 397670"/>
                  <a:gd name="connsiteY11" fmla="*/ 135560 h 181547"/>
                  <a:gd name="connsiteX12" fmla="*/ 376043 w 397670"/>
                  <a:gd name="connsiteY12" fmla="*/ 77077 h 181547"/>
                  <a:gd name="connsiteX13" fmla="*/ 351364 w 397670"/>
                  <a:gd name="connsiteY13" fmla="*/ 88030 h 181547"/>
                  <a:gd name="connsiteX14" fmla="*/ 341868 w 397670"/>
                  <a:gd name="connsiteY14" fmla="*/ 75647 h 181547"/>
                  <a:gd name="connsiteX15" fmla="*/ 348649 w 397670"/>
                  <a:gd name="connsiteY15" fmla="*/ 50312 h 181547"/>
                  <a:gd name="connsiteX16" fmla="*/ 305206 w 397670"/>
                  <a:gd name="connsiteY16" fmla="*/ 28499 h 181547"/>
                  <a:gd name="connsiteX17" fmla="*/ 125479 w 397670"/>
                  <a:gd name="connsiteY17" fmla="*/ 76124 h 181547"/>
                  <a:gd name="connsiteX18" fmla="*/ 12931 w 397670"/>
                  <a:gd name="connsiteY18" fmla="*/ 162135 h 181547"/>
                  <a:gd name="connsiteX19" fmla="*/ 7483 w 397670"/>
                  <a:gd name="connsiteY19" fmla="*/ 176899 h 181547"/>
                  <a:gd name="connsiteX20" fmla="*/ 14579 w 397670"/>
                  <a:gd name="connsiteY20" fmla="*/ 181471 h 181547"/>
                  <a:gd name="connsiteX21" fmla="*/ 9321 w 397670"/>
                  <a:gd name="connsiteY21" fmla="*/ 184329 h 18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7670" h="181547">
                    <a:moveTo>
                      <a:pt x="9321" y="184329"/>
                    </a:moveTo>
                    <a:cubicBezTo>
                      <a:pt x="-6871" y="181566"/>
                      <a:pt x="2101" y="161563"/>
                      <a:pt x="6683" y="152324"/>
                    </a:cubicBezTo>
                    <a:cubicBezTo>
                      <a:pt x="23609" y="119559"/>
                      <a:pt x="49488" y="95937"/>
                      <a:pt x="79740" y="78315"/>
                    </a:cubicBezTo>
                    <a:cubicBezTo>
                      <a:pt x="123126" y="52979"/>
                      <a:pt x="175504" y="39836"/>
                      <a:pt x="223338" y="29548"/>
                    </a:cubicBezTo>
                    <a:cubicBezTo>
                      <a:pt x="256247" y="22595"/>
                      <a:pt x="289804" y="13546"/>
                      <a:pt x="322160" y="2782"/>
                    </a:cubicBezTo>
                    <a:cubicBezTo>
                      <a:pt x="341563" y="7258"/>
                      <a:pt x="323675" y="24309"/>
                      <a:pt x="323684" y="36215"/>
                    </a:cubicBezTo>
                    <a:lnTo>
                      <a:pt x="359651" y="27643"/>
                    </a:lnTo>
                    <a:cubicBezTo>
                      <a:pt x="366528" y="25736"/>
                      <a:pt x="373776" y="32596"/>
                      <a:pt x="371595" y="39550"/>
                    </a:cubicBezTo>
                    <a:cubicBezTo>
                      <a:pt x="371595" y="39550"/>
                      <a:pt x="366042" y="60123"/>
                      <a:pt x="366042" y="60123"/>
                    </a:cubicBezTo>
                    <a:cubicBezTo>
                      <a:pt x="376415" y="57074"/>
                      <a:pt x="399532" y="49454"/>
                      <a:pt x="397598" y="67838"/>
                    </a:cubicBezTo>
                    <a:cubicBezTo>
                      <a:pt x="394912" y="82412"/>
                      <a:pt x="390359" y="96795"/>
                      <a:pt x="384911" y="110510"/>
                    </a:cubicBezTo>
                    <a:cubicBezTo>
                      <a:pt x="380891" y="120131"/>
                      <a:pt x="376234" y="132797"/>
                      <a:pt x="365251" y="135560"/>
                    </a:cubicBezTo>
                    <a:cubicBezTo>
                      <a:pt x="346173" y="132988"/>
                      <a:pt x="376215" y="90030"/>
                      <a:pt x="376043" y="77077"/>
                    </a:cubicBezTo>
                    <a:cubicBezTo>
                      <a:pt x="366918" y="78696"/>
                      <a:pt x="359956" y="85840"/>
                      <a:pt x="351364" y="88030"/>
                    </a:cubicBezTo>
                    <a:cubicBezTo>
                      <a:pt x="345277" y="87935"/>
                      <a:pt x="340305" y="81554"/>
                      <a:pt x="341868" y="75647"/>
                    </a:cubicBezTo>
                    <a:cubicBezTo>
                      <a:pt x="341868" y="75647"/>
                      <a:pt x="348649" y="50312"/>
                      <a:pt x="348649" y="50312"/>
                    </a:cubicBezTo>
                    <a:cubicBezTo>
                      <a:pt x="321741" y="55074"/>
                      <a:pt x="296767" y="73078"/>
                      <a:pt x="305206" y="28499"/>
                    </a:cubicBezTo>
                    <a:cubicBezTo>
                      <a:pt x="247713" y="46121"/>
                      <a:pt x="182638" y="54502"/>
                      <a:pt x="125479" y="76124"/>
                    </a:cubicBezTo>
                    <a:cubicBezTo>
                      <a:pt x="80587" y="93079"/>
                      <a:pt x="40573" y="118131"/>
                      <a:pt x="12931" y="162135"/>
                    </a:cubicBezTo>
                    <a:cubicBezTo>
                      <a:pt x="10464" y="166612"/>
                      <a:pt x="6816" y="171565"/>
                      <a:pt x="7483" y="176899"/>
                    </a:cubicBezTo>
                    <a:cubicBezTo>
                      <a:pt x="8207" y="179281"/>
                      <a:pt x="11883" y="181852"/>
                      <a:pt x="14579" y="181471"/>
                    </a:cubicBezTo>
                    <a:cubicBezTo>
                      <a:pt x="13979" y="183376"/>
                      <a:pt x="11264" y="184329"/>
                      <a:pt x="9321" y="1843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106" name="Frihåndsform: figur 105">
            <a:extLst>
              <a:ext uri="{FF2B5EF4-FFF2-40B4-BE49-F238E27FC236}">
                <a16:creationId xmlns:a16="http://schemas.microsoft.com/office/drawing/2014/main" id="{5BBB4FB7-3BA1-E9EF-5165-8D4F0F401C66}"/>
              </a:ext>
            </a:extLst>
          </p:cNvPr>
          <p:cNvSpPr/>
          <p:nvPr/>
        </p:nvSpPr>
        <p:spPr>
          <a:xfrm rot="1706509">
            <a:off x="-14137476" y="5300606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F8BF8960-99D2-ADDA-7D69-267C84D75706}"/>
              </a:ext>
            </a:extLst>
          </p:cNvPr>
          <p:cNvSpPr/>
          <p:nvPr/>
        </p:nvSpPr>
        <p:spPr>
          <a:xfrm rot="20329740">
            <a:off x="-13307151" y="3189642"/>
            <a:ext cx="566936" cy="308478"/>
          </a:xfrm>
          <a:custGeom>
            <a:avLst/>
            <a:gdLst>
              <a:gd name="connsiteX0" fmla="*/ 566937 w 566936"/>
              <a:gd name="connsiteY0" fmla="*/ 4383 h 308478"/>
              <a:gd name="connsiteX1" fmla="*/ 562774 w 566936"/>
              <a:gd name="connsiteY1" fmla="*/ 209 h 308478"/>
              <a:gd name="connsiteX2" fmla="*/ 562551 w 566936"/>
              <a:gd name="connsiteY2" fmla="*/ 215 h 308478"/>
              <a:gd name="connsiteX3" fmla="*/ 521382 w 566936"/>
              <a:gd name="connsiteY3" fmla="*/ 45561 h 308478"/>
              <a:gd name="connsiteX4" fmla="*/ 521382 w 566936"/>
              <a:gd name="connsiteY4" fmla="*/ 55691 h 308478"/>
              <a:gd name="connsiteX5" fmla="*/ 511260 w 566936"/>
              <a:gd name="connsiteY5" fmla="*/ 65813 h 308478"/>
              <a:gd name="connsiteX6" fmla="*/ 501130 w 566936"/>
              <a:gd name="connsiteY6" fmla="*/ 65813 h 308478"/>
              <a:gd name="connsiteX7" fmla="*/ 455574 w 566936"/>
              <a:gd name="connsiteY7" fmla="*/ 111382 h 308478"/>
              <a:gd name="connsiteX8" fmla="*/ 455792 w 566936"/>
              <a:gd name="connsiteY8" fmla="*/ 115836 h 308478"/>
              <a:gd name="connsiteX9" fmla="*/ 503090 w 566936"/>
              <a:gd name="connsiteY9" fmla="*/ 156914 h 308478"/>
              <a:gd name="connsiteX10" fmla="*/ 510076 w 566936"/>
              <a:gd name="connsiteY10" fmla="*/ 156914 h 308478"/>
              <a:gd name="connsiteX11" fmla="*/ 514267 w 566936"/>
              <a:gd name="connsiteY11" fmla="*/ 161144 h 308478"/>
              <a:gd name="connsiteX12" fmla="*/ 513178 w 566936"/>
              <a:gd name="connsiteY12" fmla="*/ 163951 h 308478"/>
              <a:gd name="connsiteX13" fmla="*/ 425202 w 566936"/>
              <a:gd name="connsiteY13" fmla="*/ 201285 h 308478"/>
              <a:gd name="connsiteX14" fmla="*/ 329132 w 566936"/>
              <a:gd name="connsiteY14" fmla="*/ 164001 h 308478"/>
              <a:gd name="connsiteX15" fmla="*/ 329330 w 566936"/>
              <a:gd name="connsiteY15" fmla="*/ 158050 h 308478"/>
              <a:gd name="connsiteX16" fmla="*/ 332200 w 566936"/>
              <a:gd name="connsiteY16" fmla="*/ 156914 h 308478"/>
              <a:gd name="connsiteX17" fmla="*/ 349275 w 566936"/>
              <a:gd name="connsiteY17" fmla="*/ 156914 h 308478"/>
              <a:gd name="connsiteX18" fmla="*/ 394833 w 566936"/>
              <a:gd name="connsiteY18" fmla="*/ 111363 h 308478"/>
              <a:gd name="connsiteX19" fmla="*/ 394613 w 566936"/>
              <a:gd name="connsiteY19" fmla="*/ 106890 h 308478"/>
              <a:gd name="connsiteX20" fmla="*/ 347315 w 566936"/>
              <a:gd name="connsiteY20" fmla="*/ 65813 h 308478"/>
              <a:gd name="connsiteX21" fmla="*/ 339153 w 566936"/>
              <a:gd name="connsiteY21" fmla="*/ 65813 h 308478"/>
              <a:gd name="connsiteX22" fmla="*/ 329023 w 566936"/>
              <a:gd name="connsiteY22" fmla="*/ 55691 h 308478"/>
              <a:gd name="connsiteX23" fmla="*/ 329023 w 566936"/>
              <a:gd name="connsiteY23" fmla="*/ 47521 h 308478"/>
              <a:gd name="connsiteX24" fmla="*/ 287937 w 566936"/>
              <a:gd name="connsiteY24" fmla="*/ 223 h 308478"/>
              <a:gd name="connsiteX25" fmla="*/ 238133 w 566936"/>
              <a:gd name="connsiteY25" fmla="*/ 41089 h 308478"/>
              <a:gd name="connsiteX26" fmla="*/ 237913 w 566936"/>
              <a:gd name="connsiteY26" fmla="*/ 45561 h 308478"/>
              <a:gd name="connsiteX27" fmla="*/ 237913 w 566936"/>
              <a:gd name="connsiteY27" fmla="*/ 55691 h 308478"/>
              <a:gd name="connsiteX28" fmla="*/ 227792 w 566936"/>
              <a:gd name="connsiteY28" fmla="*/ 65813 h 308478"/>
              <a:gd name="connsiteX29" fmla="*/ 219621 w 566936"/>
              <a:gd name="connsiteY29" fmla="*/ 65813 h 308478"/>
              <a:gd name="connsiteX30" fmla="*/ 172324 w 566936"/>
              <a:gd name="connsiteY30" fmla="*/ 106890 h 308478"/>
              <a:gd name="connsiteX31" fmla="*/ 213190 w 566936"/>
              <a:gd name="connsiteY31" fmla="*/ 156694 h 308478"/>
              <a:gd name="connsiteX32" fmla="*/ 217662 w 566936"/>
              <a:gd name="connsiteY32" fmla="*/ 156914 h 308478"/>
              <a:gd name="connsiteX33" fmla="*/ 234737 w 566936"/>
              <a:gd name="connsiteY33" fmla="*/ 156914 h 308478"/>
              <a:gd name="connsiteX34" fmla="*/ 238940 w 566936"/>
              <a:gd name="connsiteY34" fmla="*/ 161131 h 308478"/>
              <a:gd name="connsiteX35" fmla="*/ 237805 w 566936"/>
              <a:gd name="connsiteY35" fmla="*/ 164001 h 308478"/>
              <a:gd name="connsiteX36" fmla="*/ 141734 w 566936"/>
              <a:gd name="connsiteY36" fmla="*/ 201285 h 308478"/>
              <a:gd name="connsiteX37" fmla="*/ 53759 w 566936"/>
              <a:gd name="connsiteY37" fmla="*/ 163951 h 308478"/>
              <a:gd name="connsiteX38" fmla="*/ 54053 w 566936"/>
              <a:gd name="connsiteY38" fmla="*/ 158004 h 308478"/>
              <a:gd name="connsiteX39" fmla="*/ 56860 w 566936"/>
              <a:gd name="connsiteY39" fmla="*/ 156914 h 308478"/>
              <a:gd name="connsiteX40" fmla="*/ 63847 w 566936"/>
              <a:gd name="connsiteY40" fmla="*/ 156914 h 308478"/>
              <a:gd name="connsiteX41" fmla="*/ 111145 w 566936"/>
              <a:gd name="connsiteY41" fmla="*/ 115836 h 308478"/>
              <a:gd name="connsiteX42" fmla="*/ 70261 w 566936"/>
              <a:gd name="connsiteY42" fmla="*/ 66032 h 308478"/>
              <a:gd name="connsiteX43" fmla="*/ 65806 w 566936"/>
              <a:gd name="connsiteY43" fmla="*/ 65813 h 308478"/>
              <a:gd name="connsiteX44" fmla="*/ 55685 w 566936"/>
              <a:gd name="connsiteY44" fmla="*/ 65813 h 308478"/>
              <a:gd name="connsiteX45" fmla="*/ 45555 w 566936"/>
              <a:gd name="connsiteY45" fmla="*/ 55691 h 308478"/>
              <a:gd name="connsiteX46" fmla="*/ 45555 w 566936"/>
              <a:gd name="connsiteY46" fmla="*/ 45553 h 308478"/>
              <a:gd name="connsiteX47" fmla="*/ 4385 w 566936"/>
              <a:gd name="connsiteY47" fmla="*/ 206 h 308478"/>
              <a:gd name="connsiteX48" fmla="*/ 6 w 566936"/>
              <a:gd name="connsiteY48" fmla="*/ 4152 h 308478"/>
              <a:gd name="connsiteX49" fmla="*/ 0 w 566936"/>
              <a:gd name="connsiteY49" fmla="*/ 4375 h 308478"/>
              <a:gd name="connsiteX50" fmla="*/ 0 w 566936"/>
              <a:gd name="connsiteY50" fmla="*/ 308478 h 308478"/>
              <a:gd name="connsiteX51" fmla="*/ 566937 w 566936"/>
              <a:gd name="connsiteY51" fmla="*/ 308478 h 308478"/>
              <a:gd name="connsiteX52" fmla="*/ 283468 w 566936"/>
              <a:gd name="connsiteY52" fmla="*/ 133395 h 308478"/>
              <a:gd name="connsiteX53" fmla="*/ 258456 w 566936"/>
              <a:gd name="connsiteY53" fmla="*/ 108383 h 308478"/>
              <a:gd name="connsiteX54" fmla="*/ 283468 w 566936"/>
              <a:gd name="connsiteY54" fmla="*/ 83371 h 308478"/>
              <a:gd name="connsiteX55" fmla="*/ 308480 w 566936"/>
              <a:gd name="connsiteY55" fmla="*/ 108383 h 308478"/>
              <a:gd name="connsiteX56" fmla="*/ 283468 w 566936"/>
              <a:gd name="connsiteY56" fmla="*/ 133395 h 30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66936" h="308478">
                <a:moveTo>
                  <a:pt x="566937" y="4383"/>
                </a:moveTo>
                <a:cubicBezTo>
                  <a:pt x="566940" y="2081"/>
                  <a:pt x="565076" y="212"/>
                  <a:pt x="562774" y="209"/>
                </a:cubicBezTo>
                <a:cubicBezTo>
                  <a:pt x="562700" y="209"/>
                  <a:pt x="562625" y="210"/>
                  <a:pt x="562551" y="215"/>
                </a:cubicBezTo>
                <a:cubicBezTo>
                  <a:pt x="539200" y="2477"/>
                  <a:pt x="521384" y="22101"/>
                  <a:pt x="521382" y="45561"/>
                </a:cubicBezTo>
                <a:lnTo>
                  <a:pt x="521382" y="55691"/>
                </a:lnTo>
                <a:cubicBezTo>
                  <a:pt x="521377" y="61279"/>
                  <a:pt x="516848" y="65808"/>
                  <a:pt x="511260" y="65813"/>
                </a:cubicBezTo>
                <a:lnTo>
                  <a:pt x="501130" y="65813"/>
                </a:lnTo>
                <a:cubicBezTo>
                  <a:pt x="475967" y="65816"/>
                  <a:pt x="455569" y="86218"/>
                  <a:pt x="455574" y="111382"/>
                </a:cubicBezTo>
                <a:cubicBezTo>
                  <a:pt x="455574" y="112870"/>
                  <a:pt x="455646" y="114356"/>
                  <a:pt x="455792" y="115836"/>
                </a:cubicBezTo>
                <a:cubicBezTo>
                  <a:pt x="458746" y="139603"/>
                  <a:pt x="479143" y="157319"/>
                  <a:pt x="503090" y="156914"/>
                </a:cubicBezTo>
                <a:lnTo>
                  <a:pt x="510076" y="156914"/>
                </a:lnTo>
                <a:cubicBezTo>
                  <a:pt x="512401" y="156925"/>
                  <a:pt x="514278" y="158819"/>
                  <a:pt x="514267" y="161144"/>
                </a:cubicBezTo>
                <a:cubicBezTo>
                  <a:pt x="514262" y="162182"/>
                  <a:pt x="513875" y="163181"/>
                  <a:pt x="513178" y="163951"/>
                </a:cubicBezTo>
                <a:cubicBezTo>
                  <a:pt x="490435" y="188253"/>
                  <a:pt x="458482" y="201814"/>
                  <a:pt x="425202" y="201285"/>
                </a:cubicBezTo>
                <a:cubicBezTo>
                  <a:pt x="389410" y="201285"/>
                  <a:pt x="350750" y="186662"/>
                  <a:pt x="329132" y="164001"/>
                </a:cubicBezTo>
                <a:cubicBezTo>
                  <a:pt x="327543" y="162303"/>
                  <a:pt x="327632" y="159639"/>
                  <a:pt x="329330" y="158050"/>
                </a:cubicBezTo>
                <a:cubicBezTo>
                  <a:pt x="330108" y="157322"/>
                  <a:pt x="331134" y="156916"/>
                  <a:pt x="332200" y="156914"/>
                </a:cubicBezTo>
                <a:lnTo>
                  <a:pt x="349275" y="156914"/>
                </a:lnTo>
                <a:cubicBezTo>
                  <a:pt x="374434" y="156916"/>
                  <a:pt x="394831" y="136521"/>
                  <a:pt x="394833" y="111363"/>
                </a:cubicBezTo>
                <a:cubicBezTo>
                  <a:pt x="394833" y="109869"/>
                  <a:pt x="394760" y="108376"/>
                  <a:pt x="394613" y="106890"/>
                </a:cubicBezTo>
                <a:cubicBezTo>
                  <a:pt x="391659" y="83124"/>
                  <a:pt x="371262" y="65408"/>
                  <a:pt x="347315" y="65813"/>
                </a:cubicBezTo>
                <a:lnTo>
                  <a:pt x="339153" y="65813"/>
                </a:lnTo>
                <a:cubicBezTo>
                  <a:pt x="333562" y="65813"/>
                  <a:pt x="329028" y="61282"/>
                  <a:pt x="329023" y="55691"/>
                </a:cubicBezTo>
                <a:lnTo>
                  <a:pt x="329023" y="47521"/>
                </a:lnTo>
                <a:cubicBezTo>
                  <a:pt x="329424" y="23573"/>
                  <a:pt x="311705" y="3176"/>
                  <a:pt x="287937" y="223"/>
                </a:cubicBezTo>
                <a:cubicBezTo>
                  <a:pt x="262899" y="-2245"/>
                  <a:pt x="240601" y="16051"/>
                  <a:pt x="238133" y="41089"/>
                </a:cubicBezTo>
                <a:cubicBezTo>
                  <a:pt x="237987" y="42576"/>
                  <a:pt x="237913" y="44068"/>
                  <a:pt x="237913" y="45561"/>
                </a:cubicBezTo>
                <a:lnTo>
                  <a:pt x="237913" y="55691"/>
                </a:lnTo>
                <a:cubicBezTo>
                  <a:pt x="237908" y="61279"/>
                  <a:pt x="233379" y="65808"/>
                  <a:pt x="227792" y="65813"/>
                </a:cubicBezTo>
                <a:lnTo>
                  <a:pt x="219621" y="65813"/>
                </a:lnTo>
                <a:cubicBezTo>
                  <a:pt x="195675" y="65408"/>
                  <a:pt x="175278" y="83124"/>
                  <a:pt x="172324" y="106890"/>
                </a:cubicBezTo>
                <a:cubicBezTo>
                  <a:pt x="169856" y="131928"/>
                  <a:pt x="188152" y="154226"/>
                  <a:pt x="213190" y="156694"/>
                </a:cubicBezTo>
                <a:cubicBezTo>
                  <a:pt x="214676" y="156841"/>
                  <a:pt x="216169" y="156914"/>
                  <a:pt x="217662" y="156914"/>
                </a:cubicBezTo>
                <a:lnTo>
                  <a:pt x="234737" y="156914"/>
                </a:lnTo>
                <a:cubicBezTo>
                  <a:pt x="237062" y="156918"/>
                  <a:pt x="238944" y="158806"/>
                  <a:pt x="238940" y="161131"/>
                </a:cubicBezTo>
                <a:cubicBezTo>
                  <a:pt x="238939" y="162197"/>
                  <a:pt x="238533" y="163222"/>
                  <a:pt x="237805" y="164001"/>
                </a:cubicBezTo>
                <a:cubicBezTo>
                  <a:pt x="216186" y="186662"/>
                  <a:pt x="177526" y="201285"/>
                  <a:pt x="141734" y="201285"/>
                </a:cubicBezTo>
                <a:cubicBezTo>
                  <a:pt x="108454" y="201814"/>
                  <a:pt x="76501" y="188253"/>
                  <a:pt x="53759" y="163951"/>
                </a:cubicBezTo>
                <a:cubicBezTo>
                  <a:pt x="52198" y="162228"/>
                  <a:pt x="52330" y="159565"/>
                  <a:pt x="54053" y="158004"/>
                </a:cubicBezTo>
                <a:cubicBezTo>
                  <a:pt x="54823" y="157307"/>
                  <a:pt x="55822" y="156919"/>
                  <a:pt x="56860" y="156914"/>
                </a:cubicBezTo>
                <a:lnTo>
                  <a:pt x="63847" y="156914"/>
                </a:lnTo>
                <a:cubicBezTo>
                  <a:pt x="87793" y="157319"/>
                  <a:pt x="108191" y="139603"/>
                  <a:pt x="111145" y="115836"/>
                </a:cubicBezTo>
                <a:cubicBezTo>
                  <a:pt x="113608" y="90794"/>
                  <a:pt x="95304" y="68495"/>
                  <a:pt x="70261" y="66032"/>
                </a:cubicBezTo>
                <a:cubicBezTo>
                  <a:pt x="68780" y="65886"/>
                  <a:pt x="67294" y="65813"/>
                  <a:pt x="65806" y="65813"/>
                </a:cubicBezTo>
                <a:lnTo>
                  <a:pt x="55685" y="65813"/>
                </a:lnTo>
                <a:cubicBezTo>
                  <a:pt x="50094" y="65813"/>
                  <a:pt x="45560" y="61282"/>
                  <a:pt x="45555" y="55691"/>
                </a:cubicBezTo>
                <a:lnTo>
                  <a:pt x="45555" y="45553"/>
                </a:lnTo>
                <a:cubicBezTo>
                  <a:pt x="45553" y="22093"/>
                  <a:pt x="27737" y="2469"/>
                  <a:pt x="4385" y="206"/>
                </a:cubicBezTo>
                <a:cubicBezTo>
                  <a:pt x="2086" y="86"/>
                  <a:pt x="125" y="1854"/>
                  <a:pt x="6" y="4152"/>
                </a:cubicBezTo>
                <a:cubicBezTo>
                  <a:pt x="2" y="4227"/>
                  <a:pt x="0" y="4301"/>
                  <a:pt x="0" y="4375"/>
                </a:cubicBezTo>
                <a:lnTo>
                  <a:pt x="0" y="308478"/>
                </a:lnTo>
                <a:lnTo>
                  <a:pt x="566937" y="308478"/>
                </a:lnTo>
                <a:close/>
                <a:moveTo>
                  <a:pt x="283468" y="133395"/>
                </a:moveTo>
                <a:cubicBezTo>
                  <a:pt x="269654" y="133395"/>
                  <a:pt x="258456" y="122197"/>
                  <a:pt x="258456" y="108383"/>
                </a:cubicBezTo>
                <a:cubicBezTo>
                  <a:pt x="258456" y="94569"/>
                  <a:pt x="269654" y="83371"/>
                  <a:pt x="283468" y="83371"/>
                </a:cubicBezTo>
                <a:cubicBezTo>
                  <a:pt x="297282" y="83371"/>
                  <a:pt x="308480" y="94569"/>
                  <a:pt x="308480" y="108383"/>
                </a:cubicBezTo>
                <a:cubicBezTo>
                  <a:pt x="308480" y="122197"/>
                  <a:pt x="297282" y="133395"/>
                  <a:pt x="283468" y="133395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30" name="Frihåndsform: figur 29">
            <a:extLst>
              <a:ext uri="{FF2B5EF4-FFF2-40B4-BE49-F238E27FC236}">
                <a16:creationId xmlns:a16="http://schemas.microsoft.com/office/drawing/2014/main" id="{FE844104-1339-88EC-6A35-FDBEAE12EC24}"/>
              </a:ext>
            </a:extLst>
          </p:cNvPr>
          <p:cNvSpPr/>
          <p:nvPr/>
        </p:nvSpPr>
        <p:spPr>
          <a:xfrm rot="20329740">
            <a:off x="-13215314" y="3514306"/>
            <a:ext cx="566936" cy="133396"/>
          </a:xfrm>
          <a:custGeom>
            <a:avLst/>
            <a:gdLst>
              <a:gd name="connsiteX0" fmla="*/ 0 w 566936"/>
              <a:gd name="connsiteY0" fmla="*/ 0 h 133396"/>
              <a:gd name="connsiteX1" fmla="*/ 0 w 566936"/>
              <a:gd name="connsiteY1" fmla="*/ 133397 h 133396"/>
              <a:gd name="connsiteX2" fmla="*/ 566937 w 566936"/>
              <a:gd name="connsiteY2" fmla="*/ 133397 h 133396"/>
              <a:gd name="connsiteX3" fmla="*/ 566937 w 566936"/>
              <a:gd name="connsiteY3" fmla="*/ 0 h 133396"/>
              <a:gd name="connsiteX4" fmla="*/ 116722 w 566936"/>
              <a:gd name="connsiteY4" fmla="*/ 91710 h 133396"/>
              <a:gd name="connsiteX5" fmla="*/ 91710 w 566936"/>
              <a:gd name="connsiteY5" fmla="*/ 66698 h 133396"/>
              <a:gd name="connsiteX6" fmla="*/ 116722 w 566936"/>
              <a:gd name="connsiteY6" fmla="*/ 41687 h 133396"/>
              <a:gd name="connsiteX7" fmla="*/ 141734 w 566936"/>
              <a:gd name="connsiteY7" fmla="*/ 66698 h 133396"/>
              <a:gd name="connsiteX8" fmla="*/ 116722 w 566936"/>
              <a:gd name="connsiteY8" fmla="*/ 91710 h 133396"/>
              <a:gd name="connsiteX9" fmla="*/ 283468 w 566936"/>
              <a:gd name="connsiteY9" fmla="*/ 91710 h 133396"/>
              <a:gd name="connsiteX10" fmla="*/ 258456 w 566936"/>
              <a:gd name="connsiteY10" fmla="*/ 66698 h 133396"/>
              <a:gd name="connsiteX11" fmla="*/ 283468 w 566936"/>
              <a:gd name="connsiteY11" fmla="*/ 41687 h 133396"/>
              <a:gd name="connsiteX12" fmla="*/ 308480 w 566936"/>
              <a:gd name="connsiteY12" fmla="*/ 66698 h 133396"/>
              <a:gd name="connsiteX13" fmla="*/ 283468 w 566936"/>
              <a:gd name="connsiteY13" fmla="*/ 91710 h 133396"/>
              <a:gd name="connsiteX14" fmla="*/ 450214 w 566936"/>
              <a:gd name="connsiteY14" fmla="*/ 91710 h 133396"/>
              <a:gd name="connsiteX15" fmla="*/ 425202 w 566936"/>
              <a:gd name="connsiteY15" fmla="*/ 66698 h 133396"/>
              <a:gd name="connsiteX16" fmla="*/ 450214 w 566936"/>
              <a:gd name="connsiteY16" fmla="*/ 41687 h 133396"/>
              <a:gd name="connsiteX17" fmla="*/ 475226 w 566936"/>
              <a:gd name="connsiteY17" fmla="*/ 66698 h 133396"/>
              <a:gd name="connsiteX18" fmla="*/ 450214 w 566936"/>
              <a:gd name="connsiteY18" fmla="*/ 91710 h 13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6936" h="133396">
                <a:moveTo>
                  <a:pt x="0" y="0"/>
                </a:moveTo>
                <a:lnTo>
                  <a:pt x="0" y="133397"/>
                </a:lnTo>
                <a:lnTo>
                  <a:pt x="566937" y="133397"/>
                </a:lnTo>
                <a:lnTo>
                  <a:pt x="566937" y="0"/>
                </a:lnTo>
                <a:close/>
                <a:moveTo>
                  <a:pt x="116722" y="91710"/>
                </a:moveTo>
                <a:cubicBezTo>
                  <a:pt x="102908" y="91710"/>
                  <a:pt x="91710" y="80512"/>
                  <a:pt x="91710" y="66698"/>
                </a:cubicBezTo>
                <a:cubicBezTo>
                  <a:pt x="91710" y="52884"/>
                  <a:pt x="102908" y="41687"/>
                  <a:pt x="116722" y="41687"/>
                </a:cubicBezTo>
                <a:cubicBezTo>
                  <a:pt x="130536" y="41687"/>
                  <a:pt x="141734" y="52884"/>
                  <a:pt x="141734" y="66698"/>
                </a:cubicBezTo>
                <a:cubicBezTo>
                  <a:pt x="141734" y="80512"/>
                  <a:pt x="130536" y="91710"/>
                  <a:pt x="116722" y="91710"/>
                </a:cubicBezTo>
                <a:close/>
                <a:moveTo>
                  <a:pt x="283468" y="91710"/>
                </a:moveTo>
                <a:cubicBezTo>
                  <a:pt x="269654" y="91710"/>
                  <a:pt x="258456" y="80512"/>
                  <a:pt x="258456" y="66698"/>
                </a:cubicBezTo>
                <a:cubicBezTo>
                  <a:pt x="258456" y="52884"/>
                  <a:pt x="269654" y="41687"/>
                  <a:pt x="283468" y="41687"/>
                </a:cubicBezTo>
                <a:cubicBezTo>
                  <a:pt x="297282" y="41687"/>
                  <a:pt x="308480" y="52884"/>
                  <a:pt x="308480" y="66698"/>
                </a:cubicBezTo>
                <a:cubicBezTo>
                  <a:pt x="308480" y="80512"/>
                  <a:pt x="297282" y="91710"/>
                  <a:pt x="283468" y="91710"/>
                </a:cubicBezTo>
                <a:close/>
                <a:moveTo>
                  <a:pt x="450214" y="91710"/>
                </a:moveTo>
                <a:cubicBezTo>
                  <a:pt x="436400" y="91710"/>
                  <a:pt x="425202" y="80512"/>
                  <a:pt x="425202" y="66698"/>
                </a:cubicBezTo>
                <a:cubicBezTo>
                  <a:pt x="425202" y="52884"/>
                  <a:pt x="436400" y="41687"/>
                  <a:pt x="450214" y="41687"/>
                </a:cubicBezTo>
                <a:cubicBezTo>
                  <a:pt x="464028" y="41687"/>
                  <a:pt x="475226" y="52884"/>
                  <a:pt x="475226" y="66698"/>
                </a:cubicBezTo>
                <a:cubicBezTo>
                  <a:pt x="475226" y="80512"/>
                  <a:pt x="464028" y="91710"/>
                  <a:pt x="450214" y="91710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pic>
        <p:nvPicPr>
          <p:cNvPr id="80" name="Grafikk 79" descr="Kvinne med Bangs">
            <a:extLst>
              <a:ext uri="{FF2B5EF4-FFF2-40B4-BE49-F238E27FC236}">
                <a16:creationId xmlns:a16="http://schemas.microsoft.com/office/drawing/2014/main" id="{114B9E21-08FF-F1EE-2D53-11B0FC346B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6156515" y="3880038"/>
            <a:ext cx="405018" cy="365016"/>
          </a:xfrm>
          <a:prstGeom prst="rect">
            <a:avLst/>
          </a:prstGeom>
        </p:spPr>
      </p:pic>
      <p:pic>
        <p:nvPicPr>
          <p:cNvPr id="82" name="Grafikk 81" descr="Kvinne med uavgjort hår">
            <a:extLst>
              <a:ext uri="{FF2B5EF4-FFF2-40B4-BE49-F238E27FC236}">
                <a16:creationId xmlns:a16="http://schemas.microsoft.com/office/drawing/2014/main" id="{E93BA6EA-5115-822A-3C0F-DD1CE38F6C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6773937" y="4439866"/>
            <a:ext cx="461349" cy="461349"/>
          </a:xfrm>
          <a:prstGeom prst="rect">
            <a:avLst/>
          </a:prstGeom>
        </p:spPr>
      </p:pic>
      <p:pic>
        <p:nvPicPr>
          <p:cNvPr id="84" name="Grafikk 83" descr="Et mann med bølget hår">
            <a:extLst>
              <a:ext uri="{FF2B5EF4-FFF2-40B4-BE49-F238E27FC236}">
                <a16:creationId xmlns:a16="http://schemas.microsoft.com/office/drawing/2014/main" id="{C8D79A94-388A-CC81-C5F0-1C2582E76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7076791" y="4060210"/>
            <a:ext cx="349240" cy="448278"/>
          </a:xfrm>
          <a:prstGeom prst="rect">
            <a:avLst/>
          </a:prstGeom>
        </p:spPr>
      </p:pic>
      <p:pic>
        <p:nvPicPr>
          <p:cNvPr id="86" name="Grafikk 85" descr="Et barn med bølget hår">
            <a:extLst>
              <a:ext uri="{FF2B5EF4-FFF2-40B4-BE49-F238E27FC236}">
                <a16:creationId xmlns:a16="http://schemas.microsoft.com/office/drawing/2014/main" id="{35311261-81DD-72EE-35B0-B1B75FD554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5589078" y="4017210"/>
            <a:ext cx="418245" cy="460676"/>
          </a:xfrm>
          <a:prstGeom prst="rect">
            <a:avLst/>
          </a:prstGeom>
        </p:spPr>
      </p:pic>
      <p:pic>
        <p:nvPicPr>
          <p:cNvPr id="88" name="Grafikk 87" descr="Gutt med spiky hår">
            <a:extLst>
              <a:ext uri="{FF2B5EF4-FFF2-40B4-BE49-F238E27FC236}">
                <a16:creationId xmlns:a16="http://schemas.microsoft.com/office/drawing/2014/main" id="{0F8AF784-EA95-9D57-C2DD-E2DCD303C9C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347238">
            <a:off x="-17416723" y="4346349"/>
            <a:ext cx="370217" cy="461348"/>
          </a:xfrm>
          <a:prstGeom prst="rect">
            <a:avLst/>
          </a:prstGeom>
        </p:spPr>
      </p:pic>
      <p:pic>
        <p:nvPicPr>
          <p:cNvPr id="90" name="Grafikk 89" descr="En forvirret ansikt">
            <a:extLst>
              <a:ext uri="{FF2B5EF4-FFF2-40B4-BE49-F238E27FC236}">
                <a16:creationId xmlns:a16="http://schemas.microsoft.com/office/drawing/2014/main" id="{F8B921B4-6E4B-6DB2-6D9B-091105BB909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5422682" y="4173940"/>
            <a:ext cx="200507" cy="250633"/>
          </a:xfrm>
          <a:prstGeom prst="rect">
            <a:avLst/>
          </a:prstGeom>
        </p:spPr>
      </p:pic>
      <p:pic>
        <p:nvPicPr>
          <p:cNvPr id="92" name="Grafikk 91" descr="En bekymret ansikt">
            <a:extLst>
              <a:ext uri="{FF2B5EF4-FFF2-40B4-BE49-F238E27FC236}">
                <a16:creationId xmlns:a16="http://schemas.microsoft.com/office/drawing/2014/main" id="{4D1C1A26-2408-979A-E669-C77E452FC98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16505871" y="4613189"/>
            <a:ext cx="200199" cy="218968"/>
          </a:xfrm>
          <a:prstGeom prst="rect">
            <a:avLst/>
          </a:prstGeom>
        </p:spPr>
      </p:pic>
      <p:pic>
        <p:nvPicPr>
          <p:cNvPr id="94" name="Grafikk 93" descr="En ansikts ansikt">
            <a:extLst>
              <a:ext uri="{FF2B5EF4-FFF2-40B4-BE49-F238E27FC236}">
                <a16:creationId xmlns:a16="http://schemas.microsoft.com/office/drawing/2014/main" id="{928231AD-50DA-F7A4-0D7E-3A27C0FC308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16930087" y="4244119"/>
            <a:ext cx="180296" cy="185760"/>
          </a:xfrm>
          <a:prstGeom prst="rect">
            <a:avLst/>
          </a:prstGeom>
        </p:spPr>
      </p:pic>
      <p:pic>
        <p:nvPicPr>
          <p:cNvPr id="96" name="Grafikk 95" descr="Et rolig ansikt">
            <a:extLst>
              <a:ext uri="{FF2B5EF4-FFF2-40B4-BE49-F238E27FC236}">
                <a16:creationId xmlns:a16="http://schemas.microsoft.com/office/drawing/2014/main" id="{A2DC10EC-C178-62F6-E62A-28B5B82611B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16004236" y="3997242"/>
            <a:ext cx="211440" cy="218048"/>
          </a:xfrm>
          <a:prstGeom prst="rect">
            <a:avLst/>
          </a:prstGeom>
        </p:spPr>
      </p:pic>
      <p:pic>
        <p:nvPicPr>
          <p:cNvPr id="98" name="Grafikk 97" descr="En prate ansikt">
            <a:extLst>
              <a:ext uri="{FF2B5EF4-FFF2-40B4-BE49-F238E27FC236}">
                <a16:creationId xmlns:a16="http://schemas.microsoft.com/office/drawing/2014/main" id="{C636EADA-5C45-D661-885C-C4B47CF315E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17254799" y="4510032"/>
            <a:ext cx="202539" cy="240515"/>
          </a:xfrm>
          <a:prstGeom prst="rect">
            <a:avLst/>
          </a:prstGeom>
        </p:spPr>
      </p:pic>
      <p:sp>
        <p:nvSpPr>
          <p:cNvPr id="89" name="TekstSylinder 88">
            <a:extLst>
              <a:ext uri="{FF2B5EF4-FFF2-40B4-BE49-F238E27FC236}">
                <a16:creationId xmlns:a16="http://schemas.microsoft.com/office/drawing/2014/main" id="{1F3DD8AF-BC82-4454-6CF8-6DEF830A11C7}"/>
              </a:ext>
            </a:extLst>
          </p:cNvPr>
          <p:cNvSpPr txBox="1"/>
          <p:nvPr/>
        </p:nvSpPr>
        <p:spPr>
          <a:xfrm>
            <a:off x="-17658359" y="7246253"/>
            <a:ext cx="27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HVORFOR?</a:t>
            </a:r>
          </a:p>
        </p:txBody>
      </p:sp>
      <p:sp>
        <p:nvSpPr>
          <p:cNvPr id="102" name="Bue 101">
            <a:extLst>
              <a:ext uri="{FF2B5EF4-FFF2-40B4-BE49-F238E27FC236}">
                <a16:creationId xmlns:a16="http://schemas.microsoft.com/office/drawing/2014/main" id="{B90FD822-B925-717C-0B9F-A00E4FF1F147}"/>
              </a:ext>
            </a:extLst>
          </p:cNvPr>
          <p:cNvSpPr/>
          <p:nvPr/>
        </p:nvSpPr>
        <p:spPr>
          <a:xfrm>
            <a:off x="-17633381" y="7680399"/>
            <a:ext cx="1904474" cy="187079"/>
          </a:xfrm>
          <a:prstGeom prst="arc">
            <a:avLst>
              <a:gd name="adj1" fmla="val 10944435"/>
              <a:gd name="adj2" fmla="val 2134254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Snakkeboble: rektangel med avrundede hjørner 102">
            <a:extLst>
              <a:ext uri="{FF2B5EF4-FFF2-40B4-BE49-F238E27FC236}">
                <a16:creationId xmlns:a16="http://schemas.microsoft.com/office/drawing/2014/main" id="{31D317C1-C8F0-8AC1-3E89-650677F91549}"/>
              </a:ext>
            </a:extLst>
          </p:cNvPr>
          <p:cNvSpPr/>
          <p:nvPr/>
        </p:nvSpPr>
        <p:spPr>
          <a:xfrm>
            <a:off x="-14590258" y="3386512"/>
            <a:ext cx="846387" cy="674514"/>
          </a:xfrm>
          <a:prstGeom prst="wedgeRoundRectCallout">
            <a:avLst>
              <a:gd name="adj1" fmla="val 84002"/>
              <a:gd name="adj2" fmla="val 19999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OK</a:t>
            </a:r>
          </a:p>
        </p:txBody>
      </p:sp>
      <p:sp>
        <p:nvSpPr>
          <p:cNvPr id="107" name="Frihåndsform: figur 106">
            <a:extLst>
              <a:ext uri="{FF2B5EF4-FFF2-40B4-BE49-F238E27FC236}">
                <a16:creationId xmlns:a16="http://schemas.microsoft.com/office/drawing/2014/main" id="{077AF0CC-141C-0EAE-2606-3C8670532880}"/>
              </a:ext>
            </a:extLst>
          </p:cNvPr>
          <p:cNvSpPr/>
          <p:nvPr/>
        </p:nvSpPr>
        <p:spPr>
          <a:xfrm rot="1706509">
            <a:off x="-12823897" y="4149162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2" name="Flytskjema: Data 51">
            <a:extLst>
              <a:ext uri="{FF2B5EF4-FFF2-40B4-BE49-F238E27FC236}">
                <a16:creationId xmlns:a16="http://schemas.microsoft.com/office/drawing/2014/main" id="{766CD063-2DE8-C17D-1479-9D4F4A832B2B}"/>
              </a:ext>
            </a:extLst>
          </p:cNvPr>
          <p:cNvSpPr/>
          <p:nvPr/>
        </p:nvSpPr>
        <p:spPr>
          <a:xfrm rot="21260549">
            <a:off x="-13375569" y="3841144"/>
            <a:ext cx="975134" cy="189512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2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</a:t>
            </a:r>
          </a:p>
        </p:txBody>
      </p:sp>
      <p:sp>
        <p:nvSpPr>
          <p:cNvPr id="109" name="Pil: sirkelformet 108">
            <a:extLst>
              <a:ext uri="{FF2B5EF4-FFF2-40B4-BE49-F238E27FC236}">
                <a16:creationId xmlns:a16="http://schemas.microsoft.com/office/drawing/2014/main" id="{674F63C0-2A3F-9F49-6760-75BFD9F5491C}"/>
              </a:ext>
            </a:extLst>
          </p:cNvPr>
          <p:cNvSpPr/>
          <p:nvPr/>
        </p:nvSpPr>
        <p:spPr>
          <a:xfrm rot="17477804" flipH="1">
            <a:off x="-19397941" y="6689053"/>
            <a:ext cx="4127560" cy="2653629"/>
          </a:xfrm>
          <a:prstGeom prst="circularArrow">
            <a:avLst>
              <a:gd name="adj1" fmla="val 14071"/>
              <a:gd name="adj2" fmla="val 1153532"/>
              <a:gd name="adj3" fmla="val 21455312"/>
              <a:gd name="adj4" fmla="val 12794236"/>
              <a:gd name="adj5" fmla="val 16404"/>
            </a:avLst>
          </a:prstGeom>
          <a:solidFill>
            <a:srgbClr val="FAE0A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30" name="Bildeforklaring: pil ned 129">
            <a:extLst>
              <a:ext uri="{FF2B5EF4-FFF2-40B4-BE49-F238E27FC236}">
                <a16:creationId xmlns:a16="http://schemas.microsoft.com/office/drawing/2014/main" id="{4F053A9D-3B91-AD41-F63E-F3D8472EC850}"/>
              </a:ext>
            </a:extLst>
          </p:cNvPr>
          <p:cNvSpPr/>
          <p:nvPr/>
        </p:nvSpPr>
        <p:spPr>
          <a:xfrm>
            <a:off x="-17908475" y="11523908"/>
            <a:ext cx="161045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C546C3DD-90E5-88FF-31BD-9FAB38B6E7C2}"/>
              </a:ext>
            </a:extLst>
          </p:cNvPr>
          <p:cNvSpPr txBox="1"/>
          <p:nvPr/>
        </p:nvSpPr>
        <p:spPr>
          <a:xfrm>
            <a:off x="-17965987" y="11523908"/>
            <a:ext cx="170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Jobs kone</a:t>
            </a:r>
          </a:p>
        </p:txBody>
      </p:sp>
      <p:pic>
        <p:nvPicPr>
          <p:cNvPr id="111" name="Grafikk 110" descr="Eldre mann med sideburns">
            <a:extLst>
              <a:ext uri="{FF2B5EF4-FFF2-40B4-BE49-F238E27FC236}">
                <a16:creationId xmlns:a16="http://schemas.microsoft.com/office/drawing/2014/main" id="{A8B933F1-3B3F-5315-EDB4-A4C2931E0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-15987228" y="12906355"/>
            <a:ext cx="664030" cy="664030"/>
          </a:xfrm>
          <a:prstGeom prst="rect">
            <a:avLst/>
          </a:prstGeom>
        </p:spPr>
      </p:pic>
      <p:pic>
        <p:nvPicPr>
          <p:cNvPr id="116" name="Grafikk 115" descr="Jente med braided hår">
            <a:extLst>
              <a:ext uri="{FF2B5EF4-FFF2-40B4-BE49-F238E27FC236}">
                <a16:creationId xmlns:a16="http://schemas.microsoft.com/office/drawing/2014/main" id="{66DD06CE-73EE-3EF8-C516-53363348CFC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-17528676" y="12059771"/>
            <a:ext cx="704850" cy="923925"/>
          </a:xfrm>
          <a:prstGeom prst="rect">
            <a:avLst/>
          </a:prstGeom>
        </p:spPr>
      </p:pic>
      <p:pic>
        <p:nvPicPr>
          <p:cNvPr id="117" name="Grafikk 116" descr="Et øye bilde som ruller">
            <a:extLst>
              <a:ext uri="{FF2B5EF4-FFF2-40B4-BE49-F238E27FC236}">
                <a16:creationId xmlns:a16="http://schemas.microsoft.com/office/drawing/2014/main" id="{D837F906-04DD-0F05-E887-775C300595C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-17211002" y="12376433"/>
            <a:ext cx="304800" cy="314325"/>
          </a:xfrm>
          <a:prstGeom prst="rect">
            <a:avLst/>
          </a:prstGeom>
        </p:spPr>
      </p:pic>
      <p:sp>
        <p:nvSpPr>
          <p:cNvPr id="132" name="Bildeforklaring: pil ned 131">
            <a:extLst>
              <a:ext uri="{FF2B5EF4-FFF2-40B4-BE49-F238E27FC236}">
                <a16:creationId xmlns:a16="http://schemas.microsoft.com/office/drawing/2014/main" id="{29B06EB1-F659-466C-D933-0CB6B637F3F0}"/>
              </a:ext>
            </a:extLst>
          </p:cNvPr>
          <p:cNvSpPr/>
          <p:nvPr/>
        </p:nvSpPr>
        <p:spPr>
          <a:xfrm>
            <a:off x="-15550991" y="11642469"/>
            <a:ext cx="98249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3" name="TekstSylinder 132">
            <a:extLst>
              <a:ext uri="{FF2B5EF4-FFF2-40B4-BE49-F238E27FC236}">
                <a16:creationId xmlns:a16="http://schemas.microsoft.com/office/drawing/2014/main" id="{87295116-9378-549A-7B6B-07AA081D4F26}"/>
              </a:ext>
            </a:extLst>
          </p:cNvPr>
          <p:cNvSpPr txBox="1"/>
          <p:nvPr/>
        </p:nvSpPr>
        <p:spPr>
          <a:xfrm>
            <a:off x="-15608502" y="11642469"/>
            <a:ext cx="10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Elifas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25" name="Grafikk 124" descr="Mann med flat topp">
            <a:extLst>
              <a:ext uri="{FF2B5EF4-FFF2-40B4-BE49-F238E27FC236}">
                <a16:creationId xmlns:a16="http://schemas.microsoft.com/office/drawing/2014/main" id="{D3D40BC9-1CA9-6785-3C84-C8FE36CB79D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-15248690" y="12188620"/>
            <a:ext cx="351886" cy="483098"/>
          </a:xfrm>
          <a:prstGeom prst="rect">
            <a:avLst/>
          </a:prstGeom>
        </p:spPr>
      </p:pic>
      <p:sp>
        <p:nvSpPr>
          <p:cNvPr id="134" name="Bildeforklaring: pil ned 133">
            <a:extLst>
              <a:ext uri="{FF2B5EF4-FFF2-40B4-BE49-F238E27FC236}">
                <a16:creationId xmlns:a16="http://schemas.microsoft.com/office/drawing/2014/main" id="{3A6FCD87-9035-347A-7435-AEE74ED177A1}"/>
              </a:ext>
            </a:extLst>
          </p:cNvPr>
          <p:cNvSpPr/>
          <p:nvPr/>
        </p:nvSpPr>
        <p:spPr>
          <a:xfrm>
            <a:off x="-14587610" y="11523908"/>
            <a:ext cx="1113886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5" name="TekstSylinder 134">
            <a:extLst>
              <a:ext uri="{FF2B5EF4-FFF2-40B4-BE49-F238E27FC236}">
                <a16:creationId xmlns:a16="http://schemas.microsoft.com/office/drawing/2014/main" id="{5BDA3D8B-71DC-BDC5-74E1-B81B5211373F}"/>
              </a:ext>
            </a:extLst>
          </p:cNvPr>
          <p:cNvSpPr txBox="1"/>
          <p:nvPr/>
        </p:nvSpPr>
        <p:spPr>
          <a:xfrm>
            <a:off x="-14645122" y="11523908"/>
            <a:ext cx="116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Bildad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36" name="Bildeforklaring: pil ned 135">
            <a:extLst>
              <a:ext uri="{FF2B5EF4-FFF2-40B4-BE49-F238E27FC236}">
                <a16:creationId xmlns:a16="http://schemas.microsoft.com/office/drawing/2014/main" id="{59A9621E-7326-C61F-45B5-EDA240A8C8E5}"/>
              </a:ext>
            </a:extLst>
          </p:cNvPr>
          <p:cNvSpPr/>
          <p:nvPr/>
        </p:nvSpPr>
        <p:spPr>
          <a:xfrm>
            <a:off x="-13543436" y="11844740"/>
            <a:ext cx="94007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7" name="TekstSylinder 136">
            <a:extLst>
              <a:ext uri="{FF2B5EF4-FFF2-40B4-BE49-F238E27FC236}">
                <a16:creationId xmlns:a16="http://schemas.microsoft.com/office/drawing/2014/main" id="{081E821C-828F-3CC1-4A81-8D4950702FD4}"/>
              </a:ext>
            </a:extLst>
          </p:cNvPr>
          <p:cNvSpPr txBox="1"/>
          <p:nvPr/>
        </p:nvSpPr>
        <p:spPr>
          <a:xfrm>
            <a:off x="-13678211" y="11844740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Sofar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21" name="Grafikk 120" descr="Skallet dame hode">
            <a:extLst>
              <a:ext uri="{FF2B5EF4-FFF2-40B4-BE49-F238E27FC236}">
                <a16:creationId xmlns:a16="http://schemas.microsoft.com/office/drawing/2014/main" id="{B09FCC47-EC68-A4CB-1FCE-C44CEA8FB94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-14225236" y="12067912"/>
            <a:ext cx="372076" cy="440290"/>
          </a:xfrm>
          <a:prstGeom prst="rect">
            <a:avLst/>
          </a:prstGeom>
        </p:spPr>
      </p:pic>
      <p:pic>
        <p:nvPicPr>
          <p:cNvPr id="123" name="Grafikk 122" descr="Bære hode uten ansikt">
            <a:extLst>
              <a:ext uri="{FF2B5EF4-FFF2-40B4-BE49-F238E27FC236}">
                <a16:creationId xmlns:a16="http://schemas.microsoft.com/office/drawing/2014/main" id="{5E25FE9B-FEE8-9262-C7BF-2C071A72999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13335359" y="12408372"/>
            <a:ext cx="483413" cy="509901"/>
          </a:xfrm>
          <a:prstGeom prst="rect">
            <a:avLst/>
          </a:prstGeom>
        </p:spPr>
      </p:pic>
      <p:pic>
        <p:nvPicPr>
          <p:cNvPr id="149" name="Grafikk 148" descr="Gråtende ansikt med Gledestårer">
            <a:extLst>
              <a:ext uri="{FF2B5EF4-FFF2-40B4-BE49-F238E27FC236}">
                <a16:creationId xmlns:a16="http://schemas.microsoft.com/office/drawing/2014/main" id="{7B9677F6-BEC5-A5ED-D85E-EAAF3B9A911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 rot="345954">
            <a:off x="-15741214" y="13211656"/>
            <a:ext cx="353885" cy="337033"/>
          </a:xfrm>
          <a:prstGeom prst="rect">
            <a:avLst/>
          </a:prstGeom>
        </p:spPr>
      </p:pic>
      <p:pic>
        <p:nvPicPr>
          <p:cNvPr id="34" name="Grafikk 33" descr="Gammelt manne ansikt">
            <a:extLst>
              <a:ext uri="{FF2B5EF4-FFF2-40B4-BE49-F238E27FC236}">
                <a16:creationId xmlns:a16="http://schemas.microsoft.com/office/drawing/2014/main" id="{DF37A44A-75EF-C5A2-A118-97016C9A0C06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-14093911" y="12223833"/>
            <a:ext cx="235706" cy="228563"/>
          </a:xfrm>
          <a:prstGeom prst="rect">
            <a:avLst/>
          </a:prstGeom>
        </p:spPr>
      </p:pic>
      <p:pic>
        <p:nvPicPr>
          <p:cNvPr id="51" name="Grafikk 50" descr="Et gråtende ansikt">
            <a:extLst>
              <a:ext uri="{FF2B5EF4-FFF2-40B4-BE49-F238E27FC236}">
                <a16:creationId xmlns:a16="http://schemas.microsoft.com/office/drawing/2014/main" id="{9C0329D8-A7DB-84F8-3D41-E5FD774AC8F5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-15144125" y="12396915"/>
            <a:ext cx="236932" cy="236932"/>
          </a:xfrm>
          <a:prstGeom prst="rect">
            <a:avLst/>
          </a:prstGeom>
        </p:spPr>
      </p:pic>
      <p:pic>
        <p:nvPicPr>
          <p:cNvPr id="55" name="Grafikk 54" descr="En lei ansikt">
            <a:extLst>
              <a:ext uri="{FF2B5EF4-FFF2-40B4-BE49-F238E27FC236}">
                <a16:creationId xmlns:a16="http://schemas.microsoft.com/office/drawing/2014/main" id="{87E19BF1-2E12-7693-DF8D-450E4D7904E3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13217848" y="12572994"/>
            <a:ext cx="246266" cy="24626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346E1002-668D-006D-67C3-CB15DDD43882}"/>
              </a:ext>
            </a:extLst>
          </p:cNvPr>
          <p:cNvSpPr txBox="1"/>
          <p:nvPr/>
        </p:nvSpPr>
        <p:spPr>
          <a:xfrm>
            <a:off x="-11648673" y="5145506"/>
            <a:ext cx="1268693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Skal ikke undergang ramme den urettferdige, </a:t>
            </a:r>
          </a:p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 ulykke dem som gjør det onde? Job 31:3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58" name="Grafikk 57" descr="Eldre mann med sideburns">
            <a:extLst>
              <a:ext uri="{FF2B5EF4-FFF2-40B4-BE49-F238E27FC236}">
                <a16:creationId xmlns:a16="http://schemas.microsoft.com/office/drawing/2014/main" id="{5327323F-9493-72A6-AD57-D462F1281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-9332343" y="10994110"/>
            <a:ext cx="664030" cy="664030"/>
          </a:xfrm>
          <a:prstGeom prst="rect">
            <a:avLst/>
          </a:prstGeom>
        </p:spPr>
      </p:pic>
      <p:pic>
        <p:nvPicPr>
          <p:cNvPr id="101" name="Grafikk 100" descr="Gammelt manne ansikt">
            <a:extLst>
              <a:ext uri="{FF2B5EF4-FFF2-40B4-BE49-F238E27FC236}">
                <a16:creationId xmlns:a16="http://schemas.microsoft.com/office/drawing/2014/main" id="{C02AA16D-4CFF-BB75-DD24-0B8A3EC464D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-1477324" y="10059863"/>
            <a:ext cx="357389" cy="346558"/>
          </a:xfrm>
          <a:prstGeom prst="rect">
            <a:avLst/>
          </a:prstGeom>
        </p:spPr>
      </p:pic>
      <p:pic>
        <p:nvPicPr>
          <p:cNvPr id="108" name="Grafikk 107" descr="En lei ansikt">
            <a:extLst>
              <a:ext uri="{FF2B5EF4-FFF2-40B4-BE49-F238E27FC236}">
                <a16:creationId xmlns:a16="http://schemas.microsoft.com/office/drawing/2014/main" id="{E10FA2C4-2F07-D2AE-7A2D-4FE2F2B6B31F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718424" y="10689457"/>
            <a:ext cx="391818" cy="391818"/>
          </a:xfrm>
          <a:prstGeom prst="rect">
            <a:avLst/>
          </a:prstGeom>
        </p:spPr>
      </p:pic>
      <p:pic>
        <p:nvPicPr>
          <p:cNvPr id="122" name="Grafikk 121" descr="Et deprimerende ansikt">
            <a:extLst>
              <a:ext uri="{FF2B5EF4-FFF2-40B4-BE49-F238E27FC236}">
                <a16:creationId xmlns:a16="http://schemas.microsoft.com/office/drawing/2014/main" id="{F51BA95D-AF30-F4B1-8930-0F48B13509B3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 rot="649093">
            <a:off x="-9091204" y="11272647"/>
            <a:ext cx="347267" cy="336743"/>
          </a:xfrm>
          <a:prstGeom prst="rect">
            <a:avLst/>
          </a:prstGeom>
        </p:spPr>
      </p:pic>
      <p:pic>
        <p:nvPicPr>
          <p:cNvPr id="126" name="Grafikk 125" descr="En forvirret ansikt">
            <a:extLst>
              <a:ext uri="{FF2B5EF4-FFF2-40B4-BE49-F238E27FC236}">
                <a16:creationId xmlns:a16="http://schemas.microsoft.com/office/drawing/2014/main" id="{EC6BC26A-CAE2-A1B0-7B85-F69F0587C5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2384515" y="9935973"/>
            <a:ext cx="304800" cy="381000"/>
          </a:xfrm>
          <a:prstGeom prst="rect">
            <a:avLst/>
          </a:prstGeom>
        </p:spPr>
      </p:pic>
      <p:sp>
        <p:nvSpPr>
          <p:cNvPr id="127" name="TekstSylinder 126">
            <a:extLst>
              <a:ext uri="{FF2B5EF4-FFF2-40B4-BE49-F238E27FC236}">
                <a16:creationId xmlns:a16="http://schemas.microsoft.com/office/drawing/2014/main" id="{D68D4C86-B1A0-E5BA-414C-79592CB4B35F}"/>
              </a:ext>
            </a:extLst>
          </p:cNvPr>
          <p:cNvSpPr txBox="1"/>
          <p:nvPr/>
        </p:nvSpPr>
        <p:spPr>
          <a:xfrm>
            <a:off x="-9757913" y="13779047"/>
            <a:ext cx="293589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Job er uskyldig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9" name="Grafikk 114" descr="Avmerking med heldekkende fyll">
            <a:extLst>
              <a:ext uri="{FF2B5EF4-FFF2-40B4-BE49-F238E27FC236}">
                <a16:creationId xmlns:a16="http://schemas.microsoft.com/office/drawing/2014/main" id="{0ABF5AF9-875D-5CE6-5E2B-AA2A167CC00E}"/>
              </a:ext>
            </a:extLst>
          </p:cNvPr>
          <p:cNvSpPr/>
          <p:nvPr/>
        </p:nvSpPr>
        <p:spPr>
          <a:xfrm>
            <a:off x="-608985" y="13938042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  <p:sp>
        <p:nvSpPr>
          <p:cNvPr id="115" name="Grafikk 114" descr="Avmerking med heldekkende fyll">
            <a:extLst>
              <a:ext uri="{FF2B5EF4-FFF2-40B4-BE49-F238E27FC236}">
                <a16:creationId xmlns:a16="http://schemas.microsoft.com/office/drawing/2014/main" id="{905BEC8C-C8F7-63FB-7465-087E7F55746E}"/>
              </a:ext>
            </a:extLst>
          </p:cNvPr>
          <p:cNvSpPr/>
          <p:nvPr/>
        </p:nvSpPr>
        <p:spPr>
          <a:xfrm>
            <a:off x="-7536750" y="9498874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  <p:pic>
        <p:nvPicPr>
          <p:cNvPr id="146" name="Grafikk 145" descr="Ansikt med ett eyebrow">
            <a:extLst>
              <a:ext uri="{FF2B5EF4-FFF2-40B4-BE49-F238E27FC236}">
                <a16:creationId xmlns:a16="http://schemas.microsoft.com/office/drawing/2014/main" id="{A6F1B303-9033-6798-DC87-F80819E447FE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-3199600" y="10221043"/>
            <a:ext cx="314325" cy="304800"/>
          </a:xfrm>
          <a:prstGeom prst="rect">
            <a:avLst/>
          </a:prstGeom>
        </p:spPr>
      </p:pic>
      <p:sp>
        <p:nvSpPr>
          <p:cNvPr id="165" name="TekstSylinder 164">
            <a:extLst>
              <a:ext uri="{FF2B5EF4-FFF2-40B4-BE49-F238E27FC236}">
                <a16:creationId xmlns:a16="http://schemas.microsoft.com/office/drawing/2014/main" id="{891C9B6B-973F-FA3D-35CA-2AE2CEE9A3C5}"/>
              </a:ext>
            </a:extLst>
          </p:cNvPr>
          <p:cNvSpPr txBox="1"/>
          <p:nvPr/>
        </p:nvSpPr>
        <p:spPr>
          <a:xfrm>
            <a:off x="4635480" y="1171253"/>
            <a:ext cx="2870421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3200" dirty="0"/>
              <a:t>1. VR-briller</a:t>
            </a:r>
          </a:p>
        </p:txBody>
      </p:sp>
      <p:sp>
        <p:nvSpPr>
          <p:cNvPr id="155" name="TekstSylinder 154">
            <a:extLst>
              <a:ext uri="{FF2B5EF4-FFF2-40B4-BE49-F238E27FC236}">
                <a16:creationId xmlns:a16="http://schemas.microsoft.com/office/drawing/2014/main" id="{D75C29A1-9657-89DC-296B-02D53F77FB35}"/>
              </a:ext>
            </a:extLst>
          </p:cNvPr>
          <p:cNvSpPr txBox="1"/>
          <p:nvPr/>
        </p:nvSpPr>
        <p:spPr>
          <a:xfrm>
            <a:off x="-3737711" y="9293735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Elihu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60" name="Frihåndsform: figur 159">
            <a:extLst>
              <a:ext uri="{FF2B5EF4-FFF2-40B4-BE49-F238E27FC236}">
                <a16:creationId xmlns:a16="http://schemas.microsoft.com/office/drawing/2014/main" id="{E0711D6B-2B11-26FA-28F1-5ACB2904CE60}"/>
              </a:ext>
            </a:extLst>
          </p:cNvPr>
          <p:cNvSpPr/>
          <p:nvPr/>
        </p:nvSpPr>
        <p:spPr>
          <a:xfrm>
            <a:off x="-8326065" y="13194732"/>
            <a:ext cx="674588" cy="778438"/>
          </a:xfrm>
          <a:custGeom>
            <a:avLst/>
            <a:gdLst>
              <a:gd name="connsiteX0" fmla="*/ 484127 w 485747"/>
              <a:gd name="connsiteY0" fmla="*/ 214678 h 573065"/>
              <a:gd name="connsiteX1" fmla="*/ 214654 w 485747"/>
              <a:gd name="connsiteY1" fmla="*/ 1670 h 573065"/>
              <a:gd name="connsiteX2" fmla="*/ 0 w 485747"/>
              <a:gd name="connsiteY2" fmla="*/ 242082 h 573065"/>
              <a:gd name="connsiteX3" fmla="*/ 114300 w 485747"/>
              <a:gd name="connsiteY3" fmla="*/ 242082 h 573065"/>
              <a:gd name="connsiteX4" fmla="*/ 242834 w 485747"/>
              <a:gd name="connsiteY4" fmla="*/ 113536 h 573065"/>
              <a:gd name="connsiteX5" fmla="*/ 371380 w 485747"/>
              <a:gd name="connsiteY5" fmla="*/ 242071 h 573065"/>
              <a:gd name="connsiteX6" fmla="*/ 311106 w 485747"/>
              <a:gd name="connsiteY6" fmla="*/ 350991 h 573065"/>
              <a:gd name="connsiteX7" fmla="*/ 185661 w 485747"/>
              <a:gd name="connsiteY7" fmla="*/ 573066 h 573065"/>
              <a:gd name="connsiteX8" fmla="*/ 299961 w 485747"/>
              <a:gd name="connsiteY8" fmla="*/ 573066 h 573065"/>
              <a:gd name="connsiteX9" fmla="*/ 371951 w 485747"/>
              <a:gd name="connsiteY9" fmla="*/ 447745 h 573065"/>
              <a:gd name="connsiteX10" fmla="*/ 484127 w 485747"/>
              <a:gd name="connsiteY10" fmla="*/ 214678 h 57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747" h="573065">
                <a:moveTo>
                  <a:pt x="484127" y="214678"/>
                </a:moveTo>
                <a:cubicBezTo>
                  <a:pt x="468535" y="81444"/>
                  <a:pt x="347887" y="-13923"/>
                  <a:pt x="214654" y="1670"/>
                </a:cubicBezTo>
                <a:cubicBezTo>
                  <a:pt x="92582" y="15956"/>
                  <a:pt x="419" y="119178"/>
                  <a:pt x="0" y="242082"/>
                </a:cubicBezTo>
                <a:lnTo>
                  <a:pt x="114300" y="242082"/>
                </a:lnTo>
                <a:cubicBezTo>
                  <a:pt x="114297" y="171091"/>
                  <a:pt x="171844" y="113539"/>
                  <a:pt x="242834" y="113536"/>
                </a:cubicBezTo>
                <a:cubicBezTo>
                  <a:pt x="313825" y="113533"/>
                  <a:pt x="371377" y="171080"/>
                  <a:pt x="371380" y="242071"/>
                </a:cubicBezTo>
                <a:cubicBezTo>
                  <a:pt x="371382" y="286334"/>
                  <a:pt x="348610" y="327484"/>
                  <a:pt x="311106" y="350991"/>
                </a:cubicBezTo>
                <a:cubicBezTo>
                  <a:pt x="233706" y="398347"/>
                  <a:pt x="186266" y="482331"/>
                  <a:pt x="185661" y="573066"/>
                </a:cubicBezTo>
                <a:lnTo>
                  <a:pt x="299961" y="573066"/>
                </a:lnTo>
                <a:cubicBezTo>
                  <a:pt x="300690" y="521659"/>
                  <a:pt x="327911" y="474273"/>
                  <a:pt x="371951" y="447745"/>
                </a:cubicBezTo>
                <a:cubicBezTo>
                  <a:pt x="451238" y="398259"/>
                  <a:pt x="494912" y="307516"/>
                  <a:pt x="484127" y="214678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61" name="Frihåndsform: figur 160">
            <a:extLst>
              <a:ext uri="{FF2B5EF4-FFF2-40B4-BE49-F238E27FC236}">
                <a16:creationId xmlns:a16="http://schemas.microsoft.com/office/drawing/2014/main" id="{A1E729BB-0BEA-7D56-A322-375E85A0D14C}"/>
              </a:ext>
            </a:extLst>
          </p:cNvPr>
          <p:cNvSpPr/>
          <p:nvPr/>
        </p:nvSpPr>
        <p:spPr>
          <a:xfrm>
            <a:off x="-8151292" y="13990538"/>
            <a:ext cx="194018" cy="189916"/>
          </a:xfrm>
          <a:custGeom>
            <a:avLst/>
            <a:gdLst>
              <a:gd name="connsiteX0" fmla="*/ 119273 w 139705"/>
              <a:gd name="connsiteY0" fmla="*/ 20501 h 139811"/>
              <a:gd name="connsiteX1" fmla="*/ 119273 w 139705"/>
              <a:gd name="connsiteY1" fmla="*/ 20501 h 139811"/>
              <a:gd name="connsiteX2" fmla="*/ 20535 w 139705"/>
              <a:gd name="connsiteY2" fmla="*/ 20398 h 139811"/>
              <a:gd name="connsiteX3" fmla="*/ 20432 w 139705"/>
              <a:gd name="connsiteY3" fmla="*/ 20501 h 139811"/>
              <a:gd name="connsiteX4" fmla="*/ 5459 w 139705"/>
              <a:gd name="connsiteY4" fmla="*/ 42846 h 139811"/>
              <a:gd name="connsiteX5" fmla="*/ 1 w 139705"/>
              <a:gd name="connsiteY5" fmla="*/ 70097 h 139811"/>
              <a:gd name="connsiteX6" fmla="*/ 5478 w 139705"/>
              <a:gd name="connsiteY6" fmla="*/ 97225 h 139811"/>
              <a:gd name="connsiteX7" fmla="*/ 42778 w 139705"/>
              <a:gd name="connsiteY7" fmla="*/ 134325 h 139811"/>
              <a:gd name="connsiteX8" fmla="*/ 70019 w 139705"/>
              <a:gd name="connsiteY8" fmla="*/ 139811 h 139811"/>
              <a:gd name="connsiteX9" fmla="*/ 97147 w 139705"/>
              <a:gd name="connsiteY9" fmla="*/ 134334 h 139811"/>
              <a:gd name="connsiteX10" fmla="*/ 134218 w 139705"/>
              <a:gd name="connsiteY10" fmla="*/ 97253 h 139811"/>
              <a:gd name="connsiteX11" fmla="*/ 139704 w 139705"/>
              <a:gd name="connsiteY11" fmla="*/ 70126 h 139811"/>
              <a:gd name="connsiteX12" fmla="*/ 134237 w 139705"/>
              <a:gd name="connsiteY12" fmla="*/ 42875 h 139811"/>
              <a:gd name="connsiteX13" fmla="*/ 119273 w 139705"/>
              <a:gd name="connsiteY13" fmla="*/ 20501 h 13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705" h="139811">
                <a:moveTo>
                  <a:pt x="119273" y="20501"/>
                </a:moveTo>
                <a:lnTo>
                  <a:pt x="119273" y="20501"/>
                </a:lnTo>
                <a:cubicBezTo>
                  <a:pt x="92035" y="-6793"/>
                  <a:pt x="47830" y="-6840"/>
                  <a:pt x="20535" y="20398"/>
                </a:cubicBezTo>
                <a:cubicBezTo>
                  <a:pt x="20501" y="20432"/>
                  <a:pt x="20467" y="20467"/>
                  <a:pt x="20432" y="20501"/>
                </a:cubicBezTo>
                <a:cubicBezTo>
                  <a:pt x="14045" y="26912"/>
                  <a:pt x="8959" y="34501"/>
                  <a:pt x="5459" y="42846"/>
                </a:cubicBezTo>
                <a:cubicBezTo>
                  <a:pt x="1815" y="51468"/>
                  <a:pt x="-42" y="60738"/>
                  <a:pt x="1" y="70097"/>
                </a:cubicBezTo>
                <a:cubicBezTo>
                  <a:pt x="-51" y="79420"/>
                  <a:pt x="1813" y="88653"/>
                  <a:pt x="5478" y="97225"/>
                </a:cubicBezTo>
                <a:cubicBezTo>
                  <a:pt x="12601" y="113980"/>
                  <a:pt x="25984" y="127292"/>
                  <a:pt x="42778" y="134325"/>
                </a:cubicBezTo>
                <a:cubicBezTo>
                  <a:pt x="51397" y="137968"/>
                  <a:pt x="60662" y="139834"/>
                  <a:pt x="70019" y="139811"/>
                </a:cubicBezTo>
                <a:cubicBezTo>
                  <a:pt x="79341" y="139857"/>
                  <a:pt x="88573" y="137994"/>
                  <a:pt x="97147" y="134334"/>
                </a:cubicBezTo>
                <a:cubicBezTo>
                  <a:pt x="113821" y="127213"/>
                  <a:pt x="127102" y="113930"/>
                  <a:pt x="134218" y="97253"/>
                </a:cubicBezTo>
                <a:cubicBezTo>
                  <a:pt x="137881" y="88681"/>
                  <a:pt x="139748" y="79448"/>
                  <a:pt x="139704" y="70126"/>
                </a:cubicBezTo>
                <a:cubicBezTo>
                  <a:pt x="139739" y="60767"/>
                  <a:pt x="137879" y="51497"/>
                  <a:pt x="134237" y="42875"/>
                </a:cubicBezTo>
                <a:cubicBezTo>
                  <a:pt x="130739" y="34522"/>
                  <a:pt x="125658" y="26924"/>
                  <a:pt x="119273" y="20501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54" name="Sky 53">
            <a:extLst>
              <a:ext uri="{FF2B5EF4-FFF2-40B4-BE49-F238E27FC236}">
                <a16:creationId xmlns:a16="http://schemas.microsoft.com/office/drawing/2014/main" id="{20A42F4C-1AAA-49B2-242E-B8B683831E01}"/>
              </a:ext>
            </a:extLst>
          </p:cNvPr>
          <p:cNvSpPr/>
          <p:nvPr/>
        </p:nvSpPr>
        <p:spPr>
          <a:xfrm>
            <a:off x="792915" y="89946"/>
            <a:ext cx="3048044" cy="2540744"/>
          </a:xfrm>
          <a:prstGeom prst="cloud">
            <a:avLst/>
          </a:prstGeom>
          <a:solidFill>
            <a:srgbClr val="D9AE7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8" name="Lyn 117">
            <a:extLst>
              <a:ext uri="{FF2B5EF4-FFF2-40B4-BE49-F238E27FC236}">
                <a16:creationId xmlns:a16="http://schemas.microsoft.com/office/drawing/2014/main" id="{324B0AEE-0549-CF2B-1686-8FE3F31EE337}"/>
              </a:ext>
            </a:extLst>
          </p:cNvPr>
          <p:cNvSpPr/>
          <p:nvPr/>
        </p:nvSpPr>
        <p:spPr>
          <a:xfrm rot="640708">
            <a:off x="1811908" y="1337476"/>
            <a:ext cx="1375822" cy="1803421"/>
          </a:xfrm>
          <a:prstGeom prst="lightningBolt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4" name="Sky 123">
            <a:extLst>
              <a:ext uri="{FF2B5EF4-FFF2-40B4-BE49-F238E27FC236}">
                <a16:creationId xmlns:a16="http://schemas.microsoft.com/office/drawing/2014/main" id="{F2339677-D130-9E63-AAE3-41061F6FEB60}"/>
              </a:ext>
            </a:extLst>
          </p:cNvPr>
          <p:cNvSpPr/>
          <p:nvPr/>
        </p:nvSpPr>
        <p:spPr>
          <a:xfrm>
            <a:off x="1517465" y="749559"/>
            <a:ext cx="3048044" cy="1178267"/>
          </a:xfrm>
          <a:prstGeom prst="cloud">
            <a:avLst/>
          </a:prstGeom>
          <a:solidFill>
            <a:srgbClr val="BB8E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88E7583B-21A1-4A68-5ADA-769DDC5AE992}"/>
              </a:ext>
            </a:extLst>
          </p:cNvPr>
          <p:cNvSpPr/>
          <p:nvPr/>
        </p:nvSpPr>
        <p:spPr>
          <a:xfrm>
            <a:off x="3168235" y="657349"/>
            <a:ext cx="1938090" cy="186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11ADC68B-7C40-649D-18F9-E8728A68A7C8}"/>
              </a:ext>
            </a:extLst>
          </p:cNvPr>
          <p:cNvSpPr/>
          <p:nvPr/>
        </p:nvSpPr>
        <p:spPr>
          <a:xfrm>
            <a:off x="3172453" y="2571112"/>
            <a:ext cx="1938090" cy="186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732D91CE-93B8-8892-7E2A-8E970233B55A}"/>
              </a:ext>
            </a:extLst>
          </p:cNvPr>
          <p:cNvSpPr/>
          <p:nvPr/>
        </p:nvSpPr>
        <p:spPr>
          <a:xfrm>
            <a:off x="3168235" y="4544821"/>
            <a:ext cx="1938090" cy="186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4" name="TekstSylinder 233">
            <a:extLst>
              <a:ext uri="{FF2B5EF4-FFF2-40B4-BE49-F238E27FC236}">
                <a16:creationId xmlns:a16="http://schemas.microsoft.com/office/drawing/2014/main" id="{176C2D7A-9B8F-06C9-B40E-8B11B7F168FC}"/>
              </a:ext>
            </a:extLst>
          </p:cNvPr>
          <p:cNvSpPr txBox="1"/>
          <p:nvPr/>
        </p:nvSpPr>
        <p:spPr>
          <a:xfrm>
            <a:off x="4585389" y="3017847"/>
            <a:ext cx="2870421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3200" dirty="0"/>
              <a:t>2. Dommer</a:t>
            </a:r>
          </a:p>
        </p:txBody>
      </p:sp>
      <p:pic>
        <p:nvPicPr>
          <p:cNvPr id="156" name="Bilde 155" descr="Et bilde som inneholder clip art, Grafikk, tegning, tegnefilm&#10;&#10;Automatisk generert beskrivelse">
            <a:extLst>
              <a:ext uri="{FF2B5EF4-FFF2-40B4-BE49-F238E27FC236}">
                <a16:creationId xmlns:a16="http://schemas.microsoft.com/office/drawing/2014/main" id="{50259434-3316-EC0F-CC9D-9BB50C63CA19}"/>
              </a:ext>
            </a:extLst>
          </p:cNvPr>
          <p:cNvPicPr>
            <a:picLocks noChangeAspect="1"/>
          </p:cNvPicPr>
          <p:nvPr/>
        </p:nvPicPr>
        <p:blipFill>
          <a:blip r:embed="rId5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421" y="725787"/>
            <a:ext cx="1680003" cy="1680003"/>
          </a:xfrm>
          <a:prstGeom prst="rect">
            <a:avLst/>
          </a:prstGeom>
        </p:spPr>
      </p:pic>
      <p:sp>
        <p:nvSpPr>
          <p:cNvPr id="235" name="TekstSylinder 234">
            <a:extLst>
              <a:ext uri="{FF2B5EF4-FFF2-40B4-BE49-F238E27FC236}">
                <a16:creationId xmlns:a16="http://schemas.microsoft.com/office/drawing/2014/main" id="{8C6A242F-A699-6EFA-E5AC-DC830A44DB02}"/>
              </a:ext>
            </a:extLst>
          </p:cNvPr>
          <p:cNvSpPr txBox="1"/>
          <p:nvPr/>
        </p:nvSpPr>
        <p:spPr>
          <a:xfrm>
            <a:off x="4077740" y="5030206"/>
            <a:ext cx="2870421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3200" dirty="0"/>
              <a:t>3. Drage</a:t>
            </a:r>
          </a:p>
        </p:txBody>
      </p:sp>
      <p:pic>
        <p:nvPicPr>
          <p:cNvPr id="157" name="Bilde 156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C014A4FC-6057-5433-9921-FFA2AC4701FF}"/>
              </a:ext>
            </a:extLst>
          </p:cNvPr>
          <p:cNvPicPr>
            <a:picLocks noChangeAspect="1"/>
          </p:cNvPicPr>
          <p:nvPr/>
        </p:nvPicPr>
        <p:blipFill>
          <a:blip r:embed="rId5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85" y="2662470"/>
            <a:ext cx="1981189" cy="1551931"/>
          </a:xfrm>
          <a:prstGeom prst="rect">
            <a:avLst/>
          </a:prstGeom>
        </p:spPr>
      </p:pic>
      <p:pic>
        <p:nvPicPr>
          <p:cNvPr id="159" name="Grafikk 158" descr="En drage">
            <a:extLst>
              <a:ext uri="{FF2B5EF4-FFF2-40B4-BE49-F238E27FC236}">
                <a16:creationId xmlns:a16="http://schemas.microsoft.com/office/drawing/2014/main" id="{E79CAA96-C826-3B98-DB5B-39521B905161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3354224" y="4679700"/>
            <a:ext cx="1643503" cy="1643503"/>
          </a:xfrm>
          <a:prstGeom prst="rect">
            <a:avLst/>
          </a:prstGeom>
        </p:spPr>
      </p:pic>
      <p:pic>
        <p:nvPicPr>
          <p:cNvPr id="140" name="Grafikk 139" descr="Globus: Afrika og Europa med heldekkende fyll">
            <a:extLst>
              <a:ext uri="{FF2B5EF4-FFF2-40B4-BE49-F238E27FC236}">
                <a16:creationId xmlns:a16="http://schemas.microsoft.com/office/drawing/2014/main" id="{128F9626-7512-821F-2DFA-DC0CAC91AAAE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7635263" y="4657434"/>
            <a:ext cx="2264713" cy="2264713"/>
          </a:xfrm>
          <a:prstGeom prst="rect">
            <a:avLst/>
          </a:prstGeom>
        </p:spPr>
      </p:pic>
      <p:sp>
        <p:nvSpPr>
          <p:cNvPr id="175" name="TekstSylinder 174">
            <a:extLst>
              <a:ext uri="{FF2B5EF4-FFF2-40B4-BE49-F238E27FC236}">
                <a16:creationId xmlns:a16="http://schemas.microsoft.com/office/drawing/2014/main" id="{0B957CDF-A8DA-9F17-B307-A6241B512A8C}"/>
              </a:ext>
            </a:extLst>
          </p:cNvPr>
          <p:cNvSpPr txBox="1"/>
          <p:nvPr/>
        </p:nvSpPr>
        <p:spPr>
          <a:xfrm>
            <a:off x="7056783" y="5030206"/>
            <a:ext cx="1049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god</a:t>
            </a:r>
          </a:p>
        </p:txBody>
      </p:sp>
      <p:sp>
        <p:nvSpPr>
          <p:cNvPr id="176" name="TekstSylinder 175">
            <a:extLst>
              <a:ext uri="{FF2B5EF4-FFF2-40B4-BE49-F238E27FC236}">
                <a16:creationId xmlns:a16="http://schemas.microsoft.com/office/drawing/2014/main" id="{47EBEA2E-342E-1D05-F74A-23846D7A12F7}"/>
              </a:ext>
            </a:extLst>
          </p:cNvPr>
          <p:cNvSpPr txBox="1"/>
          <p:nvPr/>
        </p:nvSpPr>
        <p:spPr>
          <a:xfrm>
            <a:off x="9539949" y="6152573"/>
            <a:ext cx="179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farlig</a:t>
            </a:r>
          </a:p>
        </p:txBody>
      </p:sp>
      <p:sp>
        <p:nvSpPr>
          <p:cNvPr id="177" name="TekstSylinder 176">
            <a:extLst>
              <a:ext uri="{FF2B5EF4-FFF2-40B4-BE49-F238E27FC236}">
                <a16:creationId xmlns:a16="http://schemas.microsoft.com/office/drawing/2014/main" id="{0FC9EACB-ED0B-E624-FE2E-564F8DFD2A11}"/>
              </a:ext>
            </a:extLst>
          </p:cNvPr>
          <p:cNvSpPr txBox="1"/>
          <p:nvPr/>
        </p:nvSpPr>
        <p:spPr>
          <a:xfrm>
            <a:off x="9783402" y="5549432"/>
            <a:ext cx="179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vill</a:t>
            </a:r>
          </a:p>
        </p:txBody>
      </p:sp>
      <p:sp>
        <p:nvSpPr>
          <p:cNvPr id="178" name="TekstSylinder 177">
            <a:extLst>
              <a:ext uri="{FF2B5EF4-FFF2-40B4-BE49-F238E27FC236}">
                <a16:creationId xmlns:a16="http://schemas.microsoft.com/office/drawing/2014/main" id="{CA31C079-B96C-49F6-51D5-258E07D4B76C}"/>
              </a:ext>
            </a:extLst>
          </p:cNvPr>
          <p:cNvSpPr txBox="1"/>
          <p:nvPr/>
        </p:nvSpPr>
        <p:spPr>
          <a:xfrm>
            <a:off x="6712016" y="6157517"/>
            <a:ext cx="152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vakker</a:t>
            </a:r>
          </a:p>
        </p:txBody>
      </p:sp>
      <p:sp>
        <p:nvSpPr>
          <p:cNvPr id="179" name="TekstSylinder 178">
            <a:extLst>
              <a:ext uri="{FF2B5EF4-FFF2-40B4-BE49-F238E27FC236}">
                <a16:creationId xmlns:a16="http://schemas.microsoft.com/office/drawing/2014/main" id="{C33F0A5B-E4C9-74E4-16EE-AAC97032C892}"/>
              </a:ext>
            </a:extLst>
          </p:cNvPr>
          <p:cNvSpPr txBox="1"/>
          <p:nvPr/>
        </p:nvSpPr>
        <p:spPr>
          <a:xfrm>
            <a:off x="6674370" y="5638654"/>
            <a:ext cx="140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orden</a:t>
            </a:r>
          </a:p>
        </p:txBody>
      </p:sp>
      <p:sp>
        <p:nvSpPr>
          <p:cNvPr id="180" name="TekstSylinder 179">
            <a:extLst>
              <a:ext uri="{FF2B5EF4-FFF2-40B4-BE49-F238E27FC236}">
                <a16:creationId xmlns:a16="http://schemas.microsoft.com/office/drawing/2014/main" id="{2B3DA1CB-6760-C648-2635-50C4ED6700D4}"/>
              </a:ext>
            </a:extLst>
          </p:cNvPr>
          <p:cNvSpPr txBox="1"/>
          <p:nvPr/>
        </p:nvSpPr>
        <p:spPr>
          <a:xfrm>
            <a:off x="9416088" y="4395616"/>
            <a:ext cx="1751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ikke </a:t>
            </a:r>
          </a:p>
          <a:p>
            <a:r>
              <a:rPr lang="nb-NO" sz="3200" dirty="0"/>
              <a:t>perfekt</a:t>
            </a:r>
          </a:p>
        </p:txBody>
      </p:sp>
      <p:sp>
        <p:nvSpPr>
          <p:cNvPr id="181" name="Rektangel 180">
            <a:extLst>
              <a:ext uri="{FF2B5EF4-FFF2-40B4-BE49-F238E27FC236}">
                <a16:creationId xmlns:a16="http://schemas.microsoft.com/office/drawing/2014/main" id="{0E98354F-96C8-16D2-C76A-57A61DD298A1}"/>
              </a:ext>
            </a:extLst>
          </p:cNvPr>
          <p:cNvSpPr/>
          <p:nvPr/>
        </p:nvSpPr>
        <p:spPr>
          <a:xfrm>
            <a:off x="2892056" y="8093457"/>
            <a:ext cx="7994285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2" name="Rektangel 181">
            <a:extLst>
              <a:ext uri="{FF2B5EF4-FFF2-40B4-BE49-F238E27FC236}">
                <a16:creationId xmlns:a16="http://schemas.microsoft.com/office/drawing/2014/main" id="{B2F43B0F-0D69-B602-20A7-EBCE1D9D6A05}"/>
              </a:ext>
            </a:extLst>
          </p:cNvPr>
          <p:cNvSpPr/>
          <p:nvPr/>
        </p:nvSpPr>
        <p:spPr>
          <a:xfrm>
            <a:off x="1038257" y="8093457"/>
            <a:ext cx="9706965" cy="496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3" name="Grafikk 182" descr="Kvinne som sitter på knær">
            <a:extLst>
              <a:ext uri="{FF2B5EF4-FFF2-40B4-BE49-F238E27FC236}">
                <a16:creationId xmlns:a16="http://schemas.microsoft.com/office/drawing/2014/main" id="{645E875F-1EBF-8EF2-85A3-98D557DE01E9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 rot="438630">
            <a:off x="1763400" y="12277984"/>
            <a:ext cx="1518227" cy="1778933"/>
          </a:xfrm>
          <a:prstGeom prst="rect">
            <a:avLst/>
          </a:prstGeom>
        </p:spPr>
      </p:pic>
      <p:pic>
        <p:nvPicPr>
          <p:cNvPr id="184" name="Grafikk 183" descr="Eldre mann med sideburns">
            <a:extLst>
              <a:ext uri="{FF2B5EF4-FFF2-40B4-BE49-F238E27FC236}">
                <a16:creationId xmlns:a16="http://schemas.microsoft.com/office/drawing/2014/main" id="{192A69B1-4A60-1F19-6A0F-3C7EA7B92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2284044" y="11826677"/>
            <a:ext cx="664030" cy="664030"/>
          </a:xfrm>
          <a:prstGeom prst="rect">
            <a:avLst/>
          </a:prstGeom>
        </p:spPr>
      </p:pic>
      <p:pic>
        <p:nvPicPr>
          <p:cNvPr id="185" name="Grafikk 184" descr="Et deprimerende ansikt">
            <a:extLst>
              <a:ext uri="{FF2B5EF4-FFF2-40B4-BE49-F238E27FC236}">
                <a16:creationId xmlns:a16="http://schemas.microsoft.com/office/drawing/2014/main" id="{DF29E58C-62C7-90F9-4CA8-0E8E06C892C8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 rot="649093">
            <a:off x="2525183" y="12105214"/>
            <a:ext cx="347267" cy="336743"/>
          </a:xfrm>
          <a:prstGeom prst="rect">
            <a:avLst/>
          </a:prstGeom>
        </p:spPr>
      </p:pic>
      <p:sp>
        <p:nvSpPr>
          <p:cNvPr id="186" name="Sky 185">
            <a:extLst>
              <a:ext uri="{FF2B5EF4-FFF2-40B4-BE49-F238E27FC236}">
                <a16:creationId xmlns:a16="http://schemas.microsoft.com/office/drawing/2014/main" id="{5B0C6C18-EB41-C3DC-E945-AAE788D8AAF6}"/>
              </a:ext>
            </a:extLst>
          </p:cNvPr>
          <p:cNvSpPr/>
          <p:nvPr/>
        </p:nvSpPr>
        <p:spPr>
          <a:xfrm rot="1546506">
            <a:off x="7166016" y="8126978"/>
            <a:ext cx="3698725" cy="2596274"/>
          </a:xfrm>
          <a:prstGeom prst="cloud">
            <a:avLst/>
          </a:prstGeom>
          <a:solidFill>
            <a:srgbClr val="FDF2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7" name="Sky 186">
            <a:extLst>
              <a:ext uri="{FF2B5EF4-FFF2-40B4-BE49-F238E27FC236}">
                <a16:creationId xmlns:a16="http://schemas.microsoft.com/office/drawing/2014/main" id="{B8B63083-7A71-1AFD-5892-7898A17B7FAE}"/>
              </a:ext>
            </a:extLst>
          </p:cNvPr>
          <p:cNvSpPr/>
          <p:nvPr/>
        </p:nvSpPr>
        <p:spPr>
          <a:xfrm rot="418780">
            <a:off x="5985309" y="8816617"/>
            <a:ext cx="3698725" cy="2236327"/>
          </a:xfrm>
          <a:prstGeom prst="cloud">
            <a:avLst/>
          </a:prstGeom>
          <a:solidFill>
            <a:srgbClr val="FEF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8" name="Sky 187">
            <a:extLst>
              <a:ext uri="{FF2B5EF4-FFF2-40B4-BE49-F238E27FC236}">
                <a16:creationId xmlns:a16="http://schemas.microsoft.com/office/drawing/2014/main" id="{C072FB90-8C7A-3413-02CD-F8CE59E429E7}"/>
              </a:ext>
            </a:extLst>
          </p:cNvPr>
          <p:cNvSpPr/>
          <p:nvPr/>
        </p:nvSpPr>
        <p:spPr>
          <a:xfrm rot="926216">
            <a:off x="8206677" y="9215391"/>
            <a:ext cx="2666544" cy="1664504"/>
          </a:xfrm>
          <a:prstGeom prst="cloud">
            <a:avLst/>
          </a:prstGeom>
          <a:solidFill>
            <a:srgbClr val="FFFC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2" name="Grafikk 191" descr="Pil: svak krumming med heldekkende fyll">
            <a:extLst>
              <a:ext uri="{FF2B5EF4-FFF2-40B4-BE49-F238E27FC236}">
                <a16:creationId xmlns:a16="http://schemas.microsoft.com/office/drawing/2014/main" id="{2782AFA8-AC34-5EF8-778A-12946F00B378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 rot="21414747">
            <a:off x="7892583" y="5490217"/>
            <a:ext cx="1896801" cy="914400"/>
          </a:xfrm>
          <a:prstGeom prst="rect">
            <a:avLst/>
          </a:prstGeom>
        </p:spPr>
      </p:pic>
      <p:pic>
        <p:nvPicPr>
          <p:cNvPr id="194" name="Grafikk 193" descr="Tilbake med heldekkende fyll">
            <a:extLst>
              <a:ext uri="{FF2B5EF4-FFF2-40B4-BE49-F238E27FC236}">
                <a16:creationId xmlns:a16="http://schemas.microsoft.com/office/drawing/2014/main" id="{A5F96618-4FE9-08D4-4AFA-399AB6DB9D5F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7658428" y="4410742"/>
            <a:ext cx="2018428" cy="914400"/>
          </a:xfrm>
          <a:prstGeom prst="rect">
            <a:avLst/>
          </a:prstGeom>
        </p:spPr>
      </p:pic>
      <p:pic>
        <p:nvPicPr>
          <p:cNvPr id="196" name="Grafikk 195" descr="Tilbake med heldekkende fyll">
            <a:extLst>
              <a:ext uri="{FF2B5EF4-FFF2-40B4-BE49-F238E27FC236}">
                <a16:creationId xmlns:a16="http://schemas.microsoft.com/office/drawing/2014/main" id="{CCE9A06B-5659-D912-C046-8214B08CE91A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 rot="10011592">
            <a:off x="7879644" y="6183725"/>
            <a:ext cx="186298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6" grpId="0"/>
      <p:bldP spid="177" grpId="0"/>
      <p:bldP spid="178" grpId="0"/>
      <p:bldP spid="179" grpId="0"/>
      <p:bldP spid="1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D0C56-21FB-7C20-F8DE-5379BDDD5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himmel, konstruksjon, hall, arkitektur&#10;&#10;Automatisk generert beskrivelse">
            <a:extLst>
              <a:ext uri="{FF2B5EF4-FFF2-40B4-BE49-F238E27FC236}">
                <a16:creationId xmlns:a16="http://schemas.microsoft.com/office/drawing/2014/main" id="{3F2A5405-D95E-A44A-AE85-B44D24DBD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39094"/>
            <a:ext cx="12192000" cy="18288000"/>
          </a:xfrm>
          <a:prstGeom prst="rect">
            <a:avLst/>
          </a:prstGeom>
        </p:spPr>
      </p:pic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29F3B812-8E41-540B-AFBD-4883AE3AC5BC}"/>
              </a:ext>
            </a:extLst>
          </p:cNvPr>
          <p:cNvSpPr/>
          <p:nvPr/>
        </p:nvSpPr>
        <p:spPr>
          <a:xfrm>
            <a:off x="4838872" y="1098834"/>
            <a:ext cx="8335617" cy="1200330"/>
          </a:xfrm>
          <a:prstGeom prst="roundRect">
            <a:avLst>
              <a:gd name="adj" fmla="val 37092"/>
            </a:avLst>
          </a:prstGeom>
          <a:solidFill>
            <a:srgbClr val="234C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AD80DCF-E666-7CD1-A525-D4B9F6E95F70}"/>
              </a:ext>
            </a:extLst>
          </p:cNvPr>
          <p:cNvSpPr txBox="1"/>
          <p:nvPr/>
        </p:nvSpPr>
        <p:spPr>
          <a:xfrm>
            <a:off x="5547940" y="1714389"/>
            <a:ext cx="47628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  mening i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47A430D-DC63-6CB2-F403-8D37475EDDEA}"/>
              </a:ext>
            </a:extLst>
          </p:cNvPr>
          <p:cNvSpPr txBox="1"/>
          <p:nvPr/>
        </p:nvSpPr>
        <p:spPr>
          <a:xfrm>
            <a:off x="4978954" y="1250430"/>
            <a:ext cx="47628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  meningsløs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242D6BB-7569-9F6C-8AB2-AEC7ADA9975C}"/>
              </a:ext>
            </a:extLst>
          </p:cNvPr>
          <p:cNvSpPr txBox="1"/>
          <p:nvPr/>
        </p:nvSpPr>
        <p:spPr>
          <a:xfrm>
            <a:off x="7119956" y="1050508"/>
            <a:ext cx="4762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200" dirty="0">
                <a:solidFill>
                  <a:schemeClr val="bg1"/>
                </a:solidFill>
              </a:rPr>
              <a:t> lidelse</a:t>
            </a:r>
          </a:p>
        </p:txBody>
      </p:sp>
      <p:pic>
        <p:nvPicPr>
          <p:cNvPr id="2" name="Bilde 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F22AA300-3CFB-8AD9-9FD8-863AFE26C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52736" y="8011790"/>
            <a:ext cx="5079671" cy="5180431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115E4BC-EC09-B039-88AA-46C29485971F}"/>
              </a:ext>
            </a:extLst>
          </p:cNvPr>
          <p:cNvSpPr txBox="1"/>
          <p:nvPr/>
        </p:nvSpPr>
        <p:spPr>
          <a:xfrm>
            <a:off x="7216844" y="9302531"/>
            <a:ext cx="4151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400" dirty="0">
                <a:effectLst>
                  <a:outerShdw blurRad="50800" dist="88900" dir="18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Jobs Bok</a:t>
            </a:r>
          </a:p>
        </p:txBody>
      </p:sp>
    </p:spTree>
    <p:extLst>
      <p:ext uri="{BB962C8B-B14F-4D97-AF65-F5344CB8AC3E}">
        <p14:creationId xmlns:p14="http://schemas.microsoft.com/office/powerpoint/2010/main" val="2536714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6C769-0094-00EE-8309-DF1F7676C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8EA598E8-CCAC-63FE-EDB8-094AA8FE1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693022" y="-26060402"/>
            <a:ext cx="19102714" cy="4872446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8" name="TekstSylinder 137">
            <a:extLst>
              <a:ext uri="{FF2B5EF4-FFF2-40B4-BE49-F238E27FC236}">
                <a16:creationId xmlns:a16="http://schemas.microsoft.com/office/drawing/2014/main" id="{A1503BCF-3B57-E194-DBFB-7A89BD221FFD}"/>
              </a:ext>
            </a:extLst>
          </p:cNvPr>
          <p:cNvSpPr txBox="1"/>
          <p:nvPr/>
        </p:nvSpPr>
        <p:spPr>
          <a:xfrm>
            <a:off x="1099041" y="4536613"/>
            <a:ext cx="9787293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32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Før hadde jeg bare hørt rykter om deg. Nå har jeg sett deg med egne øyne. Derfor kaller jeg alt tilbake og angrer i støv og aske. </a:t>
            </a:r>
            <a:endParaRPr lang="nb-NO" sz="32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Grafikk 34" descr="Sky kontur">
            <a:extLst>
              <a:ext uri="{FF2B5EF4-FFF2-40B4-BE49-F238E27FC236}">
                <a16:creationId xmlns:a16="http://schemas.microsoft.com/office/drawing/2014/main" id="{C1EE35D6-7564-3096-468A-5C839A342E21}"/>
              </a:ext>
            </a:extLst>
          </p:cNvPr>
          <p:cNvSpPr/>
          <p:nvPr/>
        </p:nvSpPr>
        <p:spPr>
          <a:xfrm>
            <a:off x="-15258536" y="-4344518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3" name="Grafikk 35" descr="Sky kontur">
            <a:extLst>
              <a:ext uri="{FF2B5EF4-FFF2-40B4-BE49-F238E27FC236}">
                <a16:creationId xmlns:a16="http://schemas.microsoft.com/office/drawing/2014/main" id="{76098C3A-275E-42FF-A39A-9116F464B4C3}"/>
              </a:ext>
            </a:extLst>
          </p:cNvPr>
          <p:cNvSpPr/>
          <p:nvPr/>
        </p:nvSpPr>
        <p:spPr>
          <a:xfrm>
            <a:off x="-14105118" y="-4661062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BDF4BD8-D51F-DA45-67BB-D461F3B60788}"/>
              </a:ext>
            </a:extLst>
          </p:cNvPr>
          <p:cNvSpPr/>
          <p:nvPr/>
        </p:nvSpPr>
        <p:spPr>
          <a:xfrm>
            <a:off x="-18045739" y="-8880215"/>
            <a:ext cx="5602682" cy="15085289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85EF4B4-82A2-6F2E-39E9-4D3E9C426E7F}"/>
              </a:ext>
            </a:extLst>
          </p:cNvPr>
          <p:cNvSpPr/>
          <p:nvPr/>
        </p:nvSpPr>
        <p:spPr>
          <a:xfrm>
            <a:off x="-11648536" y="-8880213"/>
            <a:ext cx="22534879" cy="15085287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4AC7E0B-769D-B68B-3DB6-6E6ADE84ED29}"/>
              </a:ext>
            </a:extLst>
          </p:cNvPr>
          <p:cNvSpPr/>
          <p:nvPr/>
        </p:nvSpPr>
        <p:spPr>
          <a:xfrm>
            <a:off x="11718237" y="-8880215"/>
            <a:ext cx="5602679" cy="15126313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D5EAE7F-DDBA-4D57-2B63-4D0BC02EEF7B}"/>
              </a:ext>
            </a:extLst>
          </p:cNvPr>
          <p:cNvSpPr txBox="1"/>
          <p:nvPr/>
        </p:nvSpPr>
        <p:spPr>
          <a:xfrm>
            <a:off x="-13055926" y="-12491523"/>
            <a:ext cx="415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effectLst>
                  <a:outerShdw blurRad="50800" dist="88900" dir="18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Jobs Bok</a:t>
            </a:r>
          </a:p>
        </p:txBody>
      </p:sp>
      <p:sp>
        <p:nvSpPr>
          <p:cNvPr id="13" name="Pil: vinkeltegn 12">
            <a:extLst>
              <a:ext uri="{FF2B5EF4-FFF2-40B4-BE49-F238E27FC236}">
                <a16:creationId xmlns:a16="http://schemas.microsoft.com/office/drawing/2014/main" id="{7518A7A0-FD14-7437-E74E-70A8FE7606AE}"/>
              </a:ext>
            </a:extLst>
          </p:cNvPr>
          <p:cNvSpPr/>
          <p:nvPr/>
        </p:nvSpPr>
        <p:spPr>
          <a:xfrm rot="16200000">
            <a:off x="-15538124" y="5404982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1AB1107-1DAA-F44E-9C97-040B81E65656}"/>
              </a:ext>
            </a:extLst>
          </p:cNvPr>
          <p:cNvSpPr txBox="1"/>
          <p:nvPr/>
        </p:nvSpPr>
        <p:spPr>
          <a:xfrm>
            <a:off x="-16025042" y="5722878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A36C6C0B-CF98-9974-6101-F83E5CEFE043}"/>
              </a:ext>
            </a:extLst>
          </p:cNvPr>
          <p:cNvSpPr/>
          <p:nvPr/>
        </p:nvSpPr>
        <p:spPr>
          <a:xfrm rot="16200000">
            <a:off x="-5666958" y="4927749"/>
            <a:ext cx="525782" cy="254407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24C3C44C-3CFA-016B-906E-963391D61829}"/>
              </a:ext>
            </a:extLst>
          </p:cNvPr>
          <p:cNvSpPr txBox="1"/>
          <p:nvPr/>
        </p:nvSpPr>
        <p:spPr>
          <a:xfrm>
            <a:off x="-6809722" y="5931116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Job og vennene</a:t>
            </a:r>
          </a:p>
        </p:txBody>
      </p:sp>
      <p:sp>
        <p:nvSpPr>
          <p:cNvPr id="16" name="Pil: vinkeltegn 15">
            <a:extLst>
              <a:ext uri="{FF2B5EF4-FFF2-40B4-BE49-F238E27FC236}">
                <a16:creationId xmlns:a16="http://schemas.microsoft.com/office/drawing/2014/main" id="{7C87C078-F19B-28A6-767F-94D4E14E04A0}"/>
              </a:ext>
            </a:extLst>
          </p:cNvPr>
          <p:cNvSpPr/>
          <p:nvPr/>
        </p:nvSpPr>
        <p:spPr>
          <a:xfrm rot="16200000">
            <a:off x="14256686" y="5623268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49054BB-FAD6-8731-A9EE-EED3C235A76B}"/>
              </a:ext>
            </a:extLst>
          </p:cNvPr>
          <p:cNvSpPr txBox="1"/>
          <p:nvPr/>
        </p:nvSpPr>
        <p:spPr>
          <a:xfrm>
            <a:off x="13769768" y="5915213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epilog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A5A78EB-50B3-83A1-B4D8-B5C91ECCDC3D}"/>
              </a:ext>
            </a:extLst>
          </p:cNvPr>
          <p:cNvSpPr/>
          <p:nvPr/>
        </p:nvSpPr>
        <p:spPr>
          <a:xfrm>
            <a:off x="5512951" y="-9127102"/>
            <a:ext cx="1024128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3-37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4C05EE2-528C-5577-F0DD-5BE57D0E14E2}"/>
              </a:ext>
            </a:extLst>
          </p:cNvPr>
          <p:cNvSpPr/>
          <p:nvPr/>
        </p:nvSpPr>
        <p:spPr>
          <a:xfrm>
            <a:off x="-15646735" y="-9127102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1-2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7414013-2F23-12D5-8D66-FD100060E23F}"/>
              </a:ext>
            </a:extLst>
          </p:cNvPr>
          <p:cNvSpPr/>
          <p:nvPr/>
        </p:nvSpPr>
        <p:spPr>
          <a:xfrm>
            <a:off x="14920366" y="-9127102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5A8E6A53-9970-1377-7688-928551ADBCAF}"/>
              </a:ext>
            </a:extLst>
          </p:cNvPr>
          <p:cNvSpPr/>
          <p:nvPr/>
        </p:nvSpPr>
        <p:spPr>
          <a:xfrm>
            <a:off x="-6190786" y="-9127102"/>
            <a:ext cx="1221674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38-41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348A6559-9583-4C48-030F-56FA3187B8E4}"/>
              </a:ext>
            </a:extLst>
          </p:cNvPr>
          <p:cNvSpPr txBox="1"/>
          <p:nvPr/>
        </p:nvSpPr>
        <p:spPr>
          <a:xfrm>
            <a:off x="-8739493" y="-12581900"/>
            <a:ext cx="3010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Lagt til landet </a:t>
            </a:r>
            <a:r>
              <a:rPr lang="nb-NO" sz="1400" dirty="0">
                <a:latin typeface="Kristen ITC" panose="03050502040202030202" pitchFamily="66" charset="0"/>
              </a:rPr>
              <a:t>US</a:t>
            </a:r>
            <a:r>
              <a:rPr lang="nb-NO" sz="1400" dirty="0"/>
              <a:t> langt borte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israelske karakterer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klar historisk kontekst</a:t>
            </a:r>
          </a:p>
        </p:txBody>
      </p:sp>
      <p:sp>
        <p:nvSpPr>
          <p:cNvPr id="28" name="Rulle: vannrett 27">
            <a:extLst>
              <a:ext uri="{FF2B5EF4-FFF2-40B4-BE49-F238E27FC236}">
                <a16:creationId xmlns:a16="http://schemas.microsoft.com/office/drawing/2014/main" id="{F3163752-A9CC-4207-05F9-E7DF147DDD17}"/>
              </a:ext>
            </a:extLst>
          </p:cNvPr>
          <p:cNvSpPr/>
          <p:nvPr/>
        </p:nvSpPr>
        <p:spPr>
          <a:xfrm>
            <a:off x="-8755862" y="-11986236"/>
            <a:ext cx="3201139" cy="738664"/>
          </a:xfrm>
          <a:prstGeom prst="horizontalScroll">
            <a:avLst>
              <a:gd name="adj" fmla="val 11558"/>
            </a:avLst>
          </a:prstGeom>
          <a:solidFill>
            <a:schemeClr val="tx1"/>
          </a:solidFill>
          <a:ln>
            <a:solidFill>
              <a:srgbClr val="EBCE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639542FE-1221-0354-1205-89EC426D3C60}"/>
              </a:ext>
            </a:extLst>
          </p:cNvPr>
          <p:cNvCxnSpPr>
            <a:cxnSpLocks/>
          </p:cNvCxnSpPr>
          <p:nvPr/>
        </p:nvCxnSpPr>
        <p:spPr>
          <a:xfrm>
            <a:off x="1038259" y="-8880214"/>
            <a:ext cx="0" cy="14964693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il: vinkeltegn 31">
            <a:extLst>
              <a:ext uri="{FF2B5EF4-FFF2-40B4-BE49-F238E27FC236}">
                <a16:creationId xmlns:a16="http://schemas.microsoft.com/office/drawing/2014/main" id="{B757EDA4-56C8-A27E-F991-82D63032DC7A}"/>
              </a:ext>
            </a:extLst>
          </p:cNvPr>
          <p:cNvSpPr/>
          <p:nvPr/>
        </p:nvSpPr>
        <p:spPr>
          <a:xfrm rot="16200000">
            <a:off x="5956525" y="4996194"/>
            <a:ext cx="525782" cy="237405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5E75AE25-B09B-6A56-D6B6-754C9DE057D7}"/>
              </a:ext>
            </a:extLst>
          </p:cNvPr>
          <p:cNvSpPr txBox="1"/>
          <p:nvPr/>
        </p:nvSpPr>
        <p:spPr>
          <a:xfrm>
            <a:off x="4841152" y="5921614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Guds respons</a:t>
            </a:r>
          </a:p>
        </p:txBody>
      </p:sp>
      <p:sp>
        <p:nvSpPr>
          <p:cNvPr id="10" name="Bildeforklaring: pil ned 9">
            <a:extLst>
              <a:ext uri="{FF2B5EF4-FFF2-40B4-BE49-F238E27FC236}">
                <a16:creationId xmlns:a16="http://schemas.microsoft.com/office/drawing/2014/main" id="{320C84CF-B1FB-08DD-CD0D-4D2454BB2039}"/>
              </a:ext>
            </a:extLst>
          </p:cNvPr>
          <p:cNvSpPr/>
          <p:nvPr/>
        </p:nvSpPr>
        <p:spPr>
          <a:xfrm>
            <a:off x="-17589747" y="-8730116"/>
            <a:ext cx="68580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A6C669AD-7E44-07A2-45C9-30DEA8ABCEE3}"/>
              </a:ext>
            </a:extLst>
          </p:cNvPr>
          <p:cNvSpPr txBox="1"/>
          <p:nvPr/>
        </p:nvSpPr>
        <p:spPr>
          <a:xfrm>
            <a:off x="-17647258" y="-8730116"/>
            <a:ext cx="80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</a:t>
            </a:r>
          </a:p>
        </p:txBody>
      </p:sp>
      <p:pic>
        <p:nvPicPr>
          <p:cNvPr id="25" name="Grafikk 24" descr="Eldre mann med sideburns">
            <a:extLst>
              <a:ext uri="{FF2B5EF4-FFF2-40B4-BE49-F238E27FC236}">
                <a16:creationId xmlns:a16="http://schemas.microsoft.com/office/drawing/2014/main" id="{64E0D115-73DD-BE74-24FC-0CC2F4ADA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47735" y="-8139910"/>
            <a:ext cx="523220" cy="523220"/>
          </a:xfrm>
          <a:prstGeom prst="rect">
            <a:avLst/>
          </a:prstGeom>
        </p:spPr>
      </p:pic>
      <p:pic>
        <p:nvPicPr>
          <p:cNvPr id="26" name="Grafikk 25" descr="Et smilefjes">
            <a:extLst>
              <a:ext uri="{FF2B5EF4-FFF2-40B4-BE49-F238E27FC236}">
                <a16:creationId xmlns:a16="http://schemas.microsoft.com/office/drawing/2014/main" id="{BF043758-3A5B-7179-7839-76EF37238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7244729" y="-7964269"/>
            <a:ext cx="220214" cy="227096"/>
          </a:xfrm>
          <a:prstGeom prst="rect">
            <a:avLst/>
          </a:prstGeom>
        </p:spPr>
      </p:pic>
      <p:sp>
        <p:nvSpPr>
          <p:cNvPr id="40" name="Grafikk 33" descr="Sky kontur">
            <a:extLst>
              <a:ext uri="{FF2B5EF4-FFF2-40B4-BE49-F238E27FC236}">
                <a16:creationId xmlns:a16="http://schemas.microsoft.com/office/drawing/2014/main" id="{56EB3BB2-5565-7EEE-BCCA-486264113479}"/>
              </a:ext>
            </a:extLst>
          </p:cNvPr>
          <p:cNvSpPr/>
          <p:nvPr/>
        </p:nvSpPr>
        <p:spPr>
          <a:xfrm>
            <a:off x="-14439121" y="-5480088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5" name="Grafikk 37" descr="Sky kontur">
            <a:extLst>
              <a:ext uri="{FF2B5EF4-FFF2-40B4-BE49-F238E27FC236}">
                <a16:creationId xmlns:a16="http://schemas.microsoft.com/office/drawing/2014/main" id="{831E1D97-F32F-4A5D-C38A-EBF3C3EB06D5}"/>
              </a:ext>
            </a:extLst>
          </p:cNvPr>
          <p:cNvSpPr/>
          <p:nvPr/>
        </p:nvSpPr>
        <p:spPr>
          <a:xfrm>
            <a:off x="-16714279" y="-3894030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1" name="Grafikk 36" descr="Sky kontur">
            <a:extLst>
              <a:ext uri="{FF2B5EF4-FFF2-40B4-BE49-F238E27FC236}">
                <a16:creationId xmlns:a16="http://schemas.microsoft.com/office/drawing/2014/main" id="{1002825D-BFFC-8DB4-DCFC-1C14E8AFB5E6}"/>
              </a:ext>
            </a:extLst>
          </p:cNvPr>
          <p:cNvSpPr/>
          <p:nvPr/>
        </p:nvSpPr>
        <p:spPr>
          <a:xfrm>
            <a:off x="-14687558" y="-3585732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2" name="Grafikk 38" descr="Sky kontur">
            <a:extLst>
              <a:ext uri="{FF2B5EF4-FFF2-40B4-BE49-F238E27FC236}">
                <a16:creationId xmlns:a16="http://schemas.microsoft.com/office/drawing/2014/main" id="{8DFCAD61-8949-866E-64FC-213113997E1D}"/>
              </a:ext>
            </a:extLst>
          </p:cNvPr>
          <p:cNvSpPr/>
          <p:nvPr/>
        </p:nvSpPr>
        <p:spPr>
          <a:xfrm>
            <a:off x="-16172816" y="-3135244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pic>
        <p:nvPicPr>
          <p:cNvPr id="38" name="Grafikk 37" descr="Jente har lange strutteskjørt">
            <a:extLst>
              <a:ext uri="{FF2B5EF4-FFF2-40B4-BE49-F238E27FC236}">
                <a16:creationId xmlns:a16="http://schemas.microsoft.com/office/drawing/2014/main" id="{514FF0E9-45B2-3D1B-66B1-02AFE11D0E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6246586" y="-5129022"/>
            <a:ext cx="626095" cy="1992121"/>
          </a:xfrm>
          <a:prstGeom prst="rect">
            <a:avLst/>
          </a:prstGeom>
        </p:spPr>
      </p:pic>
      <p:pic>
        <p:nvPicPr>
          <p:cNvPr id="37" name="Grafikk 36" descr="Jente har lange strutteskjørt">
            <a:extLst>
              <a:ext uri="{FF2B5EF4-FFF2-40B4-BE49-F238E27FC236}">
                <a16:creationId xmlns:a16="http://schemas.microsoft.com/office/drawing/2014/main" id="{6E8C0375-944D-C44E-4A09-3C33311E5C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7186724" y="-4904543"/>
            <a:ext cx="578198" cy="1839721"/>
          </a:xfrm>
          <a:prstGeom prst="rect">
            <a:avLst/>
          </a:prstGeom>
        </p:spPr>
      </p:pic>
      <p:pic>
        <p:nvPicPr>
          <p:cNvPr id="36" name="Grafikk 35" descr="Jente har lange strutteskjørt">
            <a:extLst>
              <a:ext uri="{FF2B5EF4-FFF2-40B4-BE49-F238E27FC236}">
                <a16:creationId xmlns:a16="http://schemas.microsoft.com/office/drawing/2014/main" id="{D97BABA7-ED0C-0C3A-BAA4-9FDBCEAA04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7186724" y="-4558491"/>
            <a:ext cx="660587" cy="2101867"/>
          </a:xfrm>
          <a:prstGeom prst="rect">
            <a:avLst/>
          </a:prstGeom>
        </p:spPr>
      </p:pic>
      <p:sp>
        <p:nvSpPr>
          <p:cNvPr id="59" name="Frihåndsform: figur 58">
            <a:extLst>
              <a:ext uri="{FF2B5EF4-FFF2-40B4-BE49-F238E27FC236}">
                <a16:creationId xmlns:a16="http://schemas.microsoft.com/office/drawing/2014/main" id="{C10F787D-E6AE-805C-3129-05E824282755}"/>
              </a:ext>
            </a:extLst>
          </p:cNvPr>
          <p:cNvSpPr/>
          <p:nvPr/>
        </p:nvSpPr>
        <p:spPr>
          <a:xfrm rot="1706509">
            <a:off x="-13432436" y="-5084990"/>
            <a:ext cx="95674" cy="99403"/>
          </a:xfrm>
          <a:custGeom>
            <a:avLst/>
            <a:gdLst>
              <a:gd name="connsiteX0" fmla="*/ 54062 w 95674"/>
              <a:gd name="connsiteY0" fmla="*/ 99403 h 99403"/>
              <a:gd name="connsiteX1" fmla="*/ 21276 w 95674"/>
              <a:gd name="connsiteY1" fmla="*/ 83218 h 99403"/>
              <a:gd name="connsiteX2" fmla="*/ 8617 w 95674"/>
              <a:gd name="connsiteY2" fmla="*/ 66824 h 99403"/>
              <a:gd name="connsiteX3" fmla="*/ 16192 w 95674"/>
              <a:gd name="connsiteY3" fmla="*/ 8617 h 99403"/>
              <a:gd name="connsiteX4" fmla="*/ 74398 w 95674"/>
              <a:gd name="connsiteY4" fmla="*/ 16191 h 99403"/>
              <a:gd name="connsiteX5" fmla="*/ 87057 w 95674"/>
              <a:gd name="connsiteY5" fmla="*/ 32585 h 99403"/>
              <a:gd name="connsiteX6" fmla="*/ 79487 w 95674"/>
              <a:gd name="connsiteY6" fmla="*/ 90788 h 99403"/>
              <a:gd name="connsiteX7" fmla="*/ 54062 w 95674"/>
              <a:gd name="connsiteY7" fmla="*/ 99403 h 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74" h="99403">
                <a:moveTo>
                  <a:pt x="54062" y="99403"/>
                </a:moveTo>
                <a:cubicBezTo>
                  <a:pt x="41217" y="99372"/>
                  <a:pt x="29111" y="93396"/>
                  <a:pt x="21276" y="83218"/>
                </a:cubicBezTo>
                <a:lnTo>
                  <a:pt x="8617" y="66824"/>
                </a:lnTo>
                <a:cubicBezTo>
                  <a:pt x="-5365" y="48659"/>
                  <a:pt x="-1974" y="22599"/>
                  <a:pt x="16192" y="8617"/>
                </a:cubicBezTo>
                <a:cubicBezTo>
                  <a:pt x="34357" y="-5365"/>
                  <a:pt x="60416" y="-1974"/>
                  <a:pt x="74398" y="16191"/>
                </a:cubicBezTo>
                <a:lnTo>
                  <a:pt x="87057" y="32585"/>
                </a:lnTo>
                <a:cubicBezTo>
                  <a:pt x="101039" y="50748"/>
                  <a:pt x="97650" y="76805"/>
                  <a:pt x="79487" y="90788"/>
                </a:cubicBezTo>
                <a:cubicBezTo>
                  <a:pt x="72201" y="96397"/>
                  <a:pt x="63257" y="99428"/>
                  <a:pt x="54062" y="994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1" name="Frihåndsform: figur 60">
            <a:extLst>
              <a:ext uri="{FF2B5EF4-FFF2-40B4-BE49-F238E27FC236}">
                <a16:creationId xmlns:a16="http://schemas.microsoft.com/office/drawing/2014/main" id="{EB68F69A-A12F-5241-35B2-F828ECC1B1D9}"/>
              </a:ext>
            </a:extLst>
          </p:cNvPr>
          <p:cNvSpPr/>
          <p:nvPr/>
        </p:nvSpPr>
        <p:spPr>
          <a:xfrm rot="1706509">
            <a:off x="-13671822" y="-5014454"/>
            <a:ext cx="100801" cy="95997"/>
          </a:xfrm>
          <a:custGeom>
            <a:avLst/>
            <a:gdLst>
              <a:gd name="connsiteX0" fmla="*/ 59432 w 100801"/>
              <a:gd name="connsiteY0" fmla="*/ 95997 h 95997"/>
              <a:gd name="connsiteX1" fmla="*/ 34946 w 100801"/>
              <a:gd name="connsiteY1" fmla="*/ 87904 h 95997"/>
              <a:gd name="connsiteX2" fmla="*/ 17930 w 100801"/>
              <a:gd name="connsiteY2" fmla="*/ 75661 h 95997"/>
              <a:gd name="connsiteX3" fmla="*/ 7351 w 100801"/>
              <a:gd name="connsiteY3" fmla="*/ 17930 h 95997"/>
              <a:gd name="connsiteX4" fmla="*/ 65085 w 100801"/>
              <a:gd name="connsiteY4" fmla="*/ 7351 h 95997"/>
              <a:gd name="connsiteX5" fmla="*/ 67110 w 100801"/>
              <a:gd name="connsiteY5" fmla="*/ 8843 h 95997"/>
              <a:gd name="connsiteX6" fmla="*/ 83918 w 100801"/>
              <a:gd name="connsiteY6" fmla="*/ 21086 h 95997"/>
              <a:gd name="connsiteX7" fmla="*/ 92706 w 100801"/>
              <a:gd name="connsiteY7" fmla="*/ 79116 h 95997"/>
              <a:gd name="connsiteX8" fmla="*/ 59432 w 100801"/>
              <a:gd name="connsiteY8" fmla="*/ 95997 h 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1" h="95997">
                <a:moveTo>
                  <a:pt x="59432" y="95997"/>
                </a:moveTo>
                <a:cubicBezTo>
                  <a:pt x="50617" y="95968"/>
                  <a:pt x="42040" y="93134"/>
                  <a:pt x="34946" y="87904"/>
                </a:cubicBezTo>
                <a:lnTo>
                  <a:pt x="17930" y="75661"/>
                </a:lnTo>
                <a:cubicBezTo>
                  <a:pt x="-933" y="62640"/>
                  <a:pt x="-5671" y="36792"/>
                  <a:pt x="7351" y="17930"/>
                </a:cubicBezTo>
                <a:cubicBezTo>
                  <a:pt x="20372" y="-933"/>
                  <a:pt x="46220" y="-5671"/>
                  <a:pt x="65085" y="7351"/>
                </a:cubicBezTo>
                <a:cubicBezTo>
                  <a:pt x="65773" y="7828"/>
                  <a:pt x="66450" y="8326"/>
                  <a:pt x="67110" y="8843"/>
                </a:cubicBezTo>
                <a:lnTo>
                  <a:pt x="83918" y="21086"/>
                </a:lnTo>
                <a:cubicBezTo>
                  <a:pt x="102370" y="34684"/>
                  <a:pt x="106305" y="60666"/>
                  <a:pt x="92706" y="79116"/>
                </a:cubicBezTo>
                <a:cubicBezTo>
                  <a:pt x="84912" y="89693"/>
                  <a:pt x="72569" y="95954"/>
                  <a:pt x="59432" y="95997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3" name="Frihåndsform: figur 62">
            <a:extLst>
              <a:ext uri="{FF2B5EF4-FFF2-40B4-BE49-F238E27FC236}">
                <a16:creationId xmlns:a16="http://schemas.microsoft.com/office/drawing/2014/main" id="{B38835F7-4A70-0F43-FB05-371D31EEE7E7}"/>
              </a:ext>
            </a:extLst>
          </p:cNvPr>
          <p:cNvSpPr/>
          <p:nvPr/>
        </p:nvSpPr>
        <p:spPr>
          <a:xfrm rot="1706509">
            <a:off x="-12731720" y="-4904334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4" name="Frihåndsform: figur 63">
            <a:extLst>
              <a:ext uri="{FF2B5EF4-FFF2-40B4-BE49-F238E27FC236}">
                <a16:creationId xmlns:a16="http://schemas.microsoft.com/office/drawing/2014/main" id="{711DB122-76AC-8270-981B-F76FAEEF4F5C}"/>
              </a:ext>
            </a:extLst>
          </p:cNvPr>
          <p:cNvSpPr/>
          <p:nvPr/>
        </p:nvSpPr>
        <p:spPr>
          <a:xfrm rot="1706509">
            <a:off x="-14035341" y="-4691469"/>
            <a:ext cx="105205" cy="84539"/>
          </a:xfrm>
          <a:custGeom>
            <a:avLst/>
            <a:gdLst>
              <a:gd name="connsiteX0" fmla="*/ 62232 w 105205"/>
              <a:gd name="connsiteY0" fmla="*/ 84539 h 84539"/>
              <a:gd name="connsiteX1" fmla="*/ 59742 w 105205"/>
              <a:gd name="connsiteY1" fmla="*/ 84539 h 84539"/>
              <a:gd name="connsiteX2" fmla="*/ 38991 w 105205"/>
              <a:gd name="connsiteY2" fmla="*/ 83087 h 84539"/>
              <a:gd name="connsiteX3" fmla="*/ 82 w 105205"/>
              <a:gd name="connsiteY3" fmla="*/ 38991 h 84539"/>
              <a:gd name="connsiteX4" fmla="*/ 44179 w 105205"/>
              <a:gd name="connsiteY4" fmla="*/ 82 h 84539"/>
              <a:gd name="connsiteX5" fmla="*/ 64930 w 105205"/>
              <a:gd name="connsiteY5" fmla="*/ 1327 h 84539"/>
              <a:gd name="connsiteX6" fmla="*/ 105187 w 105205"/>
              <a:gd name="connsiteY6" fmla="*/ 44075 h 84539"/>
              <a:gd name="connsiteX7" fmla="*/ 62440 w 105205"/>
              <a:gd name="connsiteY7" fmla="*/ 84332 h 8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05" h="84539">
                <a:moveTo>
                  <a:pt x="62232" y="84539"/>
                </a:moveTo>
                <a:lnTo>
                  <a:pt x="59742" y="84539"/>
                </a:lnTo>
                <a:lnTo>
                  <a:pt x="38991" y="83087"/>
                </a:lnTo>
                <a:cubicBezTo>
                  <a:pt x="16069" y="81655"/>
                  <a:pt x="-1350" y="61912"/>
                  <a:pt x="82" y="38991"/>
                </a:cubicBezTo>
                <a:cubicBezTo>
                  <a:pt x="1514" y="16069"/>
                  <a:pt x="21257" y="-1350"/>
                  <a:pt x="44179" y="82"/>
                </a:cubicBezTo>
                <a:lnTo>
                  <a:pt x="64930" y="1327"/>
                </a:lnTo>
                <a:cubicBezTo>
                  <a:pt x="87851" y="2014"/>
                  <a:pt x="105874" y="21153"/>
                  <a:pt x="105187" y="44075"/>
                </a:cubicBezTo>
                <a:cubicBezTo>
                  <a:pt x="104500" y="66996"/>
                  <a:pt x="85361" y="85019"/>
                  <a:pt x="62440" y="84332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5" name="Frihåndsform: figur 64">
            <a:extLst>
              <a:ext uri="{FF2B5EF4-FFF2-40B4-BE49-F238E27FC236}">
                <a16:creationId xmlns:a16="http://schemas.microsoft.com/office/drawing/2014/main" id="{FDD8E6A4-60FE-FF0D-A486-B226C767807D}"/>
              </a:ext>
            </a:extLst>
          </p:cNvPr>
          <p:cNvSpPr/>
          <p:nvPr/>
        </p:nvSpPr>
        <p:spPr>
          <a:xfrm rot="1706509">
            <a:off x="-13881116" y="-4885165"/>
            <a:ext cx="104290" cy="90434"/>
          </a:xfrm>
          <a:custGeom>
            <a:avLst/>
            <a:gdLst>
              <a:gd name="connsiteX0" fmla="*/ 62444 w 104290"/>
              <a:gd name="connsiteY0" fmla="*/ 89395 h 90434"/>
              <a:gd name="connsiteX1" fmla="*/ 48541 w 104290"/>
              <a:gd name="connsiteY1" fmla="*/ 86905 h 90434"/>
              <a:gd name="connsiteX2" fmla="*/ 29035 w 104290"/>
              <a:gd name="connsiteY2" fmla="*/ 81095 h 90434"/>
              <a:gd name="connsiteX3" fmla="*/ 1932 w 104290"/>
              <a:gd name="connsiteY3" fmla="*/ 29035 h 90434"/>
              <a:gd name="connsiteX4" fmla="*/ 53994 w 104290"/>
              <a:gd name="connsiteY4" fmla="*/ 1932 h 90434"/>
              <a:gd name="connsiteX5" fmla="*/ 56634 w 104290"/>
              <a:gd name="connsiteY5" fmla="*/ 2863 h 90434"/>
              <a:gd name="connsiteX6" fmla="*/ 76347 w 104290"/>
              <a:gd name="connsiteY6" fmla="*/ 9711 h 90434"/>
              <a:gd name="connsiteX7" fmla="*/ 101998 w 104290"/>
              <a:gd name="connsiteY7" fmla="*/ 62502 h 90434"/>
              <a:gd name="connsiteX8" fmla="*/ 62444 w 104290"/>
              <a:gd name="connsiteY8" fmla="*/ 90433 h 9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90" h="90434">
                <a:moveTo>
                  <a:pt x="62444" y="89395"/>
                </a:moveTo>
                <a:cubicBezTo>
                  <a:pt x="57698" y="89395"/>
                  <a:pt x="52992" y="88553"/>
                  <a:pt x="48541" y="86905"/>
                </a:cubicBezTo>
                <a:lnTo>
                  <a:pt x="29035" y="81095"/>
                </a:lnTo>
                <a:cubicBezTo>
                  <a:pt x="7173" y="74203"/>
                  <a:pt x="-4960" y="50894"/>
                  <a:pt x="1932" y="29035"/>
                </a:cubicBezTo>
                <a:cubicBezTo>
                  <a:pt x="8825" y="7173"/>
                  <a:pt x="32133" y="-4960"/>
                  <a:pt x="53994" y="1932"/>
                </a:cubicBezTo>
                <a:cubicBezTo>
                  <a:pt x="54884" y="2212"/>
                  <a:pt x="55764" y="2523"/>
                  <a:pt x="56634" y="2863"/>
                </a:cubicBezTo>
                <a:lnTo>
                  <a:pt x="76347" y="9711"/>
                </a:lnTo>
                <a:cubicBezTo>
                  <a:pt x="98009" y="17206"/>
                  <a:pt x="109493" y="40842"/>
                  <a:pt x="101998" y="62502"/>
                </a:cubicBezTo>
                <a:cubicBezTo>
                  <a:pt x="96173" y="79335"/>
                  <a:pt x="80257" y="90576"/>
                  <a:pt x="62444" y="9043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6" name="Frihåndsform: figur 65">
            <a:extLst>
              <a:ext uri="{FF2B5EF4-FFF2-40B4-BE49-F238E27FC236}">
                <a16:creationId xmlns:a16="http://schemas.microsoft.com/office/drawing/2014/main" id="{FF4608BF-BBD4-BE45-8809-5535E17F19A4}"/>
              </a:ext>
            </a:extLst>
          </p:cNvPr>
          <p:cNvSpPr/>
          <p:nvPr/>
        </p:nvSpPr>
        <p:spPr>
          <a:xfrm rot="1706509">
            <a:off x="-14142437" y="-4471105"/>
            <a:ext cx="110324" cy="89075"/>
          </a:xfrm>
          <a:custGeom>
            <a:avLst/>
            <a:gdLst>
              <a:gd name="connsiteX0" fmla="*/ 46322 w 110324"/>
              <a:gd name="connsiteY0" fmla="*/ 88821 h 89075"/>
              <a:gd name="connsiteX1" fmla="*/ 254 w 110324"/>
              <a:gd name="connsiteY1" fmla="*/ 51884 h 89075"/>
              <a:gd name="connsiteX2" fmla="*/ 37191 w 110324"/>
              <a:gd name="connsiteY2" fmla="*/ 5817 h 89075"/>
              <a:gd name="connsiteX3" fmla="*/ 57942 w 110324"/>
              <a:gd name="connsiteY3" fmla="*/ 1459 h 89075"/>
              <a:gd name="connsiteX4" fmla="*/ 108865 w 110324"/>
              <a:gd name="connsiteY4" fmla="*/ 30643 h 89075"/>
              <a:gd name="connsiteX5" fmla="*/ 79681 w 110324"/>
              <a:gd name="connsiteY5" fmla="*/ 81567 h 89075"/>
              <a:gd name="connsiteX6" fmla="*/ 75996 w 110324"/>
              <a:gd name="connsiteY6" fmla="*/ 82388 h 89075"/>
              <a:gd name="connsiteX7" fmla="*/ 55245 w 110324"/>
              <a:gd name="connsiteY7" fmla="*/ 86954 h 89075"/>
              <a:gd name="connsiteX8" fmla="*/ 46322 w 110324"/>
              <a:gd name="connsiteY8" fmla="*/ 88821 h 8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24" h="89075">
                <a:moveTo>
                  <a:pt x="46322" y="88821"/>
                </a:moveTo>
                <a:cubicBezTo>
                  <a:pt x="23400" y="91342"/>
                  <a:pt x="2775" y="74806"/>
                  <a:pt x="254" y="51884"/>
                </a:cubicBezTo>
                <a:cubicBezTo>
                  <a:pt x="-2267" y="28963"/>
                  <a:pt x="14269" y="8338"/>
                  <a:pt x="37191" y="5817"/>
                </a:cubicBezTo>
                <a:lnTo>
                  <a:pt x="57942" y="1459"/>
                </a:lnTo>
                <a:cubicBezTo>
                  <a:pt x="80063" y="-4544"/>
                  <a:pt x="102862" y="8523"/>
                  <a:pt x="108865" y="30643"/>
                </a:cubicBezTo>
                <a:cubicBezTo>
                  <a:pt x="114869" y="52764"/>
                  <a:pt x="101802" y="75563"/>
                  <a:pt x="79681" y="81567"/>
                </a:cubicBezTo>
                <a:cubicBezTo>
                  <a:pt x="78465" y="81897"/>
                  <a:pt x="77237" y="82171"/>
                  <a:pt x="75996" y="82388"/>
                </a:cubicBezTo>
                <a:lnTo>
                  <a:pt x="55245" y="86954"/>
                </a:lnTo>
                <a:cubicBezTo>
                  <a:pt x="52337" y="87863"/>
                  <a:pt x="49349" y="88487"/>
                  <a:pt x="46322" y="88821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8" name="Frihåndsform: figur 67">
            <a:extLst>
              <a:ext uri="{FF2B5EF4-FFF2-40B4-BE49-F238E27FC236}">
                <a16:creationId xmlns:a16="http://schemas.microsoft.com/office/drawing/2014/main" id="{E8001D47-BDCF-C5AD-DB13-C1DB29DD2749}"/>
              </a:ext>
            </a:extLst>
          </p:cNvPr>
          <p:cNvSpPr/>
          <p:nvPr/>
        </p:nvSpPr>
        <p:spPr>
          <a:xfrm rot="1706509">
            <a:off x="-14163507" y="-4225461"/>
            <a:ext cx="102057" cy="93508"/>
          </a:xfrm>
          <a:custGeom>
            <a:avLst/>
            <a:gdLst>
              <a:gd name="connsiteX0" fmla="*/ 42172 w 102057"/>
              <a:gd name="connsiteY0" fmla="*/ 93503 h 93508"/>
              <a:gd name="connsiteX1" fmla="*/ 5 w 102057"/>
              <a:gd name="connsiteY1" fmla="*/ 52675 h 93508"/>
              <a:gd name="connsiteX2" fmla="*/ 21421 w 102057"/>
              <a:gd name="connsiteY2" fmla="*/ 15686 h 93508"/>
              <a:gd name="connsiteX3" fmla="*/ 39474 w 102057"/>
              <a:gd name="connsiteY3" fmla="*/ 5518 h 93508"/>
              <a:gd name="connsiteX4" fmla="*/ 96540 w 102057"/>
              <a:gd name="connsiteY4" fmla="*/ 21081 h 93508"/>
              <a:gd name="connsiteX5" fmla="*/ 80976 w 102057"/>
              <a:gd name="connsiteY5" fmla="*/ 78147 h 93508"/>
              <a:gd name="connsiteX6" fmla="*/ 62715 w 102057"/>
              <a:gd name="connsiteY6" fmla="*/ 88315 h 93508"/>
              <a:gd name="connsiteX7" fmla="*/ 42172 w 102057"/>
              <a:gd name="connsiteY7" fmla="*/ 93503 h 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57" h="93508">
                <a:moveTo>
                  <a:pt x="42172" y="93503"/>
                </a:moveTo>
                <a:cubicBezTo>
                  <a:pt x="19254" y="93872"/>
                  <a:pt x="375" y="75592"/>
                  <a:pt x="5" y="52675"/>
                </a:cubicBezTo>
                <a:cubicBezTo>
                  <a:pt x="-242" y="37336"/>
                  <a:pt x="7995" y="23111"/>
                  <a:pt x="21421" y="15686"/>
                </a:cubicBezTo>
                <a:lnTo>
                  <a:pt x="39474" y="5518"/>
                </a:lnTo>
                <a:cubicBezTo>
                  <a:pt x="59530" y="-5943"/>
                  <a:pt x="85079" y="1025"/>
                  <a:pt x="96540" y="21081"/>
                </a:cubicBezTo>
                <a:cubicBezTo>
                  <a:pt x="108001" y="41137"/>
                  <a:pt x="101032" y="66686"/>
                  <a:pt x="80976" y="78147"/>
                </a:cubicBezTo>
                <a:lnTo>
                  <a:pt x="62715" y="88315"/>
                </a:lnTo>
                <a:cubicBezTo>
                  <a:pt x="56432" y="91793"/>
                  <a:pt x="49354" y="93580"/>
                  <a:pt x="42172" y="935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grpSp>
        <p:nvGrpSpPr>
          <p:cNvPr id="69" name="Grafikk 56" descr="Bære hode uten ansikt">
            <a:extLst>
              <a:ext uri="{FF2B5EF4-FFF2-40B4-BE49-F238E27FC236}">
                <a16:creationId xmlns:a16="http://schemas.microsoft.com/office/drawing/2014/main" id="{EBBD8E21-D992-5DCB-E6E7-8B3D2CA19A96}"/>
              </a:ext>
            </a:extLst>
          </p:cNvPr>
          <p:cNvGrpSpPr/>
          <p:nvPr/>
        </p:nvGrpSpPr>
        <p:grpSpPr>
          <a:xfrm rot="20817223">
            <a:off x="-13249557" y="-6043084"/>
            <a:ext cx="652353" cy="692371"/>
            <a:chOff x="6333211" y="1242836"/>
            <a:chExt cx="652353" cy="692371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70" name="Frihåndsform: figur 69">
              <a:extLst>
                <a:ext uri="{FF2B5EF4-FFF2-40B4-BE49-F238E27FC236}">
                  <a16:creationId xmlns:a16="http://schemas.microsoft.com/office/drawing/2014/main" id="{BEAB90A7-DC58-6C7A-067C-D5911CE0219A}"/>
                </a:ext>
              </a:extLst>
            </p:cNvPr>
            <p:cNvSpPr/>
            <p:nvPr/>
          </p:nvSpPr>
          <p:spPr>
            <a:xfrm>
              <a:off x="6342056" y="1254784"/>
              <a:ext cx="628495" cy="668884"/>
            </a:xfrm>
            <a:custGeom>
              <a:avLst/>
              <a:gdLst>
                <a:gd name="connsiteX0" fmla="*/ 549479 w 628495"/>
                <a:gd name="connsiteY0" fmla="*/ 252676 h 668884"/>
                <a:gd name="connsiteX1" fmla="*/ 594408 w 628495"/>
                <a:gd name="connsiteY1" fmla="*/ 162856 h 668884"/>
                <a:gd name="connsiteX2" fmla="*/ 565910 w 628495"/>
                <a:gd name="connsiteY2" fmla="*/ 141138 h 668884"/>
                <a:gd name="connsiteX3" fmla="*/ 507578 w 628495"/>
                <a:gd name="connsiteY3" fmla="*/ 171523 h 668884"/>
                <a:gd name="connsiteX4" fmla="*/ 472498 w 628495"/>
                <a:gd name="connsiteY4" fmla="*/ 129041 h 668884"/>
                <a:gd name="connsiteX5" fmla="*/ 496606 w 628495"/>
                <a:gd name="connsiteY5" fmla="*/ 71891 h 668884"/>
                <a:gd name="connsiteX6" fmla="*/ 465897 w 628495"/>
                <a:gd name="connsiteY6" fmla="*/ 64271 h 668884"/>
                <a:gd name="connsiteX7" fmla="*/ 461963 w 628495"/>
                <a:gd name="connsiteY7" fmla="*/ 59985 h 668884"/>
                <a:gd name="connsiteX8" fmla="*/ 465202 w 628495"/>
                <a:gd name="connsiteY8" fmla="*/ 25220 h 668884"/>
                <a:gd name="connsiteX9" fmla="*/ 436627 w 628495"/>
                <a:gd name="connsiteY9" fmla="*/ 33601 h 668884"/>
                <a:gd name="connsiteX10" fmla="*/ 423292 w 628495"/>
                <a:gd name="connsiteY10" fmla="*/ 29029 h 668884"/>
                <a:gd name="connsiteX11" fmla="*/ 420120 w 628495"/>
                <a:gd name="connsiteY11" fmla="*/ 2931 h 668884"/>
                <a:gd name="connsiteX12" fmla="*/ 232001 w 628495"/>
                <a:gd name="connsiteY12" fmla="*/ 55509 h 668884"/>
                <a:gd name="connsiteX13" fmla="*/ 112300 w 628495"/>
                <a:gd name="connsiteY13" fmla="*/ 179334 h 668884"/>
                <a:gd name="connsiteX14" fmla="*/ 5230 w 628495"/>
                <a:gd name="connsiteY14" fmla="*/ 220768 h 668884"/>
                <a:gd name="connsiteX15" fmla="*/ 38329 w 628495"/>
                <a:gd name="connsiteY15" fmla="*/ 304491 h 668884"/>
                <a:gd name="connsiteX16" fmla="*/ 91669 w 628495"/>
                <a:gd name="connsiteY16" fmla="*/ 306303 h 668884"/>
                <a:gd name="connsiteX17" fmla="*/ 77696 w 628495"/>
                <a:gd name="connsiteY17" fmla="*/ 353356 h 668884"/>
                <a:gd name="connsiteX18" fmla="*/ 27290 w 628495"/>
                <a:gd name="connsiteY18" fmla="*/ 583288 h 668884"/>
                <a:gd name="connsiteX19" fmla="*/ 41187 w 628495"/>
                <a:gd name="connsiteY19" fmla="*/ 610531 h 668884"/>
                <a:gd name="connsiteX20" fmla="*/ 56436 w 628495"/>
                <a:gd name="connsiteY20" fmla="*/ 595290 h 668884"/>
                <a:gd name="connsiteX21" fmla="*/ 72562 w 628495"/>
                <a:gd name="connsiteY21" fmla="*/ 607005 h 668884"/>
                <a:gd name="connsiteX22" fmla="*/ 96584 w 628495"/>
                <a:gd name="connsiteY22" fmla="*/ 634629 h 668884"/>
                <a:gd name="connsiteX23" fmla="*/ 120235 w 628495"/>
                <a:gd name="connsiteY23" fmla="*/ 611482 h 668884"/>
                <a:gd name="connsiteX24" fmla="*/ 125159 w 628495"/>
                <a:gd name="connsiteY24" fmla="*/ 620818 h 668884"/>
                <a:gd name="connsiteX25" fmla="*/ 171994 w 628495"/>
                <a:gd name="connsiteY25" fmla="*/ 639106 h 668884"/>
                <a:gd name="connsiteX26" fmla="*/ 198835 w 628495"/>
                <a:gd name="connsiteY26" fmla="*/ 648917 h 668884"/>
                <a:gd name="connsiteX27" fmla="*/ 219161 w 628495"/>
                <a:gd name="connsiteY27" fmla="*/ 666727 h 668884"/>
                <a:gd name="connsiteX28" fmla="*/ 275368 w 628495"/>
                <a:gd name="connsiteY28" fmla="*/ 656442 h 668884"/>
                <a:gd name="connsiteX29" fmla="*/ 328661 w 628495"/>
                <a:gd name="connsiteY29" fmla="*/ 665586 h 668884"/>
                <a:gd name="connsiteX30" fmla="*/ 390116 w 628495"/>
                <a:gd name="connsiteY30" fmla="*/ 670825 h 668884"/>
                <a:gd name="connsiteX31" fmla="*/ 485680 w 628495"/>
                <a:gd name="connsiteY31" fmla="*/ 648631 h 668884"/>
                <a:gd name="connsiteX32" fmla="*/ 523704 w 628495"/>
                <a:gd name="connsiteY32" fmla="*/ 631390 h 668884"/>
                <a:gd name="connsiteX33" fmla="*/ 529876 w 628495"/>
                <a:gd name="connsiteY33" fmla="*/ 628627 h 668884"/>
                <a:gd name="connsiteX34" fmla="*/ 562414 w 628495"/>
                <a:gd name="connsiteY34" fmla="*/ 623104 h 668884"/>
                <a:gd name="connsiteX35" fmla="*/ 592084 w 628495"/>
                <a:gd name="connsiteY35" fmla="*/ 595004 h 668884"/>
                <a:gd name="connsiteX36" fmla="*/ 594580 w 628495"/>
                <a:gd name="connsiteY36" fmla="*/ 596053 h 668884"/>
                <a:gd name="connsiteX37" fmla="*/ 623526 w 628495"/>
                <a:gd name="connsiteY37" fmla="*/ 583765 h 668884"/>
                <a:gd name="connsiteX38" fmla="*/ 576806 w 628495"/>
                <a:gd name="connsiteY38" fmla="*/ 315256 h 668884"/>
                <a:gd name="connsiteX39" fmla="*/ 549479 w 628495"/>
                <a:gd name="connsiteY39" fmla="*/ 252676 h 6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28495" h="668884">
                  <a:moveTo>
                    <a:pt x="549479" y="252676"/>
                  </a:moveTo>
                  <a:cubicBezTo>
                    <a:pt x="575377" y="236102"/>
                    <a:pt x="614497" y="194954"/>
                    <a:pt x="594408" y="162856"/>
                  </a:cubicBezTo>
                  <a:cubicBezTo>
                    <a:pt x="586255" y="150282"/>
                    <a:pt x="574092" y="142376"/>
                    <a:pt x="565910" y="141138"/>
                  </a:cubicBezTo>
                  <a:cubicBezTo>
                    <a:pt x="538373" y="137708"/>
                    <a:pt x="508845" y="144852"/>
                    <a:pt x="507578" y="171523"/>
                  </a:cubicBezTo>
                  <a:cubicBezTo>
                    <a:pt x="499025" y="164093"/>
                    <a:pt x="479318" y="137899"/>
                    <a:pt x="472498" y="129041"/>
                  </a:cubicBezTo>
                  <a:cubicBezTo>
                    <a:pt x="484090" y="109610"/>
                    <a:pt x="488909" y="92560"/>
                    <a:pt x="496606" y="71891"/>
                  </a:cubicBezTo>
                  <a:cubicBezTo>
                    <a:pt x="501721" y="39031"/>
                    <a:pt x="478642" y="62557"/>
                    <a:pt x="465897" y="64271"/>
                  </a:cubicBezTo>
                  <a:cubicBezTo>
                    <a:pt x="463459" y="64557"/>
                    <a:pt x="461468" y="62462"/>
                    <a:pt x="461963" y="59985"/>
                  </a:cubicBezTo>
                  <a:cubicBezTo>
                    <a:pt x="464735" y="46460"/>
                    <a:pt x="478213" y="25029"/>
                    <a:pt x="465202" y="25220"/>
                  </a:cubicBezTo>
                  <a:cubicBezTo>
                    <a:pt x="457267" y="25220"/>
                    <a:pt x="444304" y="31696"/>
                    <a:pt x="436627" y="33601"/>
                  </a:cubicBezTo>
                  <a:cubicBezTo>
                    <a:pt x="430940" y="35031"/>
                    <a:pt x="427264" y="34554"/>
                    <a:pt x="423292" y="29029"/>
                  </a:cubicBezTo>
                  <a:cubicBezTo>
                    <a:pt x="419320" y="23408"/>
                    <a:pt x="441246" y="740"/>
                    <a:pt x="420120" y="2931"/>
                  </a:cubicBezTo>
                  <a:cubicBezTo>
                    <a:pt x="349473" y="31220"/>
                    <a:pt x="291218" y="28362"/>
                    <a:pt x="232001" y="55509"/>
                  </a:cubicBezTo>
                  <a:cubicBezTo>
                    <a:pt x="172784" y="82656"/>
                    <a:pt x="106585" y="133327"/>
                    <a:pt x="112300" y="179334"/>
                  </a:cubicBezTo>
                  <a:cubicBezTo>
                    <a:pt x="61961" y="159902"/>
                    <a:pt x="19556" y="185905"/>
                    <a:pt x="5230" y="220768"/>
                  </a:cubicBezTo>
                  <a:cubicBezTo>
                    <a:pt x="-6581" y="249532"/>
                    <a:pt x="687" y="284299"/>
                    <a:pt x="38329" y="304491"/>
                  </a:cubicBezTo>
                  <a:cubicBezTo>
                    <a:pt x="54674" y="312112"/>
                    <a:pt x="73791" y="310016"/>
                    <a:pt x="91669" y="306303"/>
                  </a:cubicBezTo>
                  <a:cubicBezTo>
                    <a:pt x="91669" y="321923"/>
                    <a:pt x="89679" y="334306"/>
                    <a:pt x="77696" y="353356"/>
                  </a:cubicBezTo>
                  <a:cubicBezTo>
                    <a:pt x="45892" y="426412"/>
                    <a:pt x="18032" y="502993"/>
                    <a:pt x="27290" y="583288"/>
                  </a:cubicBezTo>
                  <a:cubicBezTo>
                    <a:pt x="27376" y="591957"/>
                    <a:pt x="33605" y="609005"/>
                    <a:pt x="41187" y="610531"/>
                  </a:cubicBezTo>
                  <a:cubicBezTo>
                    <a:pt x="46302" y="611577"/>
                    <a:pt x="52283" y="599671"/>
                    <a:pt x="56436" y="595290"/>
                  </a:cubicBezTo>
                  <a:cubicBezTo>
                    <a:pt x="64980" y="585004"/>
                    <a:pt x="75353" y="597099"/>
                    <a:pt x="72562" y="607005"/>
                  </a:cubicBezTo>
                  <a:cubicBezTo>
                    <a:pt x="71667" y="631771"/>
                    <a:pt x="88650" y="634629"/>
                    <a:pt x="96584" y="634629"/>
                  </a:cubicBezTo>
                  <a:cubicBezTo>
                    <a:pt x="110138" y="635390"/>
                    <a:pt x="115796" y="610626"/>
                    <a:pt x="120235" y="611482"/>
                  </a:cubicBezTo>
                  <a:cubicBezTo>
                    <a:pt x="124683" y="612245"/>
                    <a:pt x="125045" y="620532"/>
                    <a:pt x="125159" y="620818"/>
                  </a:cubicBezTo>
                  <a:cubicBezTo>
                    <a:pt x="137542" y="653489"/>
                    <a:pt x="153248" y="641201"/>
                    <a:pt x="171994" y="639106"/>
                  </a:cubicBezTo>
                  <a:cubicBezTo>
                    <a:pt x="179537" y="638248"/>
                    <a:pt x="190501" y="641678"/>
                    <a:pt x="198835" y="648917"/>
                  </a:cubicBezTo>
                  <a:cubicBezTo>
                    <a:pt x="205645" y="655202"/>
                    <a:pt x="210437" y="662632"/>
                    <a:pt x="219161" y="666727"/>
                  </a:cubicBezTo>
                  <a:cubicBezTo>
                    <a:pt x="239640" y="677110"/>
                    <a:pt x="255804" y="658632"/>
                    <a:pt x="275368" y="656442"/>
                  </a:cubicBezTo>
                  <a:cubicBezTo>
                    <a:pt x="293447" y="655107"/>
                    <a:pt x="311325" y="661393"/>
                    <a:pt x="328661" y="665586"/>
                  </a:cubicBezTo>
                  <a:cubicBezTo>
                    <a:pt x="348911" y="670539"/>
                    <a:pt x="369323" y="673111"/>
                    <a:pt x="390116" y="670825"/>
                  </a:cubicBezTo>
                  <a:cubicBezTo>
                    <a:pt x="416710" y="667871"/>
                    <a:pt x="469983" y="658537"/>
                    <a:pt x="485680" y="648631"/>
                  </a:cubicBezTo>
                  <a:cubicBezTo>
                    <a:pt x="503445" y="660537"/>
                    <a:pt x="516551" y="652917"/>
                    <a:pt x="523704" y="631390"/>
                  </a:cubicBezTo>
                  <a:cubicBezTo>
                    <a:pt x="524542" y="628913"/>
                    <a:pt x="527429" y="627581"/>
                    <a:pt x="529876" y="628627"/>
                  </a:cubicBezTo>
                  <a:cubicBezTo>
                    <a:pt x="539716" y="633008"/>
                    <a:pt x="557394" y="632439"/>
                    <a:pt x="562414" y="623104"/>
                  </a:cubicBezTo>
                  <a:cubicBezTo>
                    <a:pt x="568329" y="610912"/>
                    <a:pt x="579378" y="592148"/>
                    <a:pt x="592084" y="595004"/>
                  </a:cubicBezTo>
                  <a:cubicBezTo>
                    <a:pt x="592970" y="595194"/>
                    <a:pt x="593818" y="595576"/>
                    <a:pt x="594580" y="596053"/>
                  </a:cubicBezTo>
                  <a:cubicBezTo>
                    <a:pt x="606457" y="606150"/>
                    <a:pt x="621793" y="598434"/>
                    <a:pt x="623526" y="583765"/>
                  </a:cubicBezTo>
                  <a:cubicBezTo>
                    <a:pt x="641576" y="512709"/>
                    <a:pt x="607343" y="404790"/>
                    <a:pt x="576806" y="315256"/>
                  </a:cubicBezTo>
                  <a:cubicBezTo>
                    <a:pt x="570129" y="296492"/>
                    <a:pt x="558213" y="271058"/>
                    <a:pt x="549479" y="2526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71" name="Grafikk 56" descr="Bære hode uten ansikt">
              <a:extLst>
                <a:ext uri="{FF2B5EF4-FFF2-40B4-BE49-F238E27FC236}">
                  <a16:creationId xmlns:a16="http://schemas.microsoft.com/office/drawing/2014/main" id="{4239AD7F-8DFE-885A-A5A0-6B169DF4A8AB}"/>
                </a:ext>
              </a:extLst>
            </p:cNvPr>
            <p:cNvGrpSpPr/>
            <p:nvPr/>
          </p:nvGrpSpPr>
          <p:grpSpPr>
            <a:xfrm>
              <a:off x="6333211" y="1242836"/>
              <a:ext cx="652353" cy="692371"/>
              <a:chOff x="6333211" y="1242836"/>
              <a:chExt cx="652353" cy="692371"/>
            </a:xfrm>
            <a:solidFill>
              <a:srgbClr val="000000"/>
            </a:solidFill>
          </p:grpSpPr>
          <p:sp>
            <p:nvSpPr>
              <p:cNvPr id="72" name="Frihåndsform: figur 71">
                <a:extLst>
                  <a:ext uri="{FF2B5EF4-FFF2-40B4-BE49-F238E27FC236}">
                    <a16:creationId xmlns:a16="http://schemas.microsoft.com/office/drawing/2014/main" id="{CFE99668-336A-79C3-C14F-A22863A4F2BD}"/>
                  </a:ext>
                </a:extLst>
              </p:cNvPr>
              <p:cNvSpPr/>
              <p:nvPr/>
            </p:nvSpPr>
            <p:spPr>
              <a:xfrm>
                <a:off x="6659518" y="1497856"/>
                <a:ext cx="326046" cy="437352"/>
              </a:xfrm>
              <a:custGeom>
                <a:avLst/>
                <a:gdLst>
                  <a:gd name="connsiteX0" fmla="*/ 84970 w 326046"/>
                  <a:gd name="connsiteY0" fmla="*/ 440134 h 437352"/>
                  <a:gd name="connsiteX1" fmla="*/ 1027 w 326046"/>
                  <a:gd name="connsiteY1" fmla="*/ 412989 h 437352"/>
                  <a:gd name="connsiteX2" fmla="*/ 122 w 326046"/>
                  <a:gd name="connsiteY2" fmla="*/ 410799 h 437352"/>
                  <a:gd name="connsiteX3" fmla="*/ 1893 w 326046"/>
                  <a:gd name="connsiteY3" fmla="*/ 409273 h 437352"/>
                  <a:gd name="connsiteX4" fmla="*/ 41308 w 326046"/>
                  <a:gd name="connsiteY4" fmla="*/ 420514 h 437352"/>
                  <a:gd name="connsiteX5" fmla="*/ 118613 w 326046"/>
                  <a:gd name="connsiteY5" fmla="*/ 414512 h 437352"/>
                  <a:gd name="connsiteX6" fmla="*/ 151922 w 326046"/>
                  <a:gd name="connsiteY6" fmla="*/ 403941 h 437352"/>
                  <a:gd name="connsiteX7" fmla="*/ 185945 w 326046"/>
                  <a:gd name="connsiteY7" fmla="*/ 400797 h 437352"/>
                  <a:gd name="connsiteX8" fmla="*/ 186174 w 326046"/>
                  <a:gd name="connsiteY8" fmla="*/ 400511 h 437352"/>
                  <a:gd name="connsiteX9" fmla="*/ 185983 w 326046"/>
                  <a:gd name="connsiteY9" fmla="*/ 400606 h 437352"/>
                  <a:gd name="connsiteX10" fmla="*/ 215406 w 326046"/>
                  <a:gd name="connsiteY10" fmla="*/ 370222 h 437352"/>
                  <a:gd name="connsiteX11" fmla="*/ 219654 w 326046"/>
                  <a:gd name="connsiteY11" fmla="*/ 374508 h 437352"/>
                  <a:gd name="connsiteX12" fmla="*/ 228760 w 326046"/>
                  <a:gd name="connsiteY12" fmla="*/ 380317 h 437352"/>
                  <a:gd name="connsiteX13" fmla="*/ 238790 w 326046"/>
                  <a:gd name="connsiteY13" fmla="*/ 367745 h 437352"/>
                  <a:gd name="connsiteX14" fmla="*/ 238790 w 326046"/>
                  <a:gd name="connsiteY14" fmla="*/ 367745 h 437352"/>
                  <a:gd name="connsiteX15" fmla="*/ 285719 w 326046"/>
                  <a:gd name="connsiteY15" fmla="*/ 347170 h 437352"/>
                  <a:gd name="connsiteX16" fmla="*/ 285729 w 326046"/>
                  <a:gd name="connsiteY16" fmla="*/ 347170 h 437352"/>
                  <a:gd name="connsiteX17" fmla="*/ 299674 w 326046"/>
                  <a:gd name="connsiteY17" fmla="*/ 331550 h 437352"/>
                  <a:gd name="connsiteX18" fmla="*/ 262155 w 326046"/>
                  <a:gd name="connsiteY18" fmla="*/ 102950 h 437352"/>
                  <a:gd name="connsiteX19" fmla="*/ 228293 w 326046"/>
                  <a:gd name="connsiteY19" fmla="*/ 4270 h 437352"/>
                  <a:gd name="connsiteX20" fmla="*/ 230493 w 326046"/>
                  <a:gd name="connsiteY20" fmla="*/ 3319 h 437352"/>
                  <a:gd name="connsiteX21" fmla="*/ 303141 w 326046"/>
                  <a:gd name="connsiteY21" fmla="*/ 176006 h 437352"/>
                  <a:gd name="connsiteX22" fmla="*/ 325172 w 326046"/>
                  <a:gd name="connsiteY22" fmla="*/ 317358 h 437352"/>
                  <a:gd name="connsiteX23" fmla="*/ 267517 w 326046"/>
                  <a:gd name="connsiteY23" fmla="*/ 366506 h 437352"/>
                  <a:gd name="connsiteX24" fmla="*/ 261802 w 326046"/>
                  <a:gd name="connsiteY24" fmla="*/ 371841 h 437352"/>
                  <a:gd name="connsiteX25" fmla="*/ 210710 w 326046"/>
                  <a:gd name="connsiteY25" fmla="*/ 398511 h 437352"/>
                  <a:gd name="connsiteX26" fmla="*/ 210691 w 326046"/>
                  <a:gd name="connsiteY26" fmla="*/ 398606 h 437352"/>
                  <a:gd name="connsiteX27" fmla="*/ 210691 w 326046"/>
                  <a:gd name="connsiteY27" fmla="*/ 398606 h 437352"/>
                  <a:gd name="connsiteX28" fmla="*/ 170886 w 326046"/>
                  <a:gd name="connsiteY28" fmla="*/ 419084 h 437352"/>
                  <a:gd name="connsiteX29" fmla="*/ 152141 w 326046"/>
                  <a:gd name="connsiteY29" fmla="*/ 423370 h 437352"/>
                  <a:gd name="connsiteX30" fmla="*/ 84970 w 326046"/>
                  <a:gd name="connsiteY30" fmla="*/ 440134 h 43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26046" h="437352">
                    <a:moveTo>
                      <a:pt x="84970" y="440134"/>
                    </a:moveTo>
                    <a:cubicBezTo>
                      <a:pt x="54710" y="439469"/>
                      <a:pt x="26144" y="431849"/>
                      <a:pt x="1027" y="412989"/>
                    </a:cubicBezTo>
                    <a:cubicBezTo>
                      <a:pt x="246" y="412608"/>
                      <a:pt x="-135" y="411654"/>
                      <a:pt x="122" y="410799"/>
                    </a:cubicBezTo>
                    <a:cubicBezTo>
                      <a:pt x="274" y="409941"/>
                      <a:pt x="1008" y="409273"/>
                      <a:pt x="1893" y="409273"/>
                    </a:cubicBezTo>
                    <a:cubicBezTo>
                      <a:pt x="15143" y="413180"/>
                      <a:pt x="27506" y="418608"/>
                      <a:pt x="41308" y="420514"/>
                    </a:cubicBezTo>
                    <a:cubicBezTo>
                      <a:pt x="67054" y="424133"/>
                      <a:pt x="93810" y="422705"/>
                      <a:pt x="118613" y="414512"/>
                    </a:cubicBezTo>
                    <a:cubicBezTo>
                      <a:pt x="129652" y="410989"/>
                      <a:pt x="140254" y="404797"/>
                      <a:pt x="151922" y="403941"/>
                    </a:cubicBezTo>
                    <a:cubicBezTo>
                      <a:pt x="159704" y="392318"/>
                      <a:pt x="175096" y="395558"/>
                      <a:pt x="185945" y="400797"/>
                    </a:cubicBezTo>
                    <a:cubicBezTo>
                      <a:pt x="186002" y="400702"/>
                      <a:pt x="186126" y="400511"/>
                      <a:pt x="186174" y="400511"/>
                    </a:cubicBezTo>
                    <a:cubicBezTo>
                      <a:pt x="186136" y="400511"/>
                      <a:pt x="186021" y="400702"/>
                      <a:pt x="185983" y="400606"/>
                    </a:cubicBezTo>
                    <a:cubicBezTo>
                      <a:pt x="189641" y="385556"/>
                      <a:pt x="196927" y="362983"/>
                      <a:pt x="215406" y="370222"/>
                    </a:cubicBezTo>
                    <a:cubicBezTo>
                      <a:pt x="217273" y="371173"/>
                      <a:pt x="218778" y="372603"/>
                      <a:pt x="219654" y="374508"/>
                    </a:cubicBezTo>
                    <a:cubicBezTo>
                      <a:pt x="221026" y="378317"/>
                      <a:pt x="224769" y="380603"/>
                      <a:pt x="228760" y="380317"/>
                    </a:cubicBezTo>
                    <a:cubicBezTo>
                      <a:pt x="235361" y="380603"/>
                      <a:pt x="236875" y="372889"/>
                      <a:pt x="238790" y="367745"/>
                    </a:cubicBezTo>
                    <a:lnTo>
                      <a:pt x="238790" y="367745"/>
                    </a:lnTo>
                    <a:cubicBezTo>
                      <a:pt x="244429" y="344219"/>
                      <a:pt x="264869" y="338598"/>
                      <a:pt x="285719" y="347170"/>
                    </a:cubicBezTo>
                    <a:lnTo>
                      <a:pt x="285729" y="347170"/>
                    </a:lnTo>
                    <a:cubicBezTo>
                      <a:pt x="297407" y="352695"/>
                      <a:pt x="297569" y="341933"/>
                      <a:pt x="299674" y="331550"/>
                    </a:cubicBezTo>
                    <a:cubicBezTo>
                      <a:pt x="312894" y="251350"/>
                      <a:pt x="283424" y="180864"/>
                      <a:pt x="262155" y="102950"/>
                    </a:cubicBezTo>
                    <a:cubicBezTo>
                      <a:pt x="252791" y="73326"/>
                      <a:pt x="242038" y="41991"/>
                      <a:pt x="228293" y="4270"/>
                    </a:cubicBezTo>
                    <a:cubicBezTo>
                      <a:pt x="227788" y="3033"/>
                      <a:pt x="229874" y="2175"/>
                      <a:pt x="230493" y="3319"/>
                    </a:cubicBezTo>
                    <a:cubicBezTo>
                      <a:pt x="258173" y="49800"/>
                      <a:pt x="285929" y="119237"/>
                      <a:pt x="303141" y="176006"/>
                    </a:cubicBezTo>
                    <a:cubicBezTo>
                      <a:pt x="316942" y="223250"/>
                      <a:pt x="329658" y="268493"/>
                      <a:pt x="325172" y="317358"/>
                    </a:cubicBezTo>
                    <a:cubicBezTo>
                      <a:pt x="319514" y="357648"/>
                      <a:pt x="314161" y="381556"/>
                      <a:pt x="267517" y="366506"/>
                    </a:cubicBezTo>
                    <a:cubicBezTo>
                      <a:pt x="264002" y="366506"/>
                      <a:pt x="262936" y="368697"/>
                      <a:pt x="261802" y="371841"/>
                    </a:cubicBezTo>
                    <a:cubicBezTo>
                      <a:pt x="255687" y="396890"/>
                      <a:pt x="235351" y="412227"/>
                      <a:pt x="210710" y="398511"/>
                    </a:cubicBezTo>
                    <a:lnTo>
                      <a:pt x="210691" y="398606"/>
                    </a:lnTo>
                    <a:lnTo>
                      <a:pt x="210691" y="398606"/>
                    </a:lnTo>
                    <a:cubicBezTo>
                      <a:pt x="207262" y="419561"/>
                      <a:pt x="190117" y="429563"/>
                      <a:pt x="170886" y="419084"/>
                    </a:cubicBezTo>
                    <a:cubicBezTo>
                      <a:pt x="169267" y="427846"/>
                      <a:pt x="157665" y="429658"/>
                      <a:pt x="152141" y="423370"/>
                    </a:cubicBezTo>
                    <a:cubicBezTo>
                      <a:pt x="132691" y="436420"/>
                      <a:pt x="107916" y="439564"/>
                      <a:pt x="84970" y="4401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3" name="Frihåndsform: figur 72">
                <a:extLst>
                  <a:ext uri="{FF2B5EF4-FFF2-40B4-BE49-F238E27FC236}">
                    <a16:creationId xmlns:a16="http://schemas.microsoft.com/office/drawing/2014/main" id="{5FB77D5B-23D1-406D-79DA-E556C43F2E9E}"/>
                  </a:ext>
                </a:extLst>
              </p:cNvPr>
              <p:cNvSpPr/>
              <p:nvPr/>
            </p:nvSpPr>
            <p:spPr>
              <a:xfrm>
                <a:off x="6355678" y="1582158"/>
                <a:ext cx="200729" cy="342955"/>
              </a:xfrm>
              <a:custGeom>
                <a:avLst/>
                <a:gdLst>
                  <a:gd name="connsiteX0" fmla="*/ 191261 w 200729"/>
                  <a:gd name="connsiteY0" fmla="*/ 345737 h 342955"/>
                  <a:gd name="connsiteX1" fmla="*/ 178460 w 200729"/>
                  <a:gd name="connsiteY1" fmla="*/ 333449 h 342955"/>
                  <a:gd name="connsiteX2" fmla="*/ 161848 w 200729"/>
                  <a:gd name="connsiteY2" fmla="*/ 315445 h 342955"/>
                  <a:gd name="connsiteX3" fmla="*/ 104146 w 200729"/>
                  <a:gd name="connsiteY3" fmla="*/ 306397 h 342955"/>
                  <a:gd name="connsiteX4" fmla="*/ 51063 w 200729"/>
                  <a:gd name="connsiteY4" fmla="*/ 278394 h 342955"/>
                  <a:gd name="connsiteX5" fmla="*/ 5181 w 200729"/>
                  <a:gd name="connsiteY5" fmla="*/ 266011 h 342955"/>
                  <a:gd name="connsiteX6" fmla="*/ 2009 w 200729"/>
                  <a:gd name="connsiteY6" fmla="*/ 191144 h 342955"/>
                  <a:gd name="connsiteX7" fmla="*/ 55187 w 200729"/>
                  <a:gd name="connsiteY7" fmla="*/ 32553 h 342955"/>
                  <a:gd name="connsiteX8" fmla="*/ 76275 w 200729"/>
                  <a:gd name="connsiteY8" fmla="*/ 2837 h 342955"/>
                  <a:gd name="connsiteX9" fmla="*/ 61912 w 200729"/>
                  <a:gd name="connsiteY9" fmla="*/ 42269 h 342955"/>
                  <a:gd name="connsiteX10" fmla="*/ 29327 w 200729"/>
                  <a:gd name="connsiteY10" fmla="*/ 268583 h 342955"/>
                  <a:gd name="connsiteX11" fmla="*/ 44833 w 200729"/>
                  <a:gd name="connsiteY11" fmla="*/ 254582 h 342955"/>
                  <a:gd name="connsiteX12" fmla="*/ 72808 w 200729"/>
                  <a:gd name="connsiteY12" fmla="*/ 286489 h 342955"/>
                  <a:gd name="connsiteX13" fmla="*/ 94954 w 200729"/>
                  <a:gd name="connsiteY13" fmla="*/ 281538 h 342955"/>
                  <a:gd name="connsiteX14" fmla="*/ 105765 w 200729"/>
                  <a:gd name="connsiteY14" fmla="*/ 272964 h 342955"/>
                  <a:gd name="connsiteX15" fmla="*/ 118147 w 200729"/>
                  <a:gd name="connsiteY15" fmla="*/ 284775 h 342955"/>
                  <a:gd name="connsiteX16" fmla="*/ 133263 w 200729"/>
                  <a:gd name="connsiteY16" fmla="*/ 305539 h 342955"/>
                  <a:gd name="connsiteX17" fmla="*/ 162134 w 200729"/>
                  <a:gd name="connsiteY17" fmla="*/ 308778 h 342955"/>
                  <a:gd name="connsiteX18" fmla="*/ 200538 w 200729"/>
                  <a:gd name="connsiteY18" fmla="*/ 333735 h 342955"/>
                  <a:gd name="connsiteX19" fmla="*/ 191261 w 200729"/>
                  <a:gd name="connsiteY19" fmla="*/ 345737 h 34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0729" h="342955">
                    <a:moveTo>
                      <a:pt x="191261" y="345737"/>
                    </a:moveTo>
                    <a:cubicBezTo>
                      <a:pt x="184346" y="345737"/>
                      <a:pt x="181060" y="338876"/>
                      <a:pt x="178460" y="333449"/>
                    </a:cubicBezTo>
                    <a:cubicBezTo>
                      <a:pt x="175269" y="325638"/>
                      <a:pt x="169096" y="319543"/>
                      <a:pt x="161848" y="315445"/>
                    </a:cubicBezTo>
                    <a:cubicBezTo>
                      <a:pt x="150237" y="339449"/>
                      <a:pt x="112928" y="328019"/>
                      <a:pt x="104146" y="306397"/>
                    </a:cubicBezTo>
                    <a:cubicBezTo>
                      <a:pt x="79066" y="330686"/>
                      <a:pt x="49901" y="310113"/>
                      <a:pt x="51063" y="278394"/>
                    </a:cubicBezTo>
                    <a:cubicBezTo>
                      <a:pt x="31879" y="300588"/>
                      <a:pt x="13096" y="292014"/>
                      <a:pt x="5181" y="266011"/>
                    </a:cubicBezTo>
                    <a:cubicBezTo>
                      <a:pt x="-725" y="243247"/>
                      <a:pt x="-1191" y="217528"/>
                      <a:pt x="2009" y="191144"/>
                    </a:cubicBezTo>
                    <a:cubicBezTo>
                      <a:pt x="8800" y="135042"/>
                      <a:pt x="32098" y="75416"/>
                      <a:pt x="55187" y="32553"/>
                    </a:cubicBezTo>
                    <a:cubicBezTo>
                      <a:pt x="61273" y="21791"/>
                      <a:pt x="74218" y="1597"/>
                      <a:pt x="76275" y="2837"/>
                    </a:cubicBezTo>
                    <a:cubicBezTo>
                      <a:pt x="78342" y="4074"/>
                      <a:pt x="66131" y="29314"/>
                      <a:pt x="61912" y="42269"/>
                    </a:cubicBezTo>
                    <a:cubicBezTo>
                      <a:pt x="41147" y="97896"/>
                      <a:pt x="1466" y="212005"/>
                      <a:pt x="29327" y="268583"/>
                    </a:cubicBezTo>
                    <a:cubicBezTo>
                      <a:pt x="33384" y="264297"/>
                      <a:pt x="40690" y="258867"/>
                      <a:pt x="44833" y="254582"/>
                    </a:cubicBezTo>
                    <a:cubicBezTo>
                      <a:pt x="64083" y="242103"/>
                      <a:pt x="71370" y="272774"/>
                      <a:pt x="72808" y="286489"/>
                    </a:cubicBezTo>
                    <a:cubicBezTo>
                      <a:pt x="75466" y="301539"/>
                      <a:pt x="91249" y="295254"/>
                      <a:pt x="94954" y="281538"/>
                    </a:cubicBezTo>
                    <a:cubicBezTo>
                      <a:pt x="96297" y="276776"/>
                      <a:pt x="100631" y="272774"/>
                      <a:pt x="105765" y="272964"/>
                    </a:cubicBezTo>
                    <a:cubicBezTo>
                      <a:pt x="112527" y="272678"/>
                      <a:pt x="116566" y="278871"/>
                      <a:pt x="118147" y="284775"/>
                    </a:cubicBezTo>
                    <a:cubicBezTo>
                      <a:pt x="121367" y="293158"/>
                      <a:pt x="125462" y="302397"/>
                      <a:pt x="133263" y="305539"/>
                    </a:cubicBezTo>
                    <a:cubicBezTo>
                      <a:pt x="142884" y="311064"/>
                      <a:pt x="159229" y="292110"/>
                      <a:pt x="162134" y="308778"/>
                    </a:cubicBezTo>
                    <a:cubicBezTo>
                      <a:pt x="177450" y="307637"/>
                      <a:pt x="197024" y="318685"/>
                      <a:pt x="200538" y="333735"/>
                    </a:cubicBezTo>
                    <a:cubicBezTo>
                      <a:pt x="201862" y="339544"/>
                      <a:pt x="197376" y="345832"/>
                      <a:pt x="191261" y="3457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4" name="Frihåndsform: figur 73">
                <a:extLst>
                  <a:ext uri="{FF2B5EF4-FFF2-40B4-BE49-F238E27FC236}">
                    <a16:creationId xmlns:a16="http://schemas.microsoft.com/office/drawing/2014/main" id="{1AD48829-1FB7-EDA9-16EA-45E747096E30}"/>
                  </a:ext>
                </a:extLst>
              </p:cNvPr>
              <p:cNvSpPr/>
              <p:nvPr/>
            </p:nvSpPr>
            <p:spPr>
              <a:xfrm>
                <a:off x="6333211" y="1414623"/>
                <a:ext cx="143010" cy="159697"/>
              </a:xfrm>
              <a:custGeom>
                <a:avLst/>
                <a:gdLst>
                  <a:gd name="connsiteX0" fmla="*/ 71930 w 143010"/>
                  <a:gd name="connsiteY0" fmla="*/ 162466 h 159697"/>
                  <a:gd name="connsiteX1" fmla="*/ 6303 w 143010"/>
                  <a:gd name="connsiteY1" fmla="*/ 54642 h 159697"/>
                  <a:gd name="connsiteX2" fmla="*/ 122346 w 143010"/>
                  <a:gd name="connsiteY2" fmla="*/ 15305 h 159697"/>
                  <a:gd name="connsiteX3" fmla="*/ 143053 w 143010"/>
                  <a:gd name="connsiteY3" fmla="*/ 39973 h 159697"/>
                  <a:gd name="connsiteX4" fmla="*/ 37268 w 143010"/>
                  <a:gd name="connsiteY4" fmla="*/ 41499 h 159697"/>
                  <a:gd name="connsiteX5" fmla="*/ 100267 w 143010"/>
                  <a:gd name="connsiteY5" fmla="*/ 137035 h 159697"/>
                  <a:gd name="connsiteX6" fmla="*/ 107144 w 143010"/>
                  <a:gd name="connsiteY6" fmla="*/ 139986 h 159697"/>
                  <a:gd name="connsiteX7" fmla="*/ 71930 w 143010"/>
                  <a:gd name="connsiteY7" fmla="*/ 162466 h 15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10" h="159697">
                    <a:moveTo>
                      <a:pt x="71930" y="162466"/>
                    </a:moveTo>
                    <a:cubicBezTo>
                      <a:pt x="18323" y="163133"/>
                      <a:pt x="-14357" y="101412"/>
                      <a:pt x="6303" y="54642"/>
                    </a:cubicBezTo>
                    <a:cubicBezTo>
                      <a:pt x="22400" y="9017"/>
                      <a:pt x="81941" y="-12795"/>
                      <a:pt x="122346" y="15305"/>
                    </a:cubicBezTo>
                    <a:cubicBezTo>
                      <a:pt x="130394" y="21114"/>
                      <a:pt x="141519" y="31021"/>
                      <a:pt x="143053" y="39973"/>
                    </a:cubicBezTo>
                    <a:cubicBezTo>
                      <a:pt x="115316" y="14542"/>
                      <a:pt x="63548" y="10161"/>
                      <a:pt x="37268" y="41499"/>
                    </a:cubicBezTo>
                    <a:cubicBezTo>
                      <a:pt x="-5775" y="90075"/>
                      <a:pt x="37125" y="160657"/>
                      <a:pt x="100267" y="137035"/>
                    </a:cubicBezTo>
                    <a:cubicBezTo>
                      <a:pt x="102943" y="136272"/>
                      <a:pt x="105982" y="137414"/>
                      <a:pt x="107144" y="139986"/>
                    </a:cubicBezTo>
                    <a:cubicBezTo>
                      <a:pt x="109658" y="155132"/>
                      <a:pt x="83960" y="162847"/>
                      <a:pt x="71930" y="1624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5" name="Frihåndsform: figur 74">
                <a:extLst>
                  <a:ext uri="{FF2B5EF4-FFF2-40B4-BE49-F238E27FC236}">
                    <a16:creationId xmlns:a16="http://schemas.microsoft.com/office/drawing/2014/main" id="{DF9B6D1F-DBA0-FFE0-997F-99F75952485C}"/>
                  </a:ext>
                </a:extLst>
              </p:cNvPr>
              <p:cNvSpPr/>
              <p:nvPr/>
            </p:nvSpPr>
            <p:spPr>
              <a:xfrm>
                <a:off x="6377682" y="1469701"/>
                <a:ext cx="87705" cy="42220"/>
              </a:xfrm>
              <a:custGeom>
                <a:avLst/>
                <a:gdLst>
                  <a:gd name="connsiteX0" fmla="*/ 50491 w 87705"/>
                  <a:gd name="connsiteY0" fmla="*/ 44998 h 42220"/>
                  <a:gd name="connsiteX1" fmla="*/ 53882 w 87705"/>
                  <a:gd name="connsiteY1" fmla="*/ 23662 h 42220"/>
                  <a:gd name="connsiteX2" fmla="*/ 8895 w 87705"/>
                  <a:gd name="connsiteY2" fmla="*/ 29852 h 42220"/>
                  <a:gd name="connsiteX3" fmla="*/ 10295 w 87705"/>
                  <a:gd name="connsiteY3" fmla="*/ 30615 h 42220"/>
                  <a:gd name="connsiteX4" fmla="*/ 3409 w 87705"/>
                  <a:gd name="connsiteY4" fmla="*/ 31950 h 42220"/>
                  <a:gd name="connsiteX5" fmla="*/ 761 w 87705"/>
                  <a:gd name="connsiteY5" fmla="*/ 27471 h 42220"/>
                  <a:gd name="connsiteX6" fmla="*/ 77466 w 87705"/>
                  <a:gd name="connsiteY6" fmla="*/ 5375 h 42220"/>
                  <a:gd name="connsiteX7" fmla="*/ 86048 w 87705"/>
                  <a:gd name="connsiteY7" fmla="*/ 23185 h 42220"/>
                  <a:gd name="connsiteX8" fmla="*/ 57368 w 87705"/>
                  <a:gd name="connsiteY8" fmla="*/ 24329 h 42220"/>
                  <a:gd name="connsiteX9" fmla="*/ 54367 w 87705"/>
                  <a:gd name="connsiteY9" fmla="*/ 41759 h 42220"/>
                  <a:gd name="connsiteX10" fmla="*/ 50491 w 87705"/>
                  <a:gd name="connsiteY10" fmla="*/ 44998 h 42220"/>
                  <a:gd name="connsiteX11" fmla="*/ 50491 w 87705"/>
                  <a:gd name="connsiteY11" fmla="*/ 44998 h 4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705" h="42220">
                    <a:moveTo>
                      <a:pt x="50491" y="44998"/>
                    </a:moveTo>
                    <a:cubicBezTo>
                      <a:pt x="39823" y="43093"/>
                      <a:pt x="48567" y="27662"/>
                      <a:pt x="53882" y="23662"/>
                    </a:cubicBezTo>
                    <a:cubicBezTo>
                      <a:pt x="38642" y="21853"/>
                      <a:pt x="23202" y="24520"/>
                      <a:pt x="8895" y="29852"/>
                    </a:cubicBezTo>
                    <a:lnTo>
                      <a:pt x="10295" y="30615"/>
                    </a:lnTo>
                    <a:cubicBezTo>
                      <a:pt x="12629" y="32329"/>
                      <a:pt x="3713" y="31664"/>
                      <a:pt x="3409" y="31950"/>
                    </a:cubicBezTo>
                    <a:cubicBezTo>
                      <a:pt x="827" y="32806"/>
                      <a:pt x="-1049" y="29378"/>
                      <a:pt x="761" y="27471"/>
                    </a:cubicBezTo>
                    <a:cubicBezTo>
                      <a:pt x="18906" y="6230"/>
                      <a:pt x="50919" y="-1864"/>
                      <a:pt x="77466" y="5375"/>
                    </a:cubicBezTo>
                    <a:cubicBezTo>
                      <a:pt x="85114" y="8233"/>
                      <a:pt x="90705" y="16232"/>
                      <a:pt x="86048" y="23185"/>
                    </a:cubicBezTo>
                    <a:cubicBezTo>
                      <a:pt x="78542" y="31473"/>
                      <a:pt x="66626" y="26139"/>
                      <a:pt x="57368" y="24329"/>
                    </a:cubicBezTo>
                    <a:cubicBezTo>
                      <a:pt x="55806" y="30043"/>
                      <a:pt x="55091" y="35854"/>
                      <a:pt x="54367" y="41759"/>
                    </a:cubicBezTo>
                    <a:cubicBezTo>
                      <a:pt x="54158" y="43665"/>
                      <a:pt x="52443" y="45093"/>
                      <a:pt x="50491" y="44998"/>
                    </a:cubicBezTo>
                    <a:lnTo>
                      <a:pt x="50491" y="4499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6" name="Frihåndsform: figur 75">
                <a:extLst>
                  <a:ext uri="{FF2B5EF4-FFF2-40B4-BE49-F238E27FC236}">
                    <a16:creationId xmlns:a16="http://schemas.microsoft.com/office/drawing/2014/main" id="{0BA46097-F2C7-3B67-AD85-7D2CBE4EF06B}"/>
                  </a:ext>
                </a:extLst>
              </p:cNvPr>
              <p:cNvSpPr/>
              <p:nvPr/>
            </p:nvSpPr>
            <p:spPr>
              <a:xfrm>
                <a:off x="6853141" y="1386560"/>
                <a:ext cx="96906" cy="115485"/>
              </a:xfrm>
              <a:custGeom>
                <a:avLst/>
                <a:gdLst>
                  <a:gd name="connsiteX0" fmla="*/ 54167 w 96906"/>
                  <a:gd name="connsiteY0" fmla="*/ 118233 h 115485"/>
                  <a:gd name="connsiteX1" fmla="*/ 43566 w 96906"/>
                  <a:gd name="connsiteY1" fmla="*/ 105946 h 115485"/>
                  <a:gd name="connsiteX2" fmla="*/ 69779 w 96906"/>
                  <a:gd name="connsiteY2" fmla="*/ 76610 h 115485"/>
                  <a:gd name="connsiteX3" fmla="*/ 17896 w 96906"/>
                  <a:gd name="connsiteY3" fmla="*/ 19270 h 115485"/>
                  <a:gd name="connsiteX4" fmla="*/ 1408 w 96906"/>
                  <a:gd name="connsiteY4" fmla="*/ 27936 h 115485"/>
                  <a:gd name="connsiteX5" fmla="*/ 65 w 96906"/>
                  <a:gd name="connsiteY5" fmla="*/ 27746 h 115485"/>
                  <a:gd name="connsiteX6" fmla="*/ 58968 w 96906"/>
                  <a:gd name="connsiteY6" fmla="*/ 4029 h 115485"/>
                  <a:gd name="connsiteX7" fmla="*/ 54167 w 96906"/>
                  <a:gd name="connsiteY7" fmla="*/ 118233 h 115485"/>
                  <a:gd name="connsiteX8" fmla="*/ 54167 w 96906"/>
                  <a:gd name="connsiteY8" fmla="*/ 118233 h 11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906" h="115485">
                    <a:moveTo>
                      <a:pt x="54167" y="118233"/>
                    </a:moveTo>
                    <a:cubicBezTo>
                      <a:pt x="46395" y="118710"/>
                      <a:pt x="39613" y="114233"/>
                      <a:pt x="43566" y="105946"/>
                    </a:cubicBezTo>
                    <a:cubicBezTo>
                      <a:pt x="48348" y="93374"/>
                      <a:pt x="63673" y="88802"/>
                      <a:pt x="69779" y="76610"/>
                    </a:cubicBezTo>
                    <a:cubicBezTo>
                      <a:pt x="92525" y="35652"/>
                      <a:pt x="59073" y="7268"/>
                      <a:pt x="17896" y="19270"/>
                    </a:cubicBezTo>
                    <a:cubicBezTo>
                      <a:pt x="11334" y="20507"/>
                      <a:pt x="5952" y="21937"/>
                      <a:pt x="1408" y="27936"/>
                    </a:cubicBezTo>
                    <a:cubicBezTo>
                      <a:pt x="1094" y="28508"/>
                      <a:pt x="208" y="28413"/>
                      <a:pt x="65" y="27746"/>
                    </a:cubicBezTo>
                    <a:cubicBezTo>
                      <a:pt x="-1116" y="5838"/>
                      <a:pt x="42633" y="-162"/>
                      <a:pt x="58968" y="4029"/>
                    </a:cubicBezTo>
                    <a:cubicBezTo>
                      <a:pt x="116051" y="16316"/>
                      <a:pt x="104117" y="105567"/>
                      <a:pt x="54167" y="118233"/>
                    </a:cubicBezTo>
                    <a:lnTo>
                      <a:pt x="54167" y="11823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7" name="Frihåndsform: figur 76">
                <a:extLst>
                  <a:ext uri="{FF2B5EF4-FFF2-40B4-BE49-F238E27FC236}">
                    <a16:creationId xmlns:a16="http://schemas.microsoft.com/office/drawing/2014/main" id="{23BBF720-28F0-F28B-C584-6F6759137363}"/>
                  </a:ext>
                </a:extLst>
              </p:cNvPr>
              <p:cNvSpPr/>
              <p:nvPr/>
            </p:nvSpPr>
            <p:spPr>
              <a:xfrm>
                <a:off x="6805345" y="1375696"/>
                <a:ext cx="111623" cy="122315"/>
              </a:xfrm>
              <a:custGeom>
                <a:avLst/>
                <a:gdLst>
                  <a:gd name="connsiteX0" fmla="*/ 80209 w 111623"/>
                  <a:gd name="connsiteY0" fmla="*/ 125097 h 122315"/>
                  <a:gd name="connsiteX1" fmla="*/ 55005 w 111623"/>
                  <a:gd name="connsiteY1" fmla="*/ 93092 h 122315"/>
                  <a:gd name="connsiteX2" fmla="*/ 294 w 111623"/>
                  <a:gd name="connsiteY2" fmla="*/ 5653 h 122315"/>
                  <a:gd name="connsiteX3" fmla="*/ 1789 w 111623"/>
                  <a:gd name="connsiteY3" fmla="*/ 2795 h 122315"/>
                  <a:gd name="connsiteX4" fmla="*/ 66045 w 111623"/>
                  <a:gd name="connsiteY4" fmla="*/ 69089 h 122315"/>
                  <a:gd name="connsiteX5" fmla="*/ 100744 w 111623"/>
                  <a:gd name="connsiteY5" fmla="*/ 52802 h 122315"/>
                  <a:gd name="connsiteX6" fmla="*/ 101497 w 111623"/>
                  <a:gd name="connsiteY6" fmla="*/ 69470 h 122315"/>
                  <a:gd name="connsiteX7" fmla="*/ 68912 w 111623"/>
                  <a:gd name="connsiteY7" fmla="*/ 75091 h 122315"/>
                  <a:gd name="connsiteX8" fmla="*/ 85190 w 111623"/>
                  <a:gd name="connsiteY8" fmla="*/ 109096 h 122315"/>
                  <a:gd name="connsiteX9" fmla="*/ 80209 w 111623"/>
                  <a:gd name="connsiteY9" fmla="*/ 125097 h 12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623" h="122315">
                    <a:moveTo>
                      <a:pt x="80209" y="125097"/>
                    </a:moveTo>
                    <a:cubicBezTo>
                      <a:pt x="63692" y="124525"/>
                      <a:pt x="58711" y="105856"/>
                      <a:pt x="55005" y="93092"/>
                    </a:cubicBezTo>
                    <a:cubicBezTo>
                      <a:pt x="45776" y="58994"/>
                      <a:pt x="23192" y="31656"/>
                      <a:pt x="294" y="5653"/>
                    </a:cubicBezTo>
                    <a:cubicBezTo>
                      <a:pt x="-354" y="4511"/>
                      <a:pt x="284" y="2605"/>
                      <a:pt x="1789" y="2795"/>
                    </a:cubicBezTo>
                    <a:cubicBezTo>
                      <a:pt x="29726" y="13274"/>
                      <a:pt x="52529" y="42325"/>
                      <a:pt x="66045" y="69089"/>
                    </a:cubicBezTo>
                    <a:cubicBezTo>
                      <a:pt x="74941" y="59376"/>
                      <a:pt x="87362" y="53755"/>
                      <a:pt x="100744" y="52802"/>
                    </a:cubicBezTo>
                    <a:cubicBezTo>
                      <a:pt x="115003" y="51946"/>
                      <a:pt x="115346" y="70424"/>
                      <a:pt x="101497" y="69470"/>
                    </a:cubicBezTo>
                    <a:cubicBezTo>
                      <a:pt x="89962" y="68042"/>
                      <a:pt x="79189" y="71091"/>
                      <a:pt x="68912" y="75091"/>
                    </a:cubicBezTo>
                    <a:cubicBezTo>
                      <a:pt x="74627" y="86425"/>
                      <a:pt x="76532" y="99380"/>
                      <a:pt x="85190" y="109096"/>
                    </a:cubicBezTo>
                    <a:cubicBezTo>
                      <a:pt x="91258" y="114144"/>
                      <a:pt x="88286" y="124620"/>
                      <a:pt x="80209" y="1250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8" name="Frihåndsform: figur 77">
                <a:extLst>
                  <a:ext uri="{FF2B5EF4-FFF2-40B4-BE49-F238E27FC236}">
                    <a16:creationId xmlns:a16="http://schemas.microsoft.com/office/drawing/2014/main" id="{8DC58721-10C2-2C34-974E-54E102FC497B}"/>
                  </a:ext>
                </a:extLst>
              </p:cNvPr>
              <p:cNvSpPr/>
              <p:nvPr/>
            </p:nvSpPr>
            <p:spPr>
              <a:xfrm>
                <a:off x="6452360" y="1242836"/>
                <a:ext cx="397670" cy="181547"/>
              </a:xfrm>
              <a:custGeom>
                <a:avLst/>
                <a:gdLst>
                  <a:gd name="connsiteX0" fmla="*/ 9321 w 397670"/>
                  <a:gd name="connsiteY0" fmla="*/ 184329 h 181547"/>
                  <a:gd name="connsiteX1" fmla="*/ 6683 w 397670"/>
                  <a:gd name="connsiteY1" fmla="*/ 152324 h 181547"/>
                  <a:gd name="connsiteX2" fmla="*/ 79740 w 397670"/>
                  <a:gd name="connsiteY2" fmla="*/ 78315 h 181547"/>
                  <a:gd name="connsiteX3" fmla="*/ 223338 w 397670"/>
                  <a:gd name="connsiteY3" fmla="*/ 29548 h 181547"/>
                  <a:gd name="connsiteX4" fmla="*/ 322160 w 397670"/>
                  <a:gd name="connsiteY4" fmla="*/ 2782 h 181547"/>
                  <a:gd name="connsiteX5" fmla="*/ 323684 w 397670"/>
                  <a:gd name="connsiteY5" fmla="*/ 36215 h 181547"/>
                  <a:gd name="connsiteX6" fmla="*/ 359651 w 397670"/>
                  <a:gd name="connsiteY6" fmla="*/ 27643 h 181547"/>
                  <a:gd name="connsiteX7" fmla="*/ 371595 w 397670"/>
                  <a:gd name="connsiteY7" fmla="*/ 39550 h 181547"/>
                  <a:gd name="connsiteX8" fmla="*/ 366042 w 397670"/>
                  <a:gd name="connsiteY8" fmla="*/ 60123 h 181547"/>
                  <a:gd name="connsiteX9" fmla="*/ 397598 w 397670"/>
                  <a:gd name="connsiteY9" fmla="*/ 67838 h 181547"/>
                  <a:gd name="connsiteX10" fmla="*/ 384911 w 397670"/>
                  <a:gd name="connsiteY10" fmla="*/ 110510 h 181547"/>
                  <a:gd name="connsiteX11" fmla="*/ 365251 w 397670"/>
                  <a:gd name="connsiteY11" fmla="*/ 135560 h 181547"/>
                  <a:gd name="connsiteX12" fmla="*/ 376043 w 397670"/>
                  <a:gd name="connsiteY12" fmla="*/ 77077 h 181547"/>
                  <a:gd name="connsiteX13" fmla="*/ 351364 w 397670"/>
                  <a:gd name="connsiteY13" fmla="*/ 88030 h 181547"/>
                  <a:gd name="connsiteX14" fmla="*/ 341868 w 397670"/>
                  <a:gd name="connsiteY14" fmla="*/ 75647 h 181547"/>
                  <a:gd name="connsiteX15" fmla="*/ 348649 w 397670"/>
                  <a:gd name="connsiteY15" fmla="*/ 50312 h 181547"/>
                  <a:gd name="connsiteX16" fmla="*/ 305206 w 397670"/>
                  <a:gd name="connsiteY16" fmla="*/ 28499 h 181547"/>
                  <a:gd name="connsiteX17" fmla="*/ 125479 w 397670"/>
                  <a:gd name="connsiteY17" fmla="*/ 76124 h 181547"/>
                  <a:gd name="connsiteX18" fmla="*/ 12931 w 397670"/>
                  <a:gd name="connsiteY18" fmla="*/ 162135 h 181547"/>
                  <a:gd name="connsiteX19" fmla="*/ 7483 w 397670"/>
                  <a:gd name="connsiteY19" fmla="*/ 176899 h 181547"/>
                  <a:gd name="connsiteX20" fmla="*/ 14579 w 397670"/>
                  <a:gd name="connsiteY20" fmla="*/ 181471 h 181547"/>
                  <a:gd name="connsiteX21" fmla="*/ 9321 w 397670"/>
                  <a:gd name="connsiteY21" fmla="*/ 184329 h 18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7670" h="181547">
                    <a:moveTo>
                      <a:pt x="9321" y="184329"/>
                    </a:moveTo>
                    <a:cubicBezTo>
                      <a:pt x="-6871" y="181566"/>
                      <a:pt x="2101" y="161563"/>
                      <a:pt x="6683" y="152324"/>
                    </a:cubicBezTo>
                    <a:cubicBezTo>
                      <a:pt x="23609" y="119559"/>
                      <a:pt x="49488" y="95937"/>
                      <a:pt x="79740" y="78315"/>
                    </a:cubicBezTo>
                    <a:cubicBezTo>
                      <a:pt x="123126" y="52979"/>
                      <a:pt x="175504" y="39836"/>
                      <a:pt x="223338" y="29548"/>
                    </a:cubicBezTo>
                    <a:cubicBezTo>
                      <a:pt x="256247" y="22595"/>
                      <a:pt x="289804" y="13546"/>
                      <a:pt x="322160" y="2782"/>
                    </a:cubicBezTo>
                    <a:cubicBezTo>
                      <a:pt x="341563" y="7258"/>
                      <a:pt x="323675" y="24309"/>
                      <a:pt x="323684" y="36215"/>
                    </a:cubicBezTo>
                    <a:lnTo>
                      <a:pt x="359651" y="27643"/>
                    </a:lnTo>
                    <a:cubicBezTo>
                      <a:pt x="366528" y="25736"/>
                      <a:pt x="373776" y="32596"/>
                      <a:pt x="371595" y="39550"/>
                    </a:cubicBezTo>
                    <a:cubicBezTo>
                      <a:pt x="371595" y="39550"/>
                      <a:pt x="366042" y="60123"/>
                      <a:pt x="366042" y="60123"/>
                    </a:cubicBezTo>
                    <a:cubicBezTo>
                      <a:pt x="376415" y="57074"/>
                      <a:pt x="399532" y="49454"/>
                      <a:pt x="397598" y="67838"/>
                    </a:cubicBezTo>
                    <a:cubicBezTo>
                      <a:pt x="394912" y="82412"/>
                      <a:pt x="390359" y="96795"/>
                      <a:pt x="384911" y="110510"/>
                    </a:cubicBezTo>
                    <a:cubicBezTo>
                      <a:pt x="380891" y="120131"/>
                      <a:pt x="376234" y="132797"/>
                      <a:pt x="365251" y="135560"/>
                    </a:cubicBezTo>
                    <a:cubicBezTo>
                      <a:pt x="346173" y="132988"/>
                      <a:pt x="376215" y="90030"/>
                      <a:pt x="376043" y="77077"/>
                    </a:cubicBezTo>
                    <a:cubicBezTo>
                      <a:pt x="366918" y="78696"/>
                      <a:pt x="359956" y="85840"/>
                      <a:pt x="351364" y="88030"/>
                    </a:cubicBezTo>
                    <a:cubicBezTo>
                      <a:pt x="345277" y="87935"/>
                      <a:pt x="340305" y="81554"/>
                      <a:pt x="341868" y="75647"/>
                    </a:cubicBezTo>
                    <a:cubicBezTo>
                      <a:pt x="341868" y="75647"/>
                      <a:pt x="348649" y="50312"/>
                      <a:pt x="348649" y="50312"/>
                    </a:cubicBezTo>
                    <a:cubicBezTo>
                      <a:pt x="321741" y="55074"/>
                      <a:pt x="296767" y="73078"/>
                      <a:pt x="305206" y="28499"/>
                    </a:cubicBezTo>
                    <a:cubicBezTo>
                      <a:pt x="247713" y="46121"/>
                      <a:pt x="182638" y="54502"/>
                      <a:pt x="125479" y="76124"/>
                    </a:cubicBezTo>
                    <a:cubicBezTo>
                      <a:pt x="80587" y="93079"/>
                      <a:pt x="40573" y="118131"/>
                      <a:pt x="12931" y="162135"/>
                    </a:cubicBezTo>
                    <a:cubicBezTo>
                      <a:pt x="10464" y="166612"/>
                      <a:pt x="6816" y="171565"/>
                      <a:pt x="7483" y="176899"/>
                    </a:cubicBezTo>
                    <a:cubicBezTo>
                      <a:pt x="8207" y="179281"/>
                      <a:pt x="11883" y="181852"/>
                      <a:pt x="14579" y="181471"/>
                    </a:cubicBezTo>
                    <a:cubicBezTo>
                      <a:pt x="13979" y="183376"/>
                      <a:pt x="11264" y="184329"/>
                      <a:pt x="9321" y="1843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106" name="Frihåndsform: figur 105">
            <a:extLst>
              <a:ext uri="{FF2B5EF4-FFF2-40B4-BE49-F238E27FC236}">
                <a16:creationId xmlns:a16="http://schemas.microsoft.com/office/drawing/2014/main" id="{6B3B01CB-023A-E2DA-0D26-5A5BF6BC96BE}"/>
              </a:ext>
            </a:extLst>
          </p:cNvPr>
          <p:cNvSpPr/>
          <p:nvPr/>
        </p:nvSpPr>
        <p:spPr>
          <a:xfrm rot="1706509">
            <a:off x="-14137476" y="-4002356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A2B84DBA-5994-AA10-F4BF-F74903F8E05F}"/>
              </a:ext>
            </a:extLst>
          </p:cNvPr>
          <p:cNvSpPr/>
          <p:nvPr/>
        </p:nvSpPr>
        <p:spPr>
          <a:xfrm rot="20329740">
            <a:off x="-13307151" y="-6113320"/>
            <a:ext cx="566936" cy="308478"/>
          </a:xfrm>
          <a:custGeom>
            <a:avLst/>
            <a:gdLst>
              <a:gd name="connsiteX0" fmla="*/ 566937 w 566936"/>
              <a:gd name="connsiteY0" fmla="*/ 4383 h 308478"/>
              <a:gd name="connsiteX1" fmla="*/ 562774 w 566936"/>
              <a:gd name="connsiteY1" fmla="*/ 209 h 308478"/>
              <a:gd name="connsiteX2" fmla="*/ 562551 w 566936"/>
              <a:gd name="connsiteY2" fmla="*/ 215 h 308478"/>
              <a:gd name="connsiteX3" fmla="*/ 521382 w 566936"/>
              <a:gd name="connsiteY3" fmla="*/ 45561 h 308478"/>
              <a:gd name="connsiteX4" fmla="*/ 521382 w 566936"/>
              <a:gd name="connsiteY4" fmla="*/ 55691 h 308478"/>
              <a:gd name="connsiteX5" fmla="*/ 511260 w 566936"/>
              <a:gd name="connsiteY5" fmla="*/ 65813 h 308478"/>
              <a:gd name="connsiteX6" fmla="*/ 501130 w 566936"/>
              <a:gd name="connsiteY6" fmla="*/ 65813 h 308478"/>
              <a:gd name="connsiteX7" fmla="*/ 455574 w 566936"/>
              <a:gd name="connsiteY7" fmla="*/ 111382 h 308478"/>
              <a:gd name="connsiteX8" fmla="*/ 455792 w 566936"/>
              <a:gd name="connsiteY8" fmla="*/ 115836 h 308478"/>
              <a:gd name="connsiteX9" fmla="*/ 503090 w 566936"/>
              <a:gd name="connsiteY9" fmla="*/ 156914 h 308478"/>
              <a:gd name="connsiteX10" fmla="*/ 510076 w 566936"/>
              <a:gd name="connsiteY10" fmla="*/ 156914 h 308478"/>
              <a:gd name="connsiteX11" fmla="*/ 514267 w 566936"/>
              <a:gd name="connsiteY11" fmla="*/ 161144 h 308478"/>
              <a:gd name="connsiteX12" fmla="*/ 513178 w 566936"/>
              <a:gd name="connsiteY12" fmla="*/ 163951 h 308478"/>
              <a:gd name="connsiteX13" fmla="*/ 425202 w 566936"/>
              <a:gd name="connsiteY13" fmla="*/ 201285 h 308478"/>
              <a:gd name="connsiteX14" fmla="*/ 329132 w 566936"/>
              <a:gd name="connsiteY14" fmla="*/ 164001 h 308478"/>
              <a:gd name="connsiteX15" fmla="*/ 329330 w 566936"/>
              <a:gd name="connsiteY15" fmla="*/ 158050 h 308478"/>
              <a:gd name="connsiteX16" fmla="*/ 332200 w 566936"/>
              <a:gd name="connsiteY16" fmla="*/ 156914 h 308478"/>
              <a:gd name="connsiteX17" fmla="*/ 349275 w 566936"/>
              <a:gd name="connsiteY17" fmla="*/ 156914 h 308478"/>
              <a:gd name="connsiteX18" fmla="*/ 394833 w 566936"/>
              <a:gd name="connsiteY18" fmla="*/ 111363 h 308478"/>
              <a:gd name="connsiteX19" fmla="*/ 394613 w 566936"/>
              <a:gd name="connsiteY19" fmla="*/ 106890 h 308478"/>
              <a:gd name="connsiteX20" fmla="*/ 347315 w 566936"/>
              <a:gd name="connsiteY20" fmla="*/ 65813 h 308478"/>
              <a:gd name="connsiteX21" fmla="*/ 339153 w 566936"/>
              <a:gd name="connsiteY21" fmla="*/ 65813 h 308478"/>
              <a:gd name="connsiteX22" fmla="*/ 329023 w 566936"/>
              <a:gd name="connsiteY22" fmla="*/ 55691 h 308478"/>
              <a:gd name="connsiteX23" fmla="*/ 329023 w 566936"/>
              <a:gd name="connsiteY23" fmla="*/ 47521 h 308478"/>
              <a:gd name="connsiteX24" fmla="*/ 287937 w 566936"/>
              <a:gd name="connsiteY24" fmla="*/ 223 h 308478"/>
              <a:gd name="connsiteX25" fmla="*/ 238133 w 566936"/>
              <a:gd name="connsiteY25" fmla="*/ 41089 h 308478"/>
              <a:gd name="connsiteX26" fmla="*/ 237913 w 566936"/>
              <a:gd name="connsiteY26" fmla="*/ 45561 h 308478"/>
              <a:gd name="connsiteX27" fmla="*/ 237913 w 566936"/>
              <a:gd name="connsiteY27" fmla="*/ 55691 h 308478"/>
              <a:gd name="connsiteX28" fmla="*/ 227792 w 566936"/>
              <a:gd name="connsiteY28" fmla="*/ 65813 h 308478"/>
              <a:gd name="connsiteX29" fmla="*/ 219621 w 566936"/>
              <a:gd name="connsiteY29" fmla="*/ 65813 h 308478"/>
              <a:gd name="connsiteX30" fmla="*/ 172324 w 566936"/>
              <a:gd name="connsiteY30" fmla="*/ 106890 h 308478"/>
              <a:gd name="connsiteX31" fmla="*/ 213190 w 566936"/>
              <a:gd name="connsiteY31" fmla="*/ 156694 h 308478"/>
              <a:gd name="connsiteX32" fmla="*/ 217662 w 566936"/>
              <a:gd name="connsiteY32" fmla="*/ 156914 h 308478"/>
              <a:gd name="connsiteX33" fmla="*/ 234737 w 566936"/>
              <a:gd name="connsiteY33" fmla="*/ 156914 h 308478"/>
              <a:gd name="connsiteX34" fmla="*/ 238940 w 566936"/>
              <a:gd name="connsiteY34" fmla="*/ 161131 h 308478"/>
              <a:gd name="connsiteX35" fmla="*/ 237805 w 566936"/>
              <a:gd name="connsiteY35" fmla="*/ 164001 h 308478"/>
              <a:gd name="connsiteX36" fmla="*/ 141734 w 566936"/>
              <a:gd name="connsiteY36" fmla="*/ 201285 h 308478"/>
              <a:gd name="connsiteX37" fmla="*/ 53759 w 566936"/>
              <a:gd name="connsiteY37" fmla="*/ 163951 h 308478"/>
              <a:gd name="connsiteX38" fmla="*/ 54053 w 566936"/>
              <a:gd name="connsiteY38" fmla="*/ 158004 h 308478"/>
              <a:gd name="connsiteX39" fmla="*/ 56860 w 566936"/>
              <a:gd name="connsiteY39" fmla="*/ 156914 h 308478"/>
              <a:gd name="connsiteX40" fmla="*/ 63847 w 566936"/>
              <a:gd name="connsiteY40" fmla="*/ 156914 h 308478"/>
              <a:gd name="connsiteX41" fmla="*/ 111145 w 566936"/>
              <a:gd name="connsiteY41" fmla="*/ 115836 h 308478"/>
              <a:gd name="connsiteX42" fmla="*/ 70261 w 566936"/>
              <a:gd name="connsiteY42" fmla="*/ 66032 h 308478"/>
              <a:gd name="connsiteX43" fmla="*/ 65806 w 566936"/>
              <a:gd name="connsiteY43" fmla="*/ 65813 h 308478"/>
              <a:gd name="connsiteX44" fmla="*/ 55685 w 566936"/>
              <a:gd name="connsiteY44" fmla="*/ 65813 h 308478"/>
              <a:gd name="connsiteX45" fmla="*/ 45555 w 566936"/>
              <a:gd name="connsiteY45" fmla="*/ 55691 h 308478"/>
              <a:gd name="connsiteX46" fmla="*/ 45555 w 566936"/>
              <a:gd name="connsiteY46" fmla="*/ 45553 h 308478"/>
              <a:gd name="connsiteX47" fmla="*/ 4385 w 566936"/>
              <a:gd name="connsiteY47" fmla="*/ 206 h 308478"/>
              <a:gd name="connsiteX48" fmla="*/ 6 w 566936"/>
              <a:gd name="connsiteY48" fmla="*/ 4152 h 308478"/>
              <a:gd name="connsiteX49" fmla="*/ 0 w 566936"/>
              <a:gd name="connsiteY49" fmla="*/ 4375 h 308478"/>
              <a:gd name="connsiteX50" fmla="*/ 0 w 566936"/>
              <a:gd name="connsiteY50" fmla="*/ 308478 h 308478"/>
              <a:gd name="connsiteX51" fmla="*/ 566937 w 566936"/>
              <a:gd name="connsiteY51" fmla="*/ 308478 h 308478"/>
              <a:gd name="connsiteX52" fmla="*/ 283468 w 566936"/>
              <a:gd name="connsiteY52" fmla="*/ 133395 h 308478"/>
              <a:gd name="connsiteX53" fmla="*/ 258456 w 566936"/>
              <a:gd name="connsiteY53" fmla="*/ 108383 h 308478"/>
              <a:gd name="connsiteX54" fmla="*/ 283468 w 566936"/>
              <a:gd name="connsiteY54" fmla="*/ 83371 h 308478"/>
              <a:gd name="connsiteX55" fmla="*/ 308480 w 566936"/>
              <a:gd name="connsiteY55" fmla="*/ 108383 h 308478"/>
              <a:gd name="connsiteX56" fmla="*/ 283468 w 566936"/>
              <a:gd name="connsiteY56" fmla="*/ 133395 h 30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66936" h="308478">
                <a:moveTo>
                  <a:pt x="566937" y="4383"/>
                </a:moveTo>
                <a:cubicBezTo>
                  <a:pt x="566940" y="2081"/>
                  <a:pt x="565076" y="212"/>
                  <a:pt x="562774" y="209"/>
                </a:cubicBezTo>
                <a:cubicBezTo>
                  <a:pt x="562700" y="209"/>
                  <a:pt x="562625" y="210"/>
                  <a:pt x="562551" y="215"/>
                </a:cubicBezTo>
                <a:cubicBezTo>
                  <a:pt x="539200" y="2477"/>
                  <a:pt x="521384" y="22101"/>
                  <a:pt x="521382" y="45561"/>
                </a:cubicBezTo>
                <a:lnTo>
                  <a:pt x="521382" y="55691"/>
                </a:lnTo>
                <a:cubicBezTo>
                  <a:pt x="521377" y="61279"/>
                  <a:pt x="516848" y="65808"/>
                  <a:pt x="511260" y="65813"/>
                </a:cubicBezTo>
                <a:lnTo>
                  <a:pt x="501130" y="65813"/>
                </a:lnTo>
                <a:cubicBezTo>
                  <a:pt x="475967" y="65816"/>
                  <a:pt x="455569" y="86218"/>
                  <a:pt x="455574" y="111382"/>
                </a:cubicBezTo>
                <a:cubicBezTo>
                  <a:pt x="455574" y="112870"/>
                  <a:pt x="455646" y="114356"/>
                  <a:pt x="455792" y="115836"/>
                </a:cubicBezTo>
                <a:cubicBezTo>
                  <a:pt x="458746" y="139603"/>
                  <a:pt x="479143" y="157319"/>
                  <a:pt x="503090" y="156914"/>
                </a:cubicBezTo>
                <a:lnTo>
                  <a:pt x="510076" y="156914"/>
                </a:lnTo>
                <a:cubicBezTo>
                  <a:pt x="512401" y="156925"/>
                  <a:pt x="514278" y="158819"/>
                  <a:pt x="514267" y="161144"/>
                </a:cubicBezTo>
                <a:cubicBezTo>
                  <a:pt x="514262" y="162182"/>
                  <a:pt x="513875" y="163181"/>
                  <a:pt x="513178" y="163951"/>
                </a:cubicBezTo>
                <a:cubicBezTo>
                  <a:pt x="490435" y="188253"/>
                  <a:pt x="458482" y="201814"/>
                  <a:pt x="425202" y="201285"/>
                </a:cubicBezTo>
                <a:cubicBezTo>
                  <a:pt x="389410" y="201285"/>
                  <a:pt x="350750" y="186662"/>
                  <a:pt x="329132" y="164001"/>
                </a:cubicBezTo>
                <a:cubicBezTo>
                  <a:pt x="327543" y="162303"/>
                  <a:pt x="327632" y="159639"/>
                  <a:pt x="329330" y="158050"/>
                </a:cubicBezTo>
                <a:cubicBezTo>
                  <a:pt x="330108" y="157322"/>
                  <a:pt x="331134" y="156916"/>
                  <a:pt x="332200" y="156914"/>
                </a:cubicBezTo>
                <a:lnTo>
                  <a:pt x="349275" y="156914"/>
                </a:lnTo>
                <a:cubicBezTo>
                  <a:pt x="374434" y="156916"/>
                  <a:pt x="394831" y="136521"/>
                  <a:pt x="394833" y="111363"/>
                </a:cubicBezTo>
                <a:cubicBezTo>
                  <a:pt x="394833" y="109869"/>
                  <a:pt x="394760" y="108376"/>
                  <a:pt x="394613" y="106890"/>
                </a:cubicBezTo>
                <a:cubicBezTo>
                  <a:pt x="391659" y="83124"/>
                  <a:pt x="371262" y="65408"/>
                  <a:pt x="347315" y="65813"/>
                </a:cubicBezTo>
                <a:lnTo>
                  <a:pt x="339153" y="65813"/>
                </a:lnTo>
                <a:cubicBezTo>
                  <a:pt x="333562" y="65813"/>
                  <a:pt x="329028" y="61282"/>
                  <a:pt x="329023" y="55691"/>
                </a:cubicBezTo>
                <a:lnTo>
                  <a:pt x="329023" y="47521"/>
                </a:lnTo>
                <a:cubicBezTo>
                  <a:pt x="329424" y="23573"/>
                  <a:pt x="311705" y="3176"/>
                  <a:pt x="287937" y="223"/>
                </a:cubicBezTo>
                <a:cubicBezTo>
                  <a:pt x="262899" y="-2245"/>
                  <a:pt x="240601" y="16051"/>
                  <a:pt x="238133" y="41089"/>
                </a:cubicBezTo>
                <a:cubicBezTo>
                  <a:pt x="237987" y="42576"/>
                  <a:pt x="237913" y="44068"/>
                  <a:pt x="237913" y="45561"/>
                </a:cubicBezTo>
                <a:lnTo>
                  <a:pt x="237913" y="55691"/>
                </a:lnTo>
                <a:cubicBezTo>
                  <a:pt x="237908" y="61279"/>
                  <a:pt x="233379" y="65808"/>
                  <a:pt x="227792" y="65813"/>
                </a:cubicBezTo>
                <a:lnTo>
                  <a:pt x="219621" y="65813"/>
                </a:lnTo>
                <a:cubicBezTo>
                  <a:pt x="195675" y="65408"/>
                  <a:pt x="175278" y="83124"/>
                  <a:pt x="172324" y="106890"/>
                </a:cubicBezTo>
                <a:cubicBezTo>
                  <a:pt x="169856" y="131928"/>
                  <a:pt x="188152" y="154226"/>
                  <a:pt x="213190" y="156694"/>
                </a:cubicBezTo>
                <a:cubicBezTo>
                  <a:pt x="214676" y="156841"/>
                  <a:pt x="216169" y="156914"/>
                  <a:pt x="217662" y="156914"/>
                </a:cubicBezTo>
                <a:lnTo>
                  <a:pt x="234737" y="156914"/>
                </a:lnTo>
                <a:cubicBezTo>
                  <a:pt x="237062" y="156918"/>
                  <a:pt x="238944" y="158806"/>
                  <a:pt x="238940" y="161131"/>
                </a:cubicBezTo>
                <a:cubicBezTo>
                  <a:pt x="238939" y="162197"/>
                  <a:pt x="238533" y="163222"/>
                  <a:pt x="237805" y="164001"/>
                </a:cubicBezTo>
                <a:cubicBezTo>
                  <a:pt x="216186" y="186662"/>
                  <a:pt x="177526" y="201285"/>
                  <a:pt x="141734" y="201285"/>
                </a:cubicBezTo>
                <a:cubicBezTo>
                  <a:pt x="108454" y="201814"/>
                  <a:pt x="76501" y="188253"/>
                  <a:pt x="53759" y="163951"/>
                </a:cubicBezTo>
                <a:cubicBezTo>
                  <a:pt x="52198" y="162228"/>
                  <a:pt x="52330" y="159565"/>
                  <a:pt x="54053" y="158004"/>
                </a:cubicBezTo>
                <a:cubicBezTo>
                  <a:pt x="54823" y="157307"/>
                  <a:pt x="55822" y="156919"/>
                  <a:pt x="56860" y="156914"/>
                </a:cubicBezTo>
                <a:lnTo>
                  <a:pt x="63847" y="156914"/>
                </a:lnTo>
                <a:cubicBezTo>
                  <a:pt x="87793" y="157319"/>
                  <a:pt x="108191" y="139603"/>
                  <a:pt x="111145" y="115836"/>
                </a:cubicBezTo>
                <a:cubicBezTo>
                  <a:pt x="113608" y="90794"/>
                  <a:pt x="95304" y="68495"/>
                  <a:pt x="70261" y="66032"/>
                </a:cubicBezTo>
                <a:cubicBezTo>
                  <a:pt x="68780" y="65886"/>
                  <a:pt x="67294" y="65813"/>
                  <a:pt x="65806" y="65813"/>
                </a:cubicBezTo>
                <a:lnTo>
                  <a:pt x="55685" y="65813"/>
                </a:lnTo>
                <a:cubicBezTo>
                  <a:pt x="50094" y="65813"/>
                  <a:pt x="45560" y="61282"/>
                  <a:pt x="45555" y="55691"/>
                </a:cubicBezTo>
                <a:lnTo>
                  <a:pt x="45555" y="45553"/>
                </a:lnTo>
                <a:cubicBezTo>
                  <a:pt x="45553" y="22093"/>
                  <a:pt x="27737" y="2469"/>
                  <a:pt x="4385" y="206"/>
                </a:cubicBezTo>
                <a:cubicBezTo>
                  <a:pt x="2086" y="86"/>
                  <a:pt x="125" y="1854"/>
                  <a:pt x="6" y="4152"/>
                </a:cubicBezTo>
                <a:cubicBezTo>
                  <a:pt x="2" y="4227"/>
                  <a:pt x="0" y="4301"/>
                  <a:pt x="0" y="4375"/>
                </a:cubicBezTo>
                <a:lnTo>
                  <a:pt x="0" y="308478"/>
                </a:lnTo>
                <a:lnTo>
                  <a:pt x="566937" y="308478"/>
                </a:lnTo>
                <a:close/>
                <a:moveTo>
                  <a:pt x="283468" y="133395"/>
                </a:moveTo>
                <a:cubicBezTo>
                  <a:pt x="269654" y="133395"/>
                  <a:pt x="258456" y="122197"/>
                  <a:pt x="258456" y="108383"/>
                </a:cubicBezTo>
                <a:cubicBezTo>
                  <a:pt x="258456" y="94569"/>
                  <a:pt x="269654" y="83371"/>
                  <a:pt x="283468" y="83371"/>
                </a:cubicBezTo>
                <a:cubicBezTo>
                  <a:pt x="297282" y="83371"/>
                  <a:pt x="308480" y="94569"/>
                  <a:pt x="308480" y="108383"/>
                </a:cubicBezTo>
                <a:cubicBezTo>
                  <a:pt x="308480" y="122197"/>
                  <a:pt x="297282" y="133395"/>
                  <a:pt x="283468" y="133395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30" name="Frihåndsform: figur 29">
            <a:extLst>
              <a:ext uri="{FF2B5EF4-FFF2-40B4-BE49-F238E27FC236}">
                <a16:creationId xmlns:a16="http://schemas.microsoft.com/office/drawing/2014/main" id="{EAB4B7CE-A1A2-4336-88F4-91A08E061BA4}"/>
              </a:ext>
            </a:extLst>
          </p:cNvPr>
          <p:cNvSpPr/>
          <p:nvPr/>
        </p:nvSpPr>
        <p:spPr>
          <a:xfrm rot="20329740">
            <a:off x="-13215314" y="-5788656"/>
            <a:ext cx="566936" cy="133396"/>
          </a:xfrm>
          <a:custGeom>
            <a:avLst/>
            <a:gdLst>
              <a:gd name="connsiteX0" fmla="*/ 0 w 566936"/>
              <a:gd name="connsiteY0" fmla="*/ 0 h 133396"/>
              <a:gd name="connsiteX1" fmla="*/ 0 w 566936"/>
              <a:gd name="connsiteY1" fmla="*/ 133397 h 133396"/>
              <a:gd name="connsiteX2" fmla="*/ 566937 w 566936"/>
              <a:gd name="connsiteY2" fmla="*/ 133397 h 133396"/>
              <a:gd name="connsiteX3" fmla="*/ 566937 w 566936"/>
              <a:gd name="connsiteY3" fmla="*/ 0 h 133396"/>
              <a:gd name="connsiteX4" fmla="*/ 116722 w 566936"/>
              <a:gd name="connsiteY4" fmla="*/ 91710 h 133396"/>
              <a:gd name="connsiteX5" fmla="*/ 91710 w 566936"/>
              <a:gd name="connsiteY5" fmla="*/ 66698 h 133396"/>
              <a:gd name="connsiteX6" fmla="*/ 116722 w 566936"/>
              <a:gd name="connsiteY6" fmla="*/ 41687 h 133396"/>
              <a:gd name="connsiteX7" fmla="*/ 141734 w 566936"/>
              <a:gd name="connsiteY7" fmla="*/ 66698 h 133396"/>
              <a:gd name="connsiteX8" fmla="*/ 116722 w 566936"/>
              <a:gd name="connsiteY8" fmla="*/ 91710 h 133396"/>
              <a:gd name="connsiteX9" fmla="*/ 283468 w 566936"/>
              <a:gd name="connsiteY9" fmla="*/ 91710 h 133396"/>
              <a:gd name="connsiteX10" fmla="*/ 258456 w 566936"/>
              <a:gd name="connsiteY10" fmla="*/ 66698 h 133396"/>
              <a:gd name="connsiteX11" fmla="*/ 283468 w 566936"/>
              <a:gd name="connsiteY11" fmla="*/ 41687 h 133396"/>
              <a:gd name="connsiteX12" fmla="*/ 308480 w 566936"/>
              <a:gd name="connsiteY12" fmla="*/ 66698 h 133396"/>
              <a:gd name="connsiteX13" fmla="*/ 283468 w 566936"/>
              <a:gd name="connsiteY13" fmla="*/ 91710 h 133396"/>
              <a:gd name="connsiteX14" fmla="*/ 450214 w 566936"/>
              <a:gd name="connsiteY14" fmla="*/ 91710 h 133396"/>
              <a:gd name="connsiteX15" fmla="*/ 425202 w 566936"/>
              <a:gd name="connsiteY15" fmla="*/ 66698 h 133396"/>
              <a:gd name="connsiteX16" fmla="*/ 450214 w 566936"/>
              <a:gd name="connsiteY16" fmla="*/ 41687 h 133396"/>
              <a:gd name="connsiteX17" fmla="*/ 475226 w 566936"/>
              <a:gd name="connsiteY17" fmla="*/ 66698 h 133396"/>
              <a:gd name="connsiteX18" fmla="*/ 450214 w 566936"/>
              <a:gd name="connsiteY18" fmla="*/ 91710 h 13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6936" h="133396">
                <a:moveTo>
                  <a:pt x="0" y="0"/>
                </a:moveTo>
                <a:lnTo>
                  <a:pt x="0" y="133397"/>
                </a:lnTo>
                <a:lnTo>
                  <a:pt x="566937" y="133397"/>
                </a:lnTo>
                <a:lnTo>
                  <a:pt x="566937" y="0"/>
                </a:lnTo>
                <a:close/>
                <a:moveTo>
                  <a:pt x="116722" y="91710"/>
                </a:moveTo>
                <a:cubicBezTo>
                  <a:pt x="102908" y="91710"/>
                  <a:pt x="91710" y="80512"/>
                  <a:pt x="91710" y="66698"/>
                </a:cubicBezTo>
                <a:cubicBezTo>
                  <a:pt x="91710" y="52884"/>
                  <a:pt x="102908" y="41687"/>
                  <a:pt x="116722" y="41687"/>
                </a:cubicBezTo>
                <a:cubicBezTo>
                  <a:pt x="130536" y="41687"/>
                  <a:pt x="141734" y="52884"/>
                  <a:pt x="141734" y="66698"/>
                </a:cubicBezTo>
                <a:cubicBezTo>
                  <a:pt x="141734" y="80512"/>
                  <a:pt x="130536" y="91710"/>
                  <a:pt x="116722" y="91710"/>
                </a:cubicBezTo>
                <a:close/>
                <a:moveTo>
                  <a:pt x="283468" y="91710"/>
                </a:moveTo>
                <a:cubicBezTo>
                  <a:pt x="269654" y="91710"/>
                  <a:pt x="258456" y="80512"/>
                  <a:pt x="258456" y="66698"/>
                </a:cubicBezTo>
                <a:cubicBezTo>
                  <a:pt x="258456" y="52884"/>
                  <a:pt x="269654" y="41687"/>
                  <a:pt x="283468" y="41687"/>
                </a:cubicBezTo>
                <a:cubicBezTo>
                  <a:pt x="297282" y="41687"/>
                  <a:pt x="308480" y="52884"/>
                  <a:pt x="308480" y="66698"/>
                </a:cubicBezTo>
                <a:cubicBezTo>
                  <a:pt x="308480" y="80512"/>
                  <a:pt x="297282" y="91710"/>
                  <a:pt x="283468" y="91710"/>
                </a:cubicBezTo>
                <a:close/>
                <a:moveTo>
                  <a:pt x="450214" y="91710"/>
                </a:moveTo>
                <a:cubicBezTo>
                  <a:pt x="436400" y="91710"/>
                  <a:pt x="425202" y="80512"/>
                  <a:pt x="425202" y="66698"/>
                </a:cubicBezTo>
                <a:cubicBezTo>
                  <a:pt x="425202" y="52884"/>
                  <a:pt x="436400" y="41687"/>
                  <a:pt x="450214" y="41687"/>
                </a:cubicBezTo>
                <a:cubicBezTo>
                  <a:pt x="464028" y="41687"/>
                  <a:pt x="475226" y="52884"/>
                  <a:pt x="475226" y="66698"/>
                </a:cubicBezTo>
                <a:cubicBezTo>
                  <a:pt x="475226" y="80512"/>
                  <a:pt x="464028" y="91710"/>
                  <a:pt x="450214" y="91710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pic>
        <p:nvPicPr>
          <p:cNvPr id="80" name="Grafikk 79" descr="Kvinne med Bangs">
            <a:extLst>
              <a:ext uri="{FF2B5EF4-FFF2-40B4-BE49-F238E27FC236}">
                <a16:creationId xmlns:a16="http://schemas.microsoft.com/office/drawing/2014/main" id="{227384C5-45A1-BC23-8D5F-38FBBB5C07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6156515" y="-5422924"/>
            <a:ext cx="405018" cy="365016"/>
          </a:xfrm>
          <a:prstGeom prst="rect">
            <a:avLst/>
          </a:prstGeom>
        </p:spPr>
      </p:pic>
      <p:pic>
        <p:nvPicPr>
          <p:cNvPr id="82" name="Grafikk 81" descr="Kvinne med uavgjort hår">
            <a:extLst>
              <a:ext uri="{FF2B5EF4-FFF2-40B4-BE49-F238E27FC236}">
                <a16:creationId xmlns:a16="http://schemas.microsoft.com/office/drawing/2014/main" id="{4C0A20E9-D2E3-D82A-98AF-898D0CD432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6773937" y="-4863096"/>
            <a:ext cx="461349" cy="461349"/>
          </a:xfrm>
          <a:prstGeom prst="rect">
            <a:avLst/>
          </a:prstGeom>
        </p:spPr>
      </p:pic>
      <p:pic>
        <p:nvPicPr>
          <p:cNvPr id="84" name="Grafikk 83" descr="Et mann med bølget hår">
            <a:extLst>
              <a:ext uri="{FF2B5EF4-FFF2-40B4-BE49-F238E27FC236}">
                <a16:creationId xmlns:a16="http://schemas.microsoft.com/office/drawing/2014/main" id="{FDCCEF8E-C76F-D6AE-1F41-0911D886A1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7076791" y="-5242752"/>
            <a:ext cx="349240" cy="448278"/>
          </a:xfrm>
          <a:prstGeom prst="rect">
            <a:avLst/>
          </a:prstGeom>
        </p:spPr>
      </p:pic>
      <p:pic>
        <p:nvPicPr>
          <p:cNvPr id="86" name="Grafikk 85" descr="Et barn med bølget hår">
            <a:extLst>
              <a:ext uri="{FF2B5EF4-FFF2-40B4-BE49-F238E27FC236}">
                <a16:creationId xmlns:a16="http://schemas.microsoft.com/office/drawing/2014/main" id="{B6F75E0A-61AC-B842-E0AF-35B476A556E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5589078" y="-5285752"/>
            <a:ext cx="418245" cy="460676"/>
          </a:xfrm>
          <a:prstGeom prst="rect">
            <a:avLst/>
          </a:prstGeom>
        </p:spPr>
      </p:pic>
      <p:pic>
        <p:nvPicPr>
          <p:cNvPr id="88" name="Grafikk 87" descr="Gutt med spiky hår">
            <a:extLst>
              <a:ext uri="{FF2B5EF4-FFF2-40B4-BE49-F238E27FC236}">
                <a16:creationId xmlns:a16="http://schemas.microsoft.com/office/drawing/2014/main" id="{71A6A331-773E-CCCA-332E-B50C82E685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347238">
            <a:off x="-17416723" y="-4956613"/>
            <a:ext cx="370217" cy="461348"/>
          </a:xfrm>
          <a:prstGeom prst="rect">
            <a:avLst/>
          </a:prstGeom>
        </p:spPr>
      </p:pic>
      <p:pic>
        <p:nvPicPr>
          <p:cNvPr id="90" name="Grafikk 89" descr="En forvirret ansikt">
            <a:extLst>
              <a:ext uri="{FF2B5EF4-FFF2-40B4-BE49-F238E27FC236}">
                <a16:creationId xmlns:a16="http://schemas.microsoft.com/office/drawing/2014/main" id="{048F51CD-A415-8C01-1864-217F93D5741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5422682" y="-5129022"/>
            <a:ext cx="200507" cy="250633"/>
          </a:xfrm>
          <a:prstGeom prst="rect">
            <a:avLst/>
          </a:prstGeom>
        </p:spPr>
      </p:pic>
      <p:pic>
        <p:nvPicPr>
          <p:cNvPr id="92" name="Grafikk 91" descr="En bekymret ansikt">
            <a:extLst>
              <a:ext uri="{FF2B5EF4-FFF2-40B4-BE49-F238E27FC236}">
                <a16:creationId xmlns:a16="http://schemas.microsoft.com/office/drawing/2014/main" id="{80BCD77C-35B7-FEE9-C074-F2C987BCBA8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16505871" y="-4689773"/>
            <a:ext cx="200199" cy="218968"/>
          </a:xfrm>
          <a:prstGeom prst="rect">
            <a:avLst/>
          </a:prstGeom>
        </p:spPr>
      </p:pic>
      <p:pic>
        <p:nvPicPr>
          <p:cNvPr id="94" name="Grafikk 93" descr="En ansikts ansikt">
            <a:extLst>
              <a:ext uri="{FF2B5EF4-FFF2-40B4-BE49-F238E27FC236}">
                <a16:creationId xmlns:a16="http://schemas.microsoft.com/office/drawing/2014/main" id="{21BB2B0F-F8E5-F647-AC12-C9202444535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16930087" y="-5058843"/>
            <a:ext cx="180296" cy="185760"/>
          </a:xfrm>
          <a:prstGeom prst="rect">
            <a:avLst/>
          </a:prstGeom>
        </p:spPr>
      </p:pic>
      <p:pic>
        <p:nvPicPr>
          <p:cNvPr id="96" name="Grafikk 95" descr="Et rolig ansikt">
            <a:extLst>
              <a:ext uri="{FF2B5EF4-FFF2-40B4-BE49-F238E27FC236}">
                <a16:creationId xmlns:a16="http://schemas.microsoft.com/office/drawing/2014/main" id="{3B50ADDC-1FAC-F513-0316-8A86A7160AC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16004236" y="-5305720"/>
            <a:ext cx="211440" cy="218048"/>
          </a:xfrm>
          <a:prstGeom prst="rect">
            <a:avLst/>
          </a:prstGeom>
        </p:spPr>
      </p:pic>
      <p:pic>
        <p:nvPicPr>
          <p:cNvPr id="98" name="Grafikk 97" descr="En prate ansikt">
            <a:extLst>
              <a:ext uri="{FF2B5EF4-FFF2-40B4-BE49-F238E27FC236}">
                <a16:creationId xmlns:a16="http://schemas.microsoft.com/office/drawing/2014/main" id="{F2FD0580-B488-3621-6497-BDEF4B2F211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17254799" y="-4792930"/>
            <a:ext cx="202539" cy="240515"/>
          </a:xfrm>
          <a:prstGeom prst="rect">
            <a:avLst/>
          </a:prstGeom>
        </p:spPr>
      </p:pic>
      <p:sp>
        <p:nvSpPr>
          <p:cNvPr id="89" name="TekstSylinder 88">
            <a:extLst>
              <a:ext uri="{FF2B5EF4-FFF2-40B4-BE49-F238E27FC236}">
                <a16:creationId xmlns:a16="http://schemas.microsoft.com/office/drawing/2014/main" id="{6EE95ACF-20DB-7F3A-F005-7D1BFE284EFF}"/>
              </a:ext>
            </a:extLst>
          </p:cNvPr>
          <p:cNvSpPr txBox="1"/>
          <p:nvPr/>
        </p:nvSpPr>
        <p:spPr>
          <a:xfrm>
            <a:off x="-17658359" y="-2056709"/>
            <a:ext cx="27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HVORFOR?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5445C5F7-58C0-8351-A4F4-3609089FB111}"/>
              </a:ext>
            </a:extLst>
          </p:cNvPr>
          <p:cNvSpPr txBox="1"/>
          <p:nvPr/>
        </p:nvSpPr>
        <p:spPr>
          <a:xfrm>
            <a:off x="-17415215" y="1018093"/>
            <a:ext cx="4625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Styrer Gud etter </a:t>
            </a:r>
          </a:p>
          <a:p>
            <a:r>
              <a:rPr lang="nb-NO" sz="3200" dirty="0">
                <a:solidFill>
                  <a:schemeClr val="bg1"/>
                </a:solidFill>
              </a:rPr>
              <a:t>rettferdige prinsipper?</a:t>
            </a:r>
          </a:p>
        </p:txBody>
      </p:sp>
      <p:sp>
        <p:nvSpPr>
          <p:cNvPr id="102" name="Bue 101">
            <a:extLst>
              <a:ext uri="{FF2B5EF4-FFF2-40B4-BE49-F238E27FC236}">
                <a16:creationId xmlns:a16="http://schemas.microsoft.com/office/drawing/2014/main" id="{135DDE76-A3AB-16A9-2948-06C4F2A043E6}"/>
              </a:ext>
            </a:extLst>
          </p:cNvPr>
          <p:cNvSpPr/>
          <p:nvPr/>
        </p:nvSpPr>
        <p:spPr>
          <a:xfrm>
            <a:off x="-17633381" y="-1622563"/>
            <a:ext cx="1904474" cy="187079"/>
          </a:xfrm>
          <a:prstGeom prst="arc">
            <a:avLst>
              <a:gd name="adj1" fmla="val 10944435"/>
              <a:gd name="adj2" fmla="val 2134254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Snakkeboble: rektangel med avrundede hjørner 102">
            <a:extLst>
              <a:ext uri="{FF2B5EF4-FFF2-40B4-BE49-F238E27FC236}">
                <a16:creationId xmlns:a16="http://schemas.microsoft.com/office/drawing/2014/main" id="{7E94A867-4E8C-BCF1-D622-CA6030A642FA}"/>
              </a:ext>
            </a:extLst>
          </p:cNvPr>
          <p:cNvSpPr/>
          <p:nvPr/>
        </p:nvSpPr>
        <p:spPr>
          <a:xfrm>
            <a:off x="-14590258" y="-5916450"/>
            <a:ext cx="846387" cy="674514"/>
          </a:xfrm>
          <a:prstGeom prst="wedgeRoundRectCallout">
            <a:avLst>
              <a:gd name="adj1" fmla="val 84002"/>
              <a:gd name="adj2" fmla="val 19999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OK</a:t>
            </a:r>
          </a:p>
        </p:txBody>
      </p:sp>
      <p:sp>
        <p:nvSpPr>
          <p:cNvPr id="107" name="Frihåndsform: figur 106">
            <a:extLst>
              <a:ext uri="{FF2B5EF4-FFF2-40B4-BE49-F238E27FC236}">
                <a16:creationId xmlns:a16="http://schemas.microsoft.com/office/drawing/2014/main" id="{2D14772E-6670-7A2B-80FE-A0D72E1282EC}"/>
              </a:ext>
            </a:extLst>
          </p:cNvPr>
          <p:cNvSpPr/>
          <p:nvPr/>
        </p:nvSpPr>
        <p:spPr>
          <a:xfrm rot="1706509">
            <a:off x="-12823897" y="-5153800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AC242F24-5AED-9109-1A66-DBEB1246A8C5}"/>
              </a:ext>
            </a:extLst>
          </p:cNvPr>
          <p:cNvSpPr txBox="1"/>
          <p:nvPr/>
        </p:nvSpPr>
        <p:spPr>
          <a:xfrm>
            <a:off x="-17462263" y="-39182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chemeClr val="bg1"/>
                </a:solidFill>
                <a:latin typeface="+mj-lt"/>
              </a:rPr>
              <a:t>SPØRSMÅLENE</a:t>
            </a:r>
          </a:p>
        </p:txBody>
      </p:sp>
      <p:sp>
        <p:nvSpPr>
          <p:cNvPr id="130" name="Bildeforklaring: pil ned 129">
            <a:extLst>
              <a:ext uri="{FF2B5EF4-FFF2-40B4-BE49-F238E27FC236}">
                <a16:creationId xmlns:a16="http://schemas.microsoft.com/office/drawing/2014/main" id="{8CB5E37D-7C46-C4D6-24BF-39FB96EB4E0E}"/>
              </a:ext>
            </a:extLst>
          </p:cNvPr>
          <p:cNvSpPr/>
          <p:nvPr/>
        </p:nvSpPr>
        <p:spPr>
          <a:xfrm>
            <a:off x="-17908475" y="2220946"/>
            <a:ext cx="161045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7385F99D-84B3-8CF8-6554-8AE3AC488A62}"/>
              </a:ext>
            </a:extLst>
          </p:cNvPr>
          <p:cNvSpPr txBox="1"/>
          <p:nvPr/>
        </p:nvSpPr>
        <p:spPr>
          <a:xfrm>
            <a:off x="-17965987" y="2220946"/>
            <a:ext cx="170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Jobs kone</a:t>
            </a:r>
          </a:p>
        </p:txBody>
      </p:sp>
      <p:pic>
        <p:nvPicPr>
          <p:cNvPr id="111" name="Grafikk 110" descr="Eldre mann med sideburns">
            <a:extLst>
              <a:ext uri="{FF2B5EF4-FFF2-40B4-BE49-F238E27FC236}">
                <a16:creationId xmlns:a16="http://schemas.microsoft.com/office/drawing/2014/main" id="{22E28E11-252A-0258-664E-567207D78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-15987228" y="3603393"/>
            <a:ext cx="664030" cy="664030"/>
          </a:xfrm>
          <a:prstGeom prst="rect">
            <a:avLst/>
          </a:prstGeom>
        </p:spPr>
      </p:pic>
      <p:pic>
        <p:nvPicPr>
          <p:cNvPr id="116" name="Grafikk 115" descr="Jente med braided hår">
            <a:extLst>
              <a:ext uri="{FF2B5EF4-FFF2-40B4-BE49-F238E27FC236}">
                <a16:creationId xmlns:a16="http://schemas.microsoft.com/office/drawing/2014/main" id="{2B637E42-A9D4-18A1-A47C-49275690A87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-17528676" y="2756809"/>
            <a:ext cx="704850" cy="923925"/>
          </a:xfrm>
          <a:prstGeom prst="rect">
            <a:avLst/>
          </a:prstGeom>
        </p:spPr>
      </p:pic>
      <p:pic>
        <p:nvPicPr>
          <p:cNvPr id="117" name="Grafikk 116" descr="Et øye bilde som ruller">
            <a:extLst>
              <a:ext uri="{FF2B5EF4-FFF2-40B4-BE49-F238E27FC236}">
                <a16:creationId xmlns:a16="http://schemas.microsoft.com/office/drawing/2014/main" id="{38DAD242-75EC-EE3B-4EDA-799DEDDE15F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-17211002" y="3073471"/>
            <a:ext cx="304800" cy="314325"/>
          </a:xfrm>
          <a:prstGeom prst="rect">
            <a:avLst/>
          </a:prstGeom>
        </p:spPr>
      </p:pic>
      <p:sp>
        <p:nvSpPr>
          <p:cNvPr id="132" name="Bildeforklaring: pil ned 131">
            <a:extLst>
              <a:ext uri="{FF2B5EF4-FFF2-40B4-BE49-F238E27FC236}">
                <a16:creationId xmlns:a16="http://schemas.microsoft.com/office/drawing/2014/main" id="{CC2E73EE-1CF1-6499-BE12-715432485D72}"/>
              </a:ext>
            </a:extLst>
          </p:cNvPr>
          <p:cNvSpPr/>
          <p:nvPr/>
        </p:nvSpPr>
        <p:spPr>
          <a:xfrm>
            <a:off x="-15550991" y="2339507"/>
            <a:ext cx="98249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5" name="Grafikk 124" descr="Mann med flat topp">
            <a:extLst>
              <a:ext uri="{FF2B5EF4-FFF2-40B4-BE49-F238E27FC236}">
                <a16:creationId xmlns:a16="http://schemas.microsoft.com/office/drawing/2014/main" id="{7220B3AA-4D74-C34A-04A5-596A839FD8C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-15248690" y="2885658"/>
            <a:ext cx="351886" cy="483098"/>
          </a:xfrm>
          <a:prstGeom prst="rect">
            <a:avLst/>
          </a:prstGeom>
        </p:spPr>
      </p:pic>
      <p:sp>
        <p:nvSpPr>
          <p:cNvPr id="134" name="Bildeforklaring: pil ned 133">
            <a:extLst>
              <a:ext uri="{FF2B5EF4-FFF2-40B4-BE49-F238E27FC236}">
                <a16:creationId xmlns:a16="http://schemas.microsoft.com/office/drawing/2014/main" id="{83467C14-9D39-D217-EDFB-B7887C88F736}"/>
              </a:ext>
            </a:extLst>
          </p:cNvPr>
          <p:cNvSpPr/>
          <p:nvPr/>
        </p:nvSpPr>
        <p:spPr>
          <a:xfrm>
            <a:off x="-14587610" y="2220946"/>
            <a:ext cx="1113886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5" name="TekstSylinder 134">
            <a:extLst>
              <a:ext uri="{FF2B5EF4-FFF2-40B4-BE49-F238E27FC236}">
                <a16:creationId xmlns:a16="http://schemas.microsoft.com/office/drawing/2014/main" id="{72691324-70CA-6BE6-6F89-F149CD88F1C6}"/>
              </a:ext>
            </a:extLst>
          </p:cNvPr>
          <p:cNvSpPr txBox="1"/>
          <p:nvPr/>
        </p:nvSpPr>
        <p:spPr>
          <a:xfrm>
            <a:off x="-14645122" y="2220946"/>
            <a:ext cx="116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Bildad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36" name="Bildeforklaring: pil ned 135">
            <a:extLst>
              <a:ext uri="{FF2B5EF4-FFF2-40B4-BE49-F238E27FC236}">
                <a16:creationId xmlns:a16="http://schemas.microsoft.com/office/drawing/2014/main" id="{9DCC103B-9C04-73F5-1633-DE3F857DAB46}"/>
              </a:ext>
            </a:extLst>
          </p:cNvPr>
          <p:cNvSpPr/>
          <p:nvPr/>
        </p:nvSpPr>
        <p:spPr>
          <a:xfrm>
            <a:off x="-13543436" y="2541778"/>
            <a:ext cx="94007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7" name="TekstSylinder 136">
            <a:extLst>
              <a:ext uri="{FF2B5EF4-FFF2-40B4-BE49-F238E27FC236}">
                <a16:creationId xmlns:a16="http://schemas.microsoft.com/office/drawing/2014/main" id="{D3E1B62A-3362-3729-8CEA-451FAA8F88ED}"/>
              </a:ext>
            </a:extLst>
          </p:cNvPr>
          <p:cNvSpPr txBox="1"/>
          <p:nvPr/>
        </p:nvSpPr>
        <p:spPr>
          <a:xfrm>
            <a:off x="-13678211" y="2541778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Sofar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21" name="Grafikk 120" descr="Skallet dame hode">
            <a:extLst>
              <a:ext uri="{FF2B5EF4-FFF2-40B4-BE49-F238E27FC236}">
                <a16:creationId xmlns:a16="http://schemas.microsoft.com/office/drawing/2014/main" id="{1A7FC1E9-754F-EC7D-1CDB-12DCBDB1242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-14225236" y="2764950"/>
            <a:ext cx="372076" cy="440290"/>
          </a:xfrm>
          <a:prstGeom prst="rect">
            <a:avLst/>
          </a:prstGeom>
        </p:spPr>
      </p:pic>
      <p:pic>
        <p:nvPicPr>
          <p:cNvPr id="123" name="Grafikk 122" descr="Bære hode uten ansikt">
            <a:extLst>
              <a:ext uri="{FF2B5EF4-FFF2-40B4-BE49-F238E27FC236}">
                <a16:creationId xmlns:a16="http://schemas.microsoft.com/office/drawing/2014/main" id="{F9AB38D4-2036-C837-B988-1B38B9F192B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13335359" y="3105410"/>
            <a:ext cx="483413" cy="509901"/>
          </a:xfrm>
          <a:prstGeom prst="rect">
            <a:avLst/>
          </a:prstGeom>
        </p:spPr>
      </p:pic>
      <p:pic>
        <p:nvPicPr>
          <p:cNvPr id="149" name="Grafikk 148" descr="Gråtende ansikt med Gledestårer">
            <a:extLst>
              <a:ext uri="{FF2B5EF4-FFF2-40B4-BE49-F238E27FC236}">
                <a16:creationId xmlns:a16="http://schemas.microsoft.com/office/drawing/2014/main" id="{1521A785-715D-A35C-230E-549D9EEC82E9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 rot="345954">
            <a:off x="-15741214" y="3908694"/>
            <a:ext cx="353885" cy="337033"/>
          </a:xfrm>
          <a:prstGeom prst="rect">
            <a:avLst/>
          </a:prstGeom>
        </p:spPr>
      </p:pic>
      <p:pic>
        <p:nvPicPr>
          <p:cNvPr id="34" name="Grafikk 33" descr="Gammelt manne ansikt">
            <a:extLst>
              <a:ext uri="{FF2B5EF4-FFF2-40B4-BE49-F238E27FC236}">
                <a16:creationId xmlns:a16="http://schemas.microsoft.com/office/drawing/2014/main" id="{A03D2D46-7FD7-E12B-3F51-67B1ADBBD89D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-14093911" y="2920871"/>
            <a:ext cx="235706" cy="228563"/>
          </a:xfrm>
          <a:prstGeom prst="rect">
            <a:avLst/>
          </a:prstGeom>
        </p:spPr>
      </p:pic>
      <p:pic>
        <p:nvPicPr>
          <p:cNvPr id="51" name="Grafikk 50" descr="Et gråtende ansikt">
            <a:extLst>
              <a:ext uri="{FF2B5EF4-FFF2-40B4-BE49-F238E27FC236}">
                <a16:creationId xmlns:a16="http://schemas.microsoft.com/office/drawing/2014/main" id="{C116A0D1-B9C6-1D19-DB99-00BF5364304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-15144125" y="3093953"/>
            <a:ext cx="236932" cy="236932"/>
          </a:xfrm>
          <a:prstGeom prst="rect">
            <a:avLst/>
          </a:prstGeom>
        </p:spPr>
      </p:pic>
      <p:pic>
        <p:nvPicPr>
          <p:cNvPr id="55" name="Grafikk 54" descr="En lei ansikt">
            <a:extLst>
              <a:ext uri="{FF2B5EF4-FFF2-40B4-BE49-F238E27FC236}">
                <a16:creationId xmlns:a16="http://schemas.microsoft.com/office/drawing/2014/main" id="{5C1D4656-820C-5810-B5A4-02D0F656C5D2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13217848" y="3270032"/>
            <a:ext cx="246266" cy="24626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8D8B0B9-AC2A-F00C-D73D-A28866546DD6}"/>
              </a:ext>
            </a:extLst>
          </p:cNvPr>
          <p:cNvSpPr txBox="1"/>
          <p:nvPr/>
        </p:nvSpPr>
        <p:spPr>
          <a:xfrm>
            <a:off x="-11648673" y="-4157456"/>
            <a:ext cx="1268693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Skal ikke undergang ramme den urettferdige, </a:t>
            </a:r>
          </a:p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 ulykke dem som gjør det onde? Job 31:3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58" name="Grafikk 57" descr="Eldre mann med sideburns">
            <a:extLst>
              <a:ext uri="{FF2B5EF4-FFF2-40B4-BE49-F238E27FC236}">
                <a16:creationId xmlns:a16="http://schemas.microsoft.com/office/drawing/2014/main" id="{10148217-C47E-58DE-A3B7-D80557683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-9332343" y="1691148"/>
            <a:ext cx="664030" cy="664030"/>
          </a:xfrm>
          <a:prstGeom prst="rect">
            <a:avLst/>
          </a:prstGeom>
        </p:spPr>
      </p:pic>
      <p:pic>
        <p:nvPicPr>
          <p:cNvPr id="95" name="Grafikk 94" descr="Skallet dame hode">
            <a:extLst>
              <a:ext uri="{FF2B5EF4-FFF2-40B4-BE49-F238E27FC236}">
                <a16:creationId xmlns:a16="http://schemas.microsoft.com/office/drawing/2014/main" id="{6A4BFD6A-81BE-6BA9-AF03-D566A5C0DC7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-1602675" y="546734"/>
            <a:ext cx="541195" cy="640413"/>
          </a:xfrm>
          <a:prstGeom prst="rect">
            <a:avLst/>
          </a:prstGeom>
        </p:spPr>
      </p:pic>
      <p:pic>
        <p:nvPicPr>
          <p:cNvPr id="101" name="Grafikk 100" descr="Gammelt manne ansikt">
            <a:extLst>
              <a:ext uri="{FF2B5EF4-FFF2-40B4-BE49-F238E27FC236}">
                <a16:creationId xmlns:a16="http://schemas.microsoft.com/office/drawing/2014/main" id="{70E098B3-2742-7507-B422-BC6045DB3082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-1477324" y="756901"/>
            <a:ext cx="357389" cy="346558"/>
          </a:xfrm>
          <a:prstGeom prst="rect">
            <a:avLst/>
          </a:prstGeom>
        </p:spPr>
      </p:pic>
      <p:pic>
        <p:nvPicPr>
          <p:cNvPr id="122" name="Grafikk 121" descr="Et deprimerende ansikt">
            <a:extLst>
              <a:ext uri="{FF2B5EF4-FFF2-40B4-BE49-F238E27FC236}">
                <a16:creationId xmlns:a16="http://schemas.microsoft.com/office/drawing/2014/main" id="{125716FA-9F6D-7EAE-B0B1-F5B668ECC0CB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 rot="649093">
            <a:off x="-9091204" y="1969685"/>
            <a:ext cx="347267" cy="336743"/>
          </a:xfrm>
          <a:prstGeom prst="rect">
            <a:avLst/>
          </a:prstGeom>
        </p:spPr>
      </p:pic>
      <p:pic>
        <p:nvPicPr>
          <p:cNvPr id="126" name="Grafikk 125" descr="En forvirret ansikt">
            <a:extLst>
              <a:ext uri="{FF2B5EF4-FFF2-40B4-BE49-F238E27FC236}">
                <a16:creationId xmlns:a16="http://schemas.microsoft.com/office/drawing/2014/main" id="{CCA68D52-EBAA-E6A1-3628-A7581D27338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2384515" y="633011"/>
            <a:ext cx="304800" cy="381000"/>
          </a:xfrm>
          <a:prstGeom prst="rect">
            <a:avLst/>
          </a:prstGeom>
        </p:spPr>
      </p:pic>
      <p:sp>
        <p:nvSpPr>
          <p:cNvPr id="139" name="Grafikk 114" descr="Avmerking med heldekkende fyll">
            <a:extLst>
              <a:ext uri="{FF2B5EF4-FFF2-40B4-BE49-F238E27FC236}">
                <a16:creationId xmlns:a16="http://schemas.microsoft.com/office/drawing/2014/main" id="{541AA90B-A902-0883-3804-C6B5624096DF}"/>
              </a:ext>
            </a:extLst>
          </p:cNvPr>
          <p:cNvSpPr/>
          <p:nvPr/>
        </p:nvSpPr>
        <p:spPr>
          <a:xfrm>
            <a:off x="-608985" y="4635080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  <p:sp>
        <p:nvSpPr>
          <p:cNvPr id="115" name="Grafikk 114" descr="Avmerking med heldekkende fyll">
            <a:extLst>
              <a:ext uri="{FF2B5EF4-FFF2-40B4-BE49-F238E27FC236}">
                <a16:creationId xmlns:a16="http://schemas.microsoft.com/office/drawing/2014/main" id="{C98A47B2-DF0E-B64B-E73C-DAE0C341EFE8}"/>
              </a:ext>
            </a:extLst>
          </p:cNvPr>
          <p:cNvSpPr/>
          <p:nvPr/>
        </p:nvSpPr>
        <p:spPr>
          <a:xfrm>
            <a:off x="-7536750" y="195912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  <p:pic>
        <p:nvPicPr>
          <p:cNvPr id="146" name="Grafikk 145" descr="Ansikt med ett eyebrow">
            <a:extLst>
              <a:ext uri="{FF2B5EF4-FFF2-40B4-BE49-F238E27FC236}">
                <a16:creationId xmlns:a16="http://schemas.microsoft.com/office/drawing/2014/main" id="{C6594D56-B42F-6EF1-46FF-E092B865D355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-3199600" y="918081"/>
            <a:ext cx="314325" cy="304800"/>
          </a:xfrm>
          <a:prstGeom prst="rect">
            <a:avLst/>
          </a:prstGeom>
        </p:spPr>
      </p:pic>
      <p:sp>
        <p:nvSpPr>
          <p:cNvPr id="165" name="TekstSylinder 164">
            <a:extLst>
              <a:ext uri="{FF2B5EF4-FFF2-40B4-BE49-F238E27FC236}">
                <a16:creationId xmlns:a16="http://schemas.microsoft.com/office/drawing/2014/main" id="{D0B41404-4D09-041E-408A-537BC336CB57}"/>
              </a:ext>
            </a:extLst>
          </p:cNvPr>
          <p:cNvSpPr txBox="1"/>
          <p:nvPr/>
        </p:nvSpPr>
        <p:spPr>
          <a:xfrm>
            <a:off x="4635480" y="-8131709"/>
            <a:ext cx="2870421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3200" dirty="0"/>
              <a:t>1. VR-briller</a:t>
            </a:r>
          </a:p>
        </p:txBody>
      </p:sp>
      <p:sp>
        <p:nvSpPr>
          <p:cNvPr id="147" name="Bildeforklaring: pil ned 146">
            <a:extLst>
              <a:ext uri="{FF2B5EF4-FFF2-40B4-BE49-F238E27FC236}">
                <a16:creationId xmlns:a16="http://schemas.microsoft.com/office/drawing/2014/main" id="{CB3A05E0-DAC6-A619-9DCE-33452253981E}"/>
              </a:ext>
            </a:extLst>
          </p:cNvPr>
          <p:cNvSpPr/>
          <p:nvPr/>
        </p:nvSpPr>
        <p:spPr>
          <a:xfrm>
            <a:off x="-3602936" y="-9227"/>
            <a:ext cx="94007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5" name="TekstSylinder 154">
            <a:extLst>
              <a:ext uri="{FF2B5EF4-FFF2-40B4-BE49-F238E27FC236}">
                <a16:creationId xmlns:a16="http://schemas.microsoft.com/office/drawing/2014/main" id="{18523AC6-20C5-C8F3-C66F-82AB5DB455FA}"/>
              </a:ext>
            </a:extLst>
          </p:cNvPr>
          <p:cNvSpPr txBox="1"/>
          <p:nvPr/>
        </p:nvSpPr>
        <p:spPr>
          <a:xfrm>
            <a:off x="-3737711" y="-9227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Elihu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61" name="Frihåndsform: figur 160">
            <a:extLst>
              <a:ext uri="{FF2B5EF4-FFF2-40B4-BE49-F238E27FC236}">
                <a16:creationId xmlns:a16="http://schemas.microsoft.com/office/drawing/2014/main" id="{E3C40513-868A-7EC9-4E92-BCF9F634F241}"/>
              </a:ext>
            </a:extLst>
          </p:cNvPr>
          <p:cNvSpPr/>
          <p:nvPr/>
        </p:nvSpPr>
        <p:spPr>
          <a:xfrm>
            <a:off x="-8151292" y="4687576"/>
            <a:ext cx="194018" cy="189916"/>
          </a:xfrm>
          <a:custGeom>
            <a:avLst/>
            <a:gdLst>
              <a:gd name="connsiteX0" fmla="*/ 119273 w 139705"/>
              <a:gd name="connsiteY0" fmla="*/ 20501 h 139811"/>
              <a:gd name="connsiteX1" fmla="*/ 119273 w 139705"/>
              <a:gd name="connsiteY1" fmla="*/ 20501 h 139811"/>
              <a:gd name="connsiteX2" fmla="*/ 20535 w 139705"/>
              <a:gd name="connsiteY2" fmla="*/ 20398 h 139811"/>
              <a:gd name="connsiteX3" fmla="*/ 20432 w 139705"/>
              <a:gd name="connsiteY3" fmla="*/ 20501 h 139811"/>
              <a:gd name="connsiteX4" fmla="*/ 5459 w 139705"/>
              <a:gd name="connsiteY4" fmla="*/ 42846 h 139811"/>
              <a:gd name="connsiteX5" fmla="*/ 1 w 139705"/>
              <a:gd name="connsiteY5" fmla="*/ 70097 h 139811"/>
              <a:gd name="connsiteX6" fmla="*/ 5478 w 139705"/>
              <a:gd name="connsiteY6" fmla="*/ 97225 h 139811"/>
              <a:gd name="connsiteX7" fmla="*/ 42778 w 139705"/>
              <a:gd name="connsiteY7" fmla="*/ 134325 h 139811"/>
              <a:gd name="connsiteX8" fmla="*/ 70019 w 139705"/>
              <a:gd name="connsiteY8" fmla="*/ 139811 h 139811"/>
              <a:gd name="connsiteX9" fmla="*/ 97147 w 139705"/>
              <a:gd name="connsiteY9" fmla="*/ 134334 h 139811"/>
              <a:gd name="connsiteX10" fmla="*/ 134218 w 139705"/>
              <a:gd name="connsiteY10" fmla="*/ 97253 h 139811"/>
              <a:gd name="connsiteX11" fmla="*/ 139704 w 139705"/>
              <a:gd name="connsiteY11" fmla="*/ 70126 h 139811"/>
              <a:gd name="connsiteX12" fmla="*/ 134237 w 139705"/>
              <a:gd name="connsiteY12" fmla="*/ 42875 h 139811"/>
              <a:gd name="connsiteX13" fmla="*/ 119273 w 139705"/>
              <a:gd name="connsiteY13" fmla="*/ 20501 h 13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705" h="139811">
                <a:moveTo>
                  <a:pt x="119273" y="20501"/>
                </a:moveTo>
                <a:lnTo>
                  <a:pt x="119273" y="20501"/>
                </a:lnTo>
                <a:cubicBezTo>
                  <a:pt x="92035" y="-6793"/>
                  <a:pt x="47830" y="-6840"/>
                  <a:pt x="20535" y="20398"/>
                </a:cubicBezTo>
                <a:cubicBezTo>
                  <a:pt x="20501" y="20432"/>
                  <a:pt x="20467" y="20467"/>
                  <a:pt x="20432" y="20501"/>
                </a:cubicBezTo>
                <a:cubicBezTo>
                  <a:pt x="14045" y="26912"/>
                  <a:pt x="8959" y="34501"/>
                  <a:pt x="5459" y="42846"/>
                </a:cubicBezTo>
                <a:cubicBezTo>
                  <a:pt x="1815" y="51468"/>
                  <a:pt x="-42" y="60738"/>
                  <a:pt x="1" y="70097"/>
                </a:cubicBezTo>
                <a:cubicBezTo>
                  <a:pt x="-51" y="79420"/>
                  <a:pt x="1813" y="88653"/>
                  <a:pt x="5478" y="97225"/>
                </a:cubicBezTo>
                <a:cubicBezTo>
                  <a:pt x="12601" y="113980"/>
                  <a:pt x="25984" y="127292"/>
                  <a:pt x="42778" y="134325"/>
                </a:cubicBezTo>
                <a:cubicBezTo>
                  <a:pt x="51397" y="137968"/>
                  <a:pt x="60662" y="139834"/>
                  <a:pt x="70019" y="139811"/>
                </a:cubicBezTo>
                <a:cubicBezTo>
                  <a:pt x="79341" y="139857"/>
                  <a:pt x="88573" y="137994"/>
                  <a:pt x="97147" y="134334"/>
                </a:cubicBezTo>
                <a:cubicBezTo>
                  <a:pt x="113821" y="127213"/>
                  <a:pt x="127102" y="113930"/>
                  <a:pt x="134218" y="97253"/>
                </a:cubicBezTo>
                <a:cubicBezTo>
                  <a:pt x="137881" y="88681"/>
                  <a:pt x="139748" y="79448"/>
                  <a:pt x="139704" y="70126"/>
                </a:cubicBezTo>
                <a:cubicBezTo>
                  <a:pt x="139739" y="60767"/>
                  <a:pt x="137879" y="51497"/>
                  <a:pt x="134237" y="42875"/>
                </a:cubicBezTo>
                <a:cubicBezTo>
                  <a:pt x="130739" y="34522"/>
                  <a:pt x="125658" y="26924"/>
                  <a:pt x="119273" y="20501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54" name="Sky 53">
            <a:extLst>
              <a:ext uri="{FF2B5EF4-FFF2-40B4-BE49-F238E27FC236}">
                <a16:creationId xmlns:a16="http://schemas.microsoft.com/office/drawing/2014/main" id="{40A58C40-C732-66D3-F6FD-C26BD63FA9D7}"/>
              </a:ext>
            </a:extLst>
          </p:cNvPr>
          <p:cNvSpPr/>
          <p:nvPr/>
        </p:nvSpPr>
        <p:spPr>
          <a:xfrm>
            <a:off x="792915" y="-9213016"/>
            <a:ext cx="3048044" cy="2540744"/>
          </a:xfrm>
          <a:prstGeom prst="cloud">
            <a:avLst/>
          </a:prstGeom>
          <a:solidFill>
            <a:srgbClr val="D9AE7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8" name="Lyn 117">
            <a:extLst>
              <a:ext uri="{FF2B5EF4-FFF2-40B4-BE49-F238E27FC236}">
                <a16:creationId xmlns:a16="http://schemas.microsoft.com/office/drawing/2014/main" id="{93AE0BC0-BF79-9F48-409A-24D0E097CC14}"/>
              </a:ext>
            </a:extLst>
          </p:cNvPr>
          <p:cNvSpPr/>
          <p:nvPr/>
        </p:nvSpPr>
        <p:spPr>
          <a:xfrm rot="640708">
            <a:off x="1811908" y="-7965486"/>
            <a:ext cx="1375822" cy="1803421"/>
          </a:xfrm>
          <a:prstGeom prst="lightningBolt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4" name="Sky 123">
            <a:extLst>
              <a:ext uri="{FF2B5EF4-FFF2-40B4-BE49-F238E27FC236}">
                <a16:creationId xmlns:a16="http://schemas.microsoft.com/office/drawing/2014/main" id="{C3A81A99-2A20-D072-8CA5-4D405768BCDD}"/>
              </a:ext>
            </a:extLst>
          </p:cNvPr>
          <p:cNvSpPr/>
          <p:nvPr/>
        </p:nvSpPr>
        <p:spPr>
          <a:xfrm>
            <a:off x="1517465" y="-8553403"/>
            <a:ext cx="3048044" cy="1178267"/>
          </a:xfrm>
          <a:prstGeom prst="cloud">
            <a:avLst/>
          </a:prstGeom>
          <a:solidFill>
            <a:srgbClr val="BB8E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98E3C7E2-B1D2-20FA-42FD-CA5FE9C67971}"/>
              </a:ext>
            </a:extLst>
          </p:cNvPr>
          <p:cNvSpPr/>
          <p:nvPr/>
        </p:nvSpPr>
        <p:spPr>
          <a:xfrm>
            <a:off x="3168235" y="-8645613"/>
            <a:ext cx="1938090" cy="186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4AEB31C1-DF5C-0B50-6450-F0A245284FBA}"/>
              </a:ext>
            </a:extLst>
          </p:cNvPr>
          <p:cNvSpPr/>
          <p:nvPr/>
        </p:nvSpPr>
        <p:spPr>
          <a:xfrm>
            <a:off x="3172453" y="-6731850"/>
            <a:ext cx="1938090" cy="186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AE31D027-0E13-CF18-9106-54F2800A000C}"/>
              </a:ext>
            </a:extLst>
          </p:cNvPr>
          <p:cNvSpPr/>
          <p:nvPr/>
        </p:nvSpPr>
        <p:spPr>
          <a:xfrm>
            <a:off x="3168235" y="-4758141"/>
            <a:ext cx="1938090" cy="186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4" name="TekstSylinder 233">
            <a:extLst>
              <a:ext uri="{FF2B5EF4-FFF2-40B4-BE49-F238E27FC236}">
                <a16:creationId xmlns:a16="http://schemas.microsoft.com/office/drawing/2014/main" id="{DF9C2A31-3C8A-FA45-03BE-97F1943BFF2D}"/>
              </a:ext>
            </a:extLst>
          </p:cNvPr>
          <p:cNvSpPr txBox="1"/>
          <p:nvPr/>
        </p:nvSpPr>
        <p:spPr>
          <a:xfrm>
            <a:off x="4585389" y="-6285115"/>
            <a:ext cx="2870421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3200" dirty="0"/>
              <a:t>2. Dommer</a:t>
            </a:r>
          </a:p>
        </p:txBody>
      </p:sp>
      <p:pic>
        <p:nvPicPr>
          <p:cNvPr id="156" name="Bilde 155" descr="Et bilde som inneholder clip art, Grafikk, tegning, tegnefilm&#10;&#10;Automatisk generert beskrivelse">
            <a:extLst>
              <a:ext uri="{FF2B5EF4-FFF2-40B4-BE49-F238E27FC236}">
                <a16:creationId xmlns:a16="http://schemas.microsoft.com/office/drawing/2014/main" id="{13338863-30A1-E44D-CA6E-8DF8409E52E1}"/>
              </a:ext>
            </a:extLst>
          </p:cNvPr>
          <p:cNvPicPr>
            <a:picLocks noChangeAspect="1"/>
          </p:cNvPicPr>
          <p:nvPr/>
        </p:nvPicPr>
        <p:blipFill>
          <a:blip r:embed="rId5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421" y="-8577175"/>
            <a:ext cx="1680003" cy="1680003"/>
          </a:xfrm>
          <a:prstGeom prst="rect">
            <a:avLst/>
          </a:prstGeom>
        </p:spPr>
      </p:pic>
      <p:sp>
        <p:nvSpPr>
          <p:cNvPr id="235" name="TekstSylinder 234">
            <a:extLst>
              <a:ext uri="{FF2B5EF4-FFF2-40B4-BE49-F238E27FC236}">
                <a16:creationId xmlns:a16="http://schemas.microsoft.com/office/drawing/2014/main" id="{62A6754F-38D7-CCCE-1013-CD7D4C9D35A9}"/>
              </a:ext>
            </a:extLst>
          </p:cNvPr>
          <p:cNvSpPr txBox="1"/>
          <p:nvPr/>
        </p:nvSpPr>
        <p:spPr>
          <a:xfrm>
            <a:off x="4077740" y="-4272756"/>
            <a:ext cx="2870421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3200" dirty="0"/>
              <a:t>3. Drage</a:t>
            </a:r>
          </a:p>
        </p:txBody>
      </p:sp>
      <p:pic>
        <p:nvPicPr>
          <p:cNvPr id="157" name="Bilde 156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74DED4A6-A936-A40A-D9E4-5C0D72BED258}"/>
              </a:ext>
            </a:extLst>
          </p:cNvPr>
          <p:cNvPicPr>
            <a:picLocks noChangeAspect="1"/>
          </p:cNvPicPr>
          <p:nvPr/>
        </p:nvPicPr>
        <p:blipFill>
          <a:blip r:embed="rId5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85" y="-6640492"/>
            <a:ext cx="1981189" cy="1551931"/>
          </a:xfrm>
          <a:prstGeom prst="rect">
            <a:avLst/>
          </a:prstGeom>
        </p:spPr>
      </p:pic>
      <p:pic>
        <p:nvPicPr>
          <p:cNvPr id="159" name="Grafikk 158" descr="En drage">
            <a:extLst>
              <a:ext uri="{FF2B5EF4-FFF2-40B4-BE49-F238E27FC236}">
                <a16:creationId xmlns:a16="http://schemas.microsoft.com/office/drawing/2014/main" id="{6BBB0F66-FA70-B375-C7FD-0A22FB1270C9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3354224" y="-4623262"/>
            <a:ext cx="1643503" cy="1643503"/>
          </a:xfrm>
          <a:prstGeom prst="rect">
            <a:avLst/>
          </a:prstGeom>
        </p:spPr>
      </p:pic>
      <p:pic>
        <p:nvPicPr>
          <p:cNvPr id="140" name="Grafikk 139" descr="Globus: Afrika og Europa med heldekkende fyll">
            <a:extLst>
              <a:ext uri="{FF2B5EF4-FFF2-40B4-BE49-F238E27FC236}">
                <a16:creationId xmlns:a16="http://schemas.microsoft.com/office/drawing/2014/main" id="{195713B2-F0E5-00C6-7D9B-21541C8D359C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7635263" y="-4645528"/>
            <a:ext cx="2264713" cy="2264713"/>
          </a:xfrm>
          <a:prstGeom prst="rect">
            <a:avLst/>
          </a:prstGeom>
        </p:spPr>
      </p:pic>
      <p:sp>
        <p:nvSpPr>
          <p:cNvPr id="175" name="TekstSylinder 174">
            <a:extLst>
              <a:ext uri="{FF2B5EF4-FFF2-40B4-BE49-F238E27FC236}">
                <a16:creationId xmlns:a16="http://schemas.microsoft.com/office/drawing/2014/main" id="{018834CF-CD72-5D9A-740F-683471BF1213}"/>
              </a:ext>
            </a:extLst>
          </p:cNvPr>
          <p:cNvSpPr txBox="1"/>
          <p:nvPr/>
        </p:nvSpPr>
        <p:spPr>
          <a:xfrm>
            <a:off x="7056783" y="-4272756"/>
            <a:ext cx="1049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god</a:t>
            </a:r>
          </a:p>
        </p:txBody>
      </p:sp>
      <p:sp>
        <p:nvSpPr>
          <p:cNvPr id="176" name="TekstSylinder 175">
            <a:extLst>
              <a:ext uri="{FF2B5EF4-FFF2-40B4-BE49-F238E27FC236}">
                <a16:creationId xmlns:a16="http://schemas.microsoft.com/office/drawing/2014/main" id="{7E40DF4B-06A4-086A-AB6D-11702EBAC23E}"/>
              </a:ext>
            </a:extLst>
          </p:cNvPr>
          <p:cNvSpPr txBox="1"/>
          <p:nvPr/>
        </p:nvSpPr>
        <p:spPr>
          <a:xfrm>
            <a:off x="9539949" y="-3150389"/>
            <a:ext cx="179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farlig</a:t>
            </a:r>
          </a:p>
        </p:txBody>
      </p:sp>
      <p:sp>
        <p:nvSpPr>
          <p:cNvPr id="177" name="TekstSylinder 176">
            <a:extLst>
              <a:ext uri="{FF2B5EF4-FFF2-40B4-BE49-F238E27FC236}">
                <a16:creationId xmlns:a16="http://schemas.microsoft.com/office/drawing/2014/main" id="{EBD747F0-E2C6-8315-78AC-F0521B159D61}"/>
              </a:ext>
            </a:extLst>
          </p:cNvPr>
          <p:cNvSpPr txBox="1"/>
          <p:nvPr/>
        </p:nvSpPr>
        <p:spPr>
          <a:xfrm>
            <a:off x="9783402" y="-3753530"/>
            <a:ext cx="179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vill</a:t>
            </a:r>
          </a:p>
        </p:txBody>
      </p:sp>
      <p:sp>
        <p:nvSpPr>
          <p:cNvPr id="178" name="TekstSylinder 177">
            <a:extLst>
              <a:ext uri="{FF2B5EF4-FFF2-40B4-BE49-F238E27FC236}">
                <a16:creationId xmlns:a16="http://schemas.microsoft.com/office/drawing/2014/main" id="{80447EB8-9143-8839-E58A-D0578003F12B}"/>
              </a:ext>
            </a:extLst>
          </p:cNvPr>
          <p:cNvSpPr txBox="1"/>
          <p:nvPr/>
        </p:nvSpPr>
        <p:spPr>
          <a:xfrm>
            <a:off x="6712016" y="-3145445"/>
            <a:ext cx="152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vakker</a:t>
            </a:r>
          </a:p>
        </p:txBody>
      </p:sp>
      <p:sp>
        <p:nvSpPr>
          <p:cNvPr id="179" name="TekstSylinder 178">
            <a:extLst>
              <a:ext uri="{FF2B5EF4-FFF2-40B4-BE49-F238E27FC236}">
                <a16:creationId xmlns:a16="http://schemas.microsoft.com/office/drawing/2014/main" id="{6905FA1C-8E42-D368-3F58-B7E48A1D35A3}"/>
              </a:ext>
            </a:extLst>
          </p:cNvPr>
          <p:cNvSpPr txBox="1"/>
          <p:nvPr/>
        </p:nvSpPr>
        <p:spPr>
          <a:xfrm>
            <a:off x="6674370" y="-3664308"/>
            <a:ext cx="140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orden</a:t>
            </a:r>
          </a:p>
        </p:txBody>
      </p:sp>
      <p:sp>
        <p:nvSpPr>
          <p:cNvPr id="180" name="TekstSylinder 179">
            <a:extLst>
              <a:ext uri="{FF2B5EF4-FFF2-40B4-BE49-F238E27FC236}">
                <a16:creationId xmlns:a16="http://schemas.microsoft.com/office/drawing/2014/main" id="{42C2F9AD-997F-E305-CCCE-AAA1499D5447}"/>
              </a:ext>
            </a:extLst>
          </p:cNvPr>
          <p:cNvSpPr txBox="1"/>
          <p:nvPr/>
        </p:nvSpPr>
        <p:spPr>
          <a:xfrm>
            <a:off x="9416088" y="-4907346"/>
            <a:ext cx="1751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ikke </a:t>
            </a:r>
          </a:p>
          <a:p>
            <a:r>
              <a:rPr lang="nb-NO" sz="3200" dirty="0"/>
              <a:t>perfekt</a:t>
            </a:r>
          </a:p>
        </p:txBody>
      </p:sp>
      <p:sp>
        <p:nvSpPr>
          <p:cNvPr id="181" name="Rektangel 180">
            <a:extLst>
              <a:ext uri="{FF2B5EF4-FFF2-40B4-BE49-F238E27FC236}">
                <a16:creationId xmlns:a16="http://schemas.microsoft.com/office/drawing/2014/main" id="{C8E2DAB1-AE5E-CA78-9D98-C1C0C18E5783}"/>
              </a:ext>
            </a:extLst>
          </p:cNvPr>
          <p:cNvSpPr/>
          <p:nvPr/>
        </p:nvSpPr>
        <p:spPr>
          <a:xfrm>
            <a:off x="2892056" y="-1209505"/>
            <a:ext cx="7994285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2" name="Rektangel 181">
            <a:extLst>
              <a:ext uri="{FF2B5EF4-FFF2-40B4-BE49-F238E27FC236}">
                <a16:creationId xmlns:a16="http://schemas.microsoft.com/office/drawing/2014/main" id="{1015DE06-4DBF-2F66-DA95-481F992E16AC}"/>
              </a:ext>
            </a:extLst>
          </p:cNvPr>
          <p:cNvSpPr/>
          <p:nvPr/>
        </p:nvSpPr>
        <p:spPr>
          <a:xfrm>
            <a:off x="1038257" y="-1209506"/>
            <a:ext cx="9706965" cy="7815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3" name="Grafikk 182" descr="Kvinne som sitter på knær">
            <a:extLst>
              <a:ext uri="{FF2B5EF4-FFF2-40B4-BE49-F238E27FC236}">
                <a16:creationId xmlns:a16="http://schemas.microsoft.com/office/drawing/2014/main" id="{511F0986-C69D-E031-EECD-ECAA8B0B4EEC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 rot="438630">
            <a:off x="1763400" y="2975022"/>
            <a:ext cx="1518227" cy="1778933"/>
          </a:xfrm>
          <a:prstGeom prst="rect">
            <a:avLst/>
          </a:prstGeom>
        </p:spPr>
      </p:pic>
      <p:pic>
        <p:nvPicPr>
          <p:cNvPr id="184" name="Grafikk 183" descr="Eldre mann med sideburns">
            <a:extLst>
              <a:ext uri="{FF2B5EF4-FFF2-40B4-BE49-F238E27FC236}">
                <a16:creationId xmlns:a16="http://schemas.microsoft.com/office/drawing/2014/main" id="{7FE8F074-1862-E498-DF89-E80CF08E8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2284044" y="2523715"/>
            <a:ext cx="664030" cy="664030"/>
          </a:xfrm>
          <a:prstGeom prst="rect">
            <a:avLst/>
          </a:prstGeom>
        </p:spPr>
      </p:pic>
      <p:pic>
        <p:nvPicPr>
          <p:cNvPr id="185" name="Grafikk 184" descr="Et deprimerende ansikt">
            <a:extLst>
              <a:ext uri="{FF2B5EF4-FFF2-40B4-BE49-F238E27FC236}">
                <a16:creationId xmlns:a16="http://schemas.microsoft.com/office/drawing/2014/main" id="{13218B6A-D932-9BC0-7837-4D981C1CE3F2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 rot="649093">
            <a:off x="2525183" y="2802252"/>
            <a:ext cx="347267" cy="336743"/>
          </a:xfrm>
          <a:prstGeom prst="rect">
            <a:avLst/>
          </a:prstGeom>
        </p:spPr>
      </p:pic>
      <p:sp>
        <p:nvSpPr>
          <p:cNvPr id="186" name="Sky 185">
            <a:extLst>
              <a:ext uri="{FF2B5EF4-FFF2-40B4-BE49-F238E27FC236}">
                <a16:creationId xmlns:a16="http://schemas.microsoft.com/office/drawing/2014/main" id="{AB192F09-3841-94F0-518C-F82768E944B1}"/>
              </a:ext>
            </a:extLst>
          </p:cNvPr>
          <p:cNvSpPr/>
          <p:nvPr/>
        </p:nvSpPr>
        <p:spPr>
          <a:xfrm rot="1546506">
            <a:off x="7125173" y="-627511"/>
            <a:ext cx="3698725" cy="2596274"/>
          </a:xfrm>
          <a:prstGeom prst="cloud">
            <a:avLst/>
          </a:prstGeom>
          <a:solidFill>
            <a:srgbClr val="FDF2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7" name="Sky 186">
            <a:extLst>
              <a:ext uri="{FF2B5EF4-FFF2-40B4-BE49-F238E27FC236}">
                <a16:creationId xmlns:a16="http://schemas.microsoft.com/office/drawing/2014/main" id="{CDA5907D-3DC3-89EB-C6CF-D7E3EA40D199}"/>
              </a:ext>
            </a:extLst>
          </p:cNvPr>
          <p:cNvSpPr/>
          <p:nvPr/>
        </p:nvSpPr>
        <p:spPr>
          <a:xfrm rot="418780">
            <a:off x="5908426" y="152563"/>
            <a:ext cx="3698725" cy="2236327"/>
          </a:xfrm>
          <a:prstGeom prst="cloud">
            <a:avLst/>
          </a:prstGeom>
          <a:solidFill>
            <a:srgbClr val="FEF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8" name="Sky 187">
            <a:extLst>
              <a:ext uri="{FF2B5EF4-FFF2-40B4-BE49-F238E27FC236}">
                <a16:creationId xmlns:a16="http://schemas.microsoft.com/office/drawing/2014/main" id="{2E3D414D-4CE4-0C05-E7A9-D39F78084F1C}"/>
              </a:ext>
            </a:extLst>
          </p:cNvPr>
          <p:cNvSpPr/>
          <p:nvPr/>
        </p:nvSpPr>
        <p:spPr>
          <a:xfrm rot="926216">
            <a:off x="8138643" y="547020"/>
            <a:ext cx="2666544" cy="1664504"/>
          </a:xfrm>
          <a:prstGeom prst="cloud">
            <a:avLst/>
          </a:prstGeom>
          <a:solidFill>
            <a:srgbClr val="FFFC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2" name="Grafikk 191" descr="Pil: svak krumming med heldekkende fyll">
            <a:extLst>
              <a:ext uri="{FF2B5EF4-FFF2-40B4-BE49-F238E27FC236}">
                <a16:creationId xmlns:a16="http://schemas.microsoft.com/office/drawing/2014/main" id="{C390C671-98A2-2ECD-4F2F-7B3CF420132C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 rot="21414747">
            <a:off x="7892583" y="-3812745"/>
            <a:ext cx="1896801" cy="914400"/>
          </a:xfrm>
          <a:prstGeom prst="rect">
            <a:avLst/>
          </a:prstGeom>
        </p:spPr>
      </p:pic>
      <p:pic>
        <p:nvPicPr>
          <p:cNvPr id="194" name="Grafikk 193" descr="Tilbake med heldekkende fyll">
            <a:extLst>
              <a:ext uri="{FF2B5EF4-FFF2-40B4-BE49-F238E27FC236}">
                <a16:creationId xmlns:a16="http://schemas.microsoft.com/office/drawing/2014/main" id="{4440B804-D516-4831-7C4F-9347E8C00C78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7658428" y="-4892220"/>
            <a:ext cx="2018428" cy="914400"/>
          </a:xfrm>
          <a:prstGeom prst="rect">
            <a:avLst/>
          </a:prstGeom>
        </p:spPr>
      </p:pic>
      <p:pic>
        <p:nvPicPr>
          <p:cNvPr id="196" name="Grafikk 195" descr="Tilbake med heldekkende fyll">
            <a:extLst>
              <a:ext uri="{FF2B5EF4-FFF2-40B4-BE49-F238E27FC236}">
                <a16:creationId xmlns:a16="http://schemas.microsoft.com/office/drawing/2014/main" id="{38C54048-C71C-632B-797F-9B651B3772FC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 rot="10011592">
            <a:off x="7879644" y="-3119237"/>
            <a:ext cx="1862988" cy="914400"/>
          </a:xfrm>
          <a:prstGeom prst="rect">
            <a:avLst/>
          </a:prstGeom>
        </p:spPr>
      </p:pic>
      <p:sp>
        <p:nvSpPr>
          <p:cNvPr id="172" name="Snakkeboble: oval 171">
            <a:extLst>
              <a:ext uri="{FF2B5EF4-FFF2-40B4-BE49-F238E27FC236}">
                <a16:creationId xmlns:a16="http://schemas.microsoft.com/office/drawing/2014/main" id="{EE8FA324-7E82-7664-1F56-6255FCFDB63E}"/>
              </a:ext>
            </a:extLst>
          </p:cNvPr>
          <p:cNvSpPr/>
          <p:nvPr/>
        </p:nvSpPr>
        <p:spPr>
          <a:xfrm>
            <a:off x="1213386" y="-143942"/>
            <a:ext cx="4347102" cy="1727420"/>
          </a:xfrm>
          <a:prstGeom prst="wedgeEllipseCallout">
            <a:avLst>
              <a:gd name="adj1" fmla="val -10839"/>
              <a:gd name="adj2" fmla="val 10961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Hvorfor er det lidelse i verden?</a:t>
            </a:r>
            <a:endParaRPr lang="nb-NO" sz="32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3" name="Snakkeboble: oval 172">
            <a:extLst>
              <a:ext uri="{FF2B5EF4-FFF2-40B4-BE49-F238E27FC236}">
                <a16:creationId xmlns:a16="http://schemas.microsoft.com/office/drawing/2014/main" id="{7A94D3F1-5B1D-1F80-DE20-A17B97954800}"/>
              </a:ext>
            </a:extLst>
          </p:cNvPr>
          <p:cNvSpPr/>
          <p:nvPr/>
        </p:nvSpPr>
        <p:spPr>
          <a:xfrm>
            <a:off x="1677742" y="1277284"/>
            <a:ext cx="4347102" cy="940053"/>
          </a:xfrm>
          <a:prstGeom prst="wedgeEllipseCallout">
            <a:avLst>
              <a:gd name="adj1" fmla="val -18622"/>
              <a:gd name="adj2" fmla="val 10572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Du er urettferdig</a:t>
            </a:r>
            <a:endParaRPr lang="nb-NO" sz="32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" name="Snakkeboble: oval 173">
            <a:extLst>
              <a:ext uri="{FF2B5EF4-FFF2-40B4-BE49-F238E27FC236}">
                <a16:creationId xmlns:a16="http://schemas.microsoft.com/office/drawing/2014/main" id="{BDB43691-55D7-FB61-5D9E-3D2818DDB63C}"/>
              </a:ext>
            </a:extLst>
          </p:cNvPr>
          <p:cNvSpPr/>
          <p:nvPr/>
        </p:nvSpPr>
        <p:spPr>
          <a:xfrm>
            <a:off x="5437988" y="672275"/>
            <a:ext cx="4048492" cy="2205019"/>
          </a:xfrm>
          <a:prstGeom prst="wedgeEllipseCallout">
            <a:avLst>
              <a:gd name="adj1" fmla="val 61213"/>
              <a:gd name="adj2" fmla="val -3100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Du er ikke i posisjon til slike påstander</a:t>
            </a:r>
            <a:endParaRPr lang="nb-NO" sz="32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9" name="Snakkeboble: oval 188">
            <a:extLst>
              <a:ext uri="{FF2B5EF4-FFF2-40B4-BE49-F238E27FC236}">
                <a16:creationId xmlns:a16="http://schemas.microsoft.com/office/drawing/2014/main" id="{95056958-C3A9-C4EB-0E8D-C7D001560D41}"/>
              </a:ext>
            </a:extLst>
          </p:cNvPr>
          <p:cNvSpPr/>
          <p:nvPr/>
        </p:nvSpPr>
        <p:spPr>
          <a:xfrm>
            <a:off x="3126734" y="2012315"/>
            <a:ext cx="3336982" cy="1473933"/>
          </a:xfrm>
          <a:prstGeom prst="wedgeEllipseCallout">
            <a:avLst>
              <a:gd name="adj1" fmla="val -55661"/>
              <a:gd name="adj2" fmla="val 2631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Jeg krever </a:t>
            </a:r>
          </a:p>
          <a:p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 forklaring</a:t>
            </a:r>
            <a:endParaRPr lang="nb-NO" sz="32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0" name="Snakkeboble: oval 189">
            <a:extLst>
              <a:ext uri="{FF2B5EF4-FFF2-40B4-BE49-F238E27FC236}">
                <a16:creationId xmlns:a16="http://schemas.microsoft.com/office/drawing/2014/main" id="{FA8971F2-AB14-5C2B-4DFF-10E78B63EE29}"/>
              </a:ext>
            </a:extLst>
          </p:cNvPr>
          <p:cNvSpPr/>
          <p:nvPr/>
        </p:nvSpPr>
        <p:spPr>
          <a:xfrm>
            <a:off x="6082387" y="2521021"/>
            <a:ext cx="4347102" cy="1524078"/>
          </a:xfrm>
          <a:prstGeom prst="wedgeEllipseCallout">
            <a:avLst>
              <a:gd name="adj1" fmla="val 40799"/>
              <a:gd name="adj2" fmla="val -10849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Jeg inviterer deg til tro og tillit</a:t>
            </a:r>
            <a:endParaRPr lang="nb-NO" sz="32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7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72" grpId="0" animBg="1"/>
      <p:bldP spid="173" grpId="0" animBg="1"/>
      <p:bldP spid="174" grpId="0" animBg="1"/>
      <p:bldP spid="189" grpId="0" animBg="1"/>
      <p:bldP spid="1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0438E-F21B-BFC2-F00A-A9E41DC97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3EA6AE86-BE86-EFF4-9E92-75A74B9CB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959583" y="-15968382"/>
            <a:ext cx="19102714" cy="4872446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8" name="TekstSylinder 137">
            <a:extLst>
              <a:ext uri="{FF2B5EF4-FFF2-40B4-BE49-F238E27FC236}">
                <a16:creationId xmlns:a16="http://schemas.microsoft.com/office/drawing/2014/main" id="{3CE7AE9A-452E-58D3-9B0A-AD716F877E0E}"/>
              </a:ext>
            </a:extLst>
          </p:cNvPr>
          <p:cNvSpPr txBox="1"/>
          <p:nvPr/>
        </p:nvSpPr>
        <p:spPr>
          <a:xfrm>
            <a:off x="-7195874" y="14022654"/>
            <a:ext cx="9787293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32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Før hadde jeg bare hørt rykter om deg. Nå har jeg sett deg med egne øyne. Derfor kaller jeg alt tilbake og angrer i støv og aske. </a:t>
            </a:r>
            <a:endParaRPr lang="nb-NO" sz="32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Grafikk 34" descr="Sky kontur">
            <a:extLst>
              <a:ext uri="{FF2B5EF4-FFF2-40B4-BE49-F238E27FC236}">
                <a16:creationId xmlns:a16="http://schemas.microsoft.com/office/drawing/2014/main" id="{08BF69A0-5D42-5EC9-06D6-A4C03DDD8034}"/>
              </a:ext>
            </a:extLst>
          </p:cNvPr>
          <p:cNvSpPr/>
          <p:nvPr/>
        </p:nvSpPr>
        <p:spPr>
          <a:xfrm>
            <a:off x="-23553451" y="5141523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3" name="Grafikk 35" descr="Sky kontur">
            <a:extLst>
              <a:ext uri="{FF2B5EF4-FFF2-40B4-BE49-F238E27FC236}">
                <a16:creationId xmlns:a16="http://schemas.microsoft.com/office/drawing/2014/main" id="{F9238965-65C2-6C80-9411-23F892A62BFD}"/>
              </a:ext>
            </a:extLst>
          </p:cNvPr>
          <p:cNvSpPr/>
          <p:nvPr/>
        </p:nvSpPr>
        <p:spPr>
          <a:xfrm>
            <a:off x="-22400033" y="4824979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B5E6DD7-248E-E0FC-88D2-5C255BBA7806}"/>
              </a:ext>
            </a:extLst>
          </p:cNvPr>
          <p:cNvSpPr/>
          <p:nvPr/>
        </p:nvSpPr>
        <p:spPr>
          <a:xfrm>
            <a:off x="-26340654" y="605826"/>
            <a:ext cx="5602682" cy="15085289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3C91D61-C4DF-3D8A-AD55-4F785DFE68CA}"/>
              </a:ext>
            </a:extLst>
          </p:cNvPr>
          <p:cNvSpPr/>
          <p:nvPr/>
        </p:nvSpPr>
        <p:spPr>
          <a:xfrm>
            <a:off x="-19943451" y="605828"/>
            <a:ext cx="22534879" cy="15085287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D9D16B6-D326-376C-5911-367B11AD5C48}"/>
              </a:ext>
            </a:extLst>
          </p:cNvPr>
          <p:cNvSpPr/>
          <p:nvPr/>
        </p:nvSpPr>
        <p:spPr>
          <a:xfrm>
            <a:off x="3423322" y="605826"/>
            <a:ext cx="5602679" cy="15126313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743C907-B3CC-A22D-820F-BA0757847AA1}"/>
              </a:ext>
            </a:extLst>
          </p:cNvPr>
          <p:cNvSpPr txBox="1"/>
          <p:nvPr/>
        </p:nvSpPr>
        <p:spPr>
          <a:xfrm>
            <a:off x="-21350841" y="-3005482"/>
            <a:ext cx="415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effectLst>
                  <a:outerShdw blurRad="50800" dist="88900" dir="18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Jobs Bok</a:t>
            </a:r>
          </a:p>
        </p:txBody>
      </p:sp>
      <p:sp>
        <p:nvSpPr>
          <p:cNvPr id="13" name="Pil: vinkeltegn 12">
            <a:extLst>
              <a:ext uri="{FF2B5EF4-FFF2-40B4-BE49-F238E27FC236}">
                <a16:creationId xmlns:a16="http://schemas.microsoft.com/office/drawing/2014/main" id="{9754DD3A-280C-EFFE-3964-23FDD216A9B2}"/>
              </a:ext>
            </a:extLst>
          </p:cNvPr>
          <p:cNvSpPr/>
          <p:nvPr/>
        </p:nvSpPr>
        <p:spPr>
          <a:xfrm rot="16200000">
            <a:off x="-23833039" y="14891023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677A5B4-5B0F-DB89-0E19-C6D171FB7D3A}"/>
              </a:ext>
            </a:extLst>
          </p:cNvPr>
          <p:cNvSpPr txBox="1"/>
          <p:nvPr/>
        </p:nvSpPr>
        <p:spPr>
          <a:xfrm>
            <a:off x="-24319957" y="15208919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2650E5B5-E8CF-FFA2-C790-0E4470AF56EF}"/>
              </a:ext>
            </a:extLst>
          </p:cNvPr>
          <p:cNvSpPr/>
          <p:nvPr/>
        </p:nvSpPr>
        <p:spPr>
          <a:xfrm rot="16200000">
            <a:off x="-13961873" y="14413790"/>
            <a:ext cx="525782" cy="254407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4168270A-ECD3-43E6-AE76-89111F2D0E1C}"/>
              </a:ext>
            </a:extLst>
          </p:cNvPr>
          <p:cNvSpPr txBox="1"/>
          <p:nvPr/>
        </p:nvSpPr>
        <p:spPr>
          <a:xfrm>
            <a:off x="-15104637" y="15417157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Job og vennene</a:t>
            </a:r>
          </a:p>
        </p:txBody>
      </p:sp>
      <p:sp>
        <p:nvSpPr>
          <p:cNvPr id="16" name="Pil: vinkeltegn 15">
            <a:extLst>
              <a:ext uri="{FF2B5EF4-FFF2-40B4-BE49-F238E27FC236}">
                <a16:creationId xmlns:a16="http://schemas.microsoft.com/office/drawing/2014/main" id="{8C4C8A80-7C6C-0584-2725-ACF49911EF3E}"/>
              </a:ext>
            </a:extLst>
          </p:cNvPr>
          <p:cNvSpPr/>
          <p:nvPr/>
        </p:nvSpPr>
        <p:spPr>
          <a:xfrm rot="16200000">
            <a:off x="5961771" y="15109309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A1570CC-43D5-1A90-0972-AF6A6007E144}"/>
              </a:ext>
            </a:extLst>
          </p:cNvPr>
          <p:cNvSpPr txBox="1"/>
          <p:nvPr/>
        </p:nvSpPr>
        <p:spPr>
          <a:xfrm>
            <a:off x="5474853" y="15401254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epilog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2C28CA8-17A9-2ED7-EE0E-15B2840C95C7}"/>
              </a:ext>
            </a:extLst>
          </p:cNvPr>
          <p:cNvSpPr/>
          <p:nvPr/>
        </p:nvSpPr>
        <p:spPr>
          <a:xfrm>
            <a:off x="-2781964" y="358939"/>
            <a:ext cx="1024128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3-37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DE5AF23-3CDA-CFFA-E0E2-C3E9792A2C2D}"/>
              </a:ext>
            </a:extLst>
          </p:cNvPr>
          <p:cNvSpPr/>
          <p:nvPr/>
        </p:nvSpPr>
        <p:spPr>
          <a:xfrm>
            <a:off x="-23941650" y="358939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1-2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8A7C5B1-5F38-2447-D981-9E057FEDD237}"/>
              </a:ext>
            </a:extLst>
          </p:cNvPr>
          <p:cNvSpPr/>
          <p:nvPr/>
        </p:nvSpPr>
        <p:spPr>
          <a:xfrm>
            <a:off x="5833512" y="358939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E3ED431-8973-B77B-3495-2559BE3934AC}"/>
              </a:ext>
            </a:extLst>
          </p:cNvPr>
          <p:cNvSpPr/>
          <p:nvPr/>
        </p:nvSpPr>
        <p:spPr>
          <a:xfrm>
            <a:off x="-14485701" y="358939"/>
            <a:ext cx="1221674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38-41</a:t>
            </a:r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CB1E2BFB-76A0-5A65-8B5B-AEB0753B5A3F}"/>
              </a:ext>
            </a:extLst>
          </p:cNvPr>
          <p:cNvCxnSpPr>
            <a:cxnSpLocks/>
          </p:cNvCxnSpPr>
          <p:nvPr/>
        </p:nvCxnSpPr>
        <p:spPr>
          <a:xfrm>
            <a:off x="-7256656" y="605827"/>
            <a:ext cx="0" cy="14964693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il: vinkeltegn 31">
            <a:extLst>
              <a:ext uri="{FF2B5EF4-FFF2-40B4-BE49-F238E27FC236}">
                <a16:creationId xmlns:a16="http://schemas.microsoft.com/office/drawing/2014/main" id="{8390BC70-D5BA-AD09-67D5-D391D6938961}"/>
              </a:ext>
            </a:extLst>
          </p:cNvPr>
          <p:cNvSpPr/>
          <p:nvPr/>
        </p:nvSpPr>
        <p:spPr>
          <a:xfrm rot="16200000">
            <a:off x="-2338390" y="14482235"/>
            <a:ext cx="525782" cy="237405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10106E53-060E-EB8F-7F84-DC016F64E387}"/>
              </a:ext>
            </a:extLst>
          </p:cNvPr>
          <p:cNvSpPr txBox="1"/>
          <p:nvPr/>
        </p:nvSpPr>
        <p:spPr>
          <a:xfrm>
            <a:off x="-3453763" y="15407655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Guds respons</a:t>
            </a:r>
          </a:p>
        </p:txBody>
      </p:sp>
      <p:sp>
        <p:nvSpPr>
          <p:cNvPr id="10" name="Bildeforklaring: pil ned 9">
            <a:extLst>
              <a:ext uri="{FF2B5EF4-FFF2-40B4-BE49-F238E27FC236}">
                <a16:creationId xmlns:a16="http://schemas.microsoft.com/office/drawing/2014/main" id="{F9E1232E-25A9-8980-8522-0DFDBDF4ED8C}"/>
              </a:ext>
            </a:extLst>
          </p:cNvPr>
          <p:cNvSpPr/>
          <p:nvPr/>
        </p:nvSpPr>
        <p:spPr>
          <a:xfrm>
            <a:off x="-25884662" y="755925"/>
            <a:ext cx="68580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E31011D-E933-1C69-17E0-3C03F6ACCA2D}"/>
              </a:ext>
            </a:extLst>
          </p:cNvPr>
          <p:cNvSpPr txBox="1"/>
          <p:nvPr/>
        </p:nvSpPr>
        <p:spPr>
          <a:xfrm>
            <a:off x="-25942173" y="755925"/>
            <a:ext cx="80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</a:t>
            </a:r>
          </a:p>
        </p:txBody>
      </p:sp>
      <p:pic>
        <p:nvPicPr>
          <p:cNvPr id="25" name="Grafikk 24" descr="Eldre mann med sideburns">
            <a:extLst>
              <a:ext uri="{FF2B5EF4-FFF2-40B4-BE49-F238E27FC236}">
                <a16:creationId xmlns:a16="http://schemas.microsoft.com/office/drawing/2014/main" id="{7F411739-A671-9017-E12E-DA03C3FE0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5842650" y="1346131"/>
            <a:ext cx="523220" cy="523220"/>
          </a:xfrm>
          <a:prstGeom prst="rect">
            <a:avLst/>
          </a:prstGeom>
        </p:spPr>
      </p:pic>
      <p:pic>
        <p:nvPicPr>
          <p:cNvPr id="26" name="Grafikk 25" descr="Et smilefjes">
            <a:extLst>
              <a:ext uri="{FF2B5EF4-FFF2-40B4-BE49-F238E27FC236}">
                <a16:creationId xmlns:a16="http://schemas.microsoft.com/office/drawing/2014/main" id="{EB0494D2-6355-1DF7-87EF-6DFE6576C8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5539644" y="1521772"/>
            <a:ext cx="220214" cy="227096"/>
          </a:xfrm>
          <a:prstGeom prst="rect">
            <a:avLst/>
          </a:prstGeom>
        </p:spPr>
      </p:pic>
      <p:sp>
        <p:nvSpPr>
          <p:cNvPr id="40" name="Grafikk 33" descr="Sky kontur">
            <a:extLst>
              <a:ext uri="{FF2B5EF4-FFF2-40B4-BE49-F238E27FC236}">
                <a16:creationId xmlns:a16="http://schemas.microsoft.com/office/drawing/2014/main" id="{B588456B-87B3-D1D1-3EC0-CC5AA1271D1D}"/>
              </a:ext>
            </a:extLst>
          </p:cNvPr>
          <p:cNvSpPr/>
          <p:nvPr/>
        </p:nvSpPr>
        <p:spPr>
          <a:xfrm>
            <a:off x="-22734036" y="4005953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5" name="Grafikk 37" descr="Sky kontur">
            <a:extLst>
              <a:ext uri="{FF2B5EF4-FFF2-40B4-BE49-F238E27FC236}">
                <a16:creationId xmlns:a16="http://schemas.microsoft.com/office/drawing/2014/main" id="{2FE01158-FDEC-315C-DD8F-360302F2B762}"/>
              </a:ext>
            </a:extLst>
          </p:cNvPr>
          <p:cNvSpPr/>
          <p:nvPr/>
        </p:nvSpPr>
        <p:spPr>
          <a:xfrm>
            <a:off x="-25009194" y="5592011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2" name="Grafikk 38" descr="Sky kontur">
            <a:extLst>
              <a:ext uri="{FF2B5EF4-FFF2-40B4-BE49-F238E27FC236}">
                <a16:creationId xmlns:a16="http://schemas.microsoft.com/office/drawing/2014/main" id="{8FE1C9FC-1D29-E874-B87F-BAF58E26929F}"/>
              </a:ext>
            </a:extLst>
          </p:cNvPr>
          <p:cNvSpPr/>
          <p:nvPr/>
        </p:nvSpPr>
        <p:spPr>
          <a:xfrm>
            <a:off x="-24467731" y="6350797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8" name="Bildeforklaring: pil ned 47">
            <a:extLst>
              <a:ext uri="{FF2B5EF4-FFF2-40B4-BE49-F238E27FC236}">
                <a16:creationId xmlns:a16="http://schemas.microsoft.com/office/drawing/2014/main" id="{F8536A17-858A-16D3-EE66-A2E6F4C18BA4}"/>
              </a:ext>
            </a:extLst>
          </p:cNvPr>
          <p:cNvSpPr/>
          <p:nvPr/>
        </p:nvSpPr>
        <p:spPr>
          <a:xfrm rot="10800000">
            <a:off x="-24541501" y="6475026"/>
            <a:ext cx="184341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8F5EC43F-BD4F-85EB-7855-DFAAE957B420}"/>
              </a:ext>
            </a:extLst>
          </p:cNvPr>
          <p:cNvSpPr txBox="1"/>
          <p:nvPr/>
        </p:nvSpPr>
        <p:spPr>
          <a:xfrm>
            <a:off x="-24713912" y="6770639"/>
            <a:ext cx="216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Anklageren</a:t>
            </a:r>
          </a:p>
        </p:txBody>
      </p:sp>
      <p:pic>
        <p:nvPicPr>
          <p:cNvPr id="37" name="Grafikk 36" descr="Jente har lange strutteskjørt">
            <a:extLst>
              <a:ext uri="{FF2B5EF4-FFF2-40B4-BE49-F238E27FC236}">
                <a16:creationId xmlns:a16="http://schemas.microsoft.com/office/drawing/2014/main" id="{44727785-CE27-7105-2183-B06B9E5DEA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5481639" y="4581498"/>
            <a:ext cx="578198" cy="1839721"/>
          </a:xfrm>
          <a:prstGeom prst="rect">
            <a:avLst/>
          </a:prstGeom>
        </p:spPr>
      </p:pic>
      <p:sp>
        <p:nvSpPr>
          <p:cNvPr id="59" name="Frihåndsform: figur 58">
            <a:extLst>
              <a:ext uri="{FF2B5EF4-FFF2-40B4-BE49-F238E27FC236}">
                <a16:creationId xmlns:a16="http://schemas.microsoft.com/office/drawing/2014/main" id="{0B9977DD-388E-26A6-9E9D-8E9658EE08B3}"/>
              </a:ext>
            </a:extLst>
          </p:cNvPr>
          <p:cNvSpPr/>
          <p:nvPr/>
        </p:nvSpPr>
        <p:spPr>
          <a:xfrm rot="1706509">
            <a:off x="-21727351" y="4401051"/>
            <a:ext cx="95674" cy="99403"/>
          </a:xfrm>
          <a:custGeom>
            <a:avLst/>
            <a:gdLst>
              <a:gd name="connsiteX0" fmla="*/ 54062 w 95674"/>
              <a:gd name="connsiteY0" fmla="*/ 99403 h 99403"/>
              <a:gd name="connsiteX1" fmla="*/ 21276 w 95674"/>
              <a:gd name="connsiteY1" fmla="*/ 83218 h 99403"/>
              <a:gd name="connsiteX2" fmla="*/ 8617 w 95674"/>
              <a:gd name="connsiteY2" fmla="*/ 66824 h 99403"/>
              <a:gd name="connsiteX3" fmla="*/ 16192 w 95674"/>
              <a:gd name="connsiteY3" fmla="*/ 8617 h 99403"/>
              <a:gd name="connsiteX4" fmla="*/ 74398 w 95674"/>
              <a:gd name="connsiteY4" fmla="*/ 16191 h 99403"/>
              <a:gd name="connsiteX5" fmla="*/ 87057 w 95674"/>
              <a:gd name="connsiteY5" fmla="*/ 32585 h 99403"/>
              <a:gd name="connsiteX6" fmla="*/ 79487 w 95674"/>
              <a:gd name="connsiteY6" fmla="*/ 90788 h 99403"/>
              <a:gd name="connsiteX7" fmla="*/ 54062 w 95674"/>
              <a:gd name="connsiteY7" fmla="*/ 99403 h 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74" h="99403">
                <a:moveTo>
                  <a:pt x="54062" y="99403"/>
                </a:moveTo>
                <a:cubicBezTo>
                  <a:pt x="41217" y="99372"/>
                  <a:pt x="29111" y="93396"/>
                  <a:pt x="21276" y="83218"/>
                </a:cubicBezTo>
                <a:lnTo>
                  <a:pt x="8617" y="66824"/>
                </a:lnTo>
                <a:cubicBezTo>
                  <a:pt x="-5365" y="48659"/>
                  <a:pt x="-1974" y="22599"/>
                  <a:pt x="16192" y="8617"/>
                </a:cubicBezTo>
                <a:cubicBezTo>
                  <a:pt x="34357" y="-5365"/>
                  <a:pt x="60416" y="-1974"/>
                  <a:pt x="74398" y="16191"/>
                </a:cubicBezTo>
                <a:lnTo>
                  <a:pt x="87057" y="32585"/>
                </a:lnTo>
                <a:cubicBezTo>
                  <a:pt x="101039" y="50748"/>
                  <a:pt x="97650" y="76805"/>
                  <a:pt x="79487" y="90788"/>
                </a:cubicBezTo>
                <a:cubicBezTo>
                  <a:pt x="72201" y="96397"/>
                  <a:pt x="63257" y="99428"/>
                  <a:pt x="54062" y="994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1" name="Frihåndsform: figur 60">
            <a:extLst>
              <a:ext uri="{FF2B5EF4-FFF2-40B4-BE49-F238E27FC236}">
                <a16:creationId xmlns:a16="http://schemas.microsoft.com/office/drawing/2014/main" id="{EFD86B13-D2A5-47CE-DEC6-3DA901167277}"/>
              </a:ext>
            </a:extLst>
          </p:cNvPr>
          <p:cNvSpPr/>
          <p:nvPr/>
        </p:nvSpPr>
        <p:spPr>
          <a:xfrm rot="1706509">
            <a:off x="-21966737" y="4471587"/>
            <a:ext cx="100801" cy="95997"/>
          </a:xfrm>
          <a:custGeom>
            <a:avLst/>
            <a:gdLst>
              <a:gd name="connsiteX0" fmla="*/ 59432 w 100801"/>
              <a:gd name="connsiteY0" fmla="*/ 95997 h 95997"/>
              <a:gd name="connsiteX1" fmla="*/ 34946 w 100801"/>
              <a:gd name="connsiteY1" fmla="*/ 87904 h 95997"/>
              <a:gd name="connsiteX2" fmla="*/ 17930 w 100801"/>
              <a:gd name="connsiteY2" fmla="*/ 75661 h 95997"/>
              <a:gd name="connsiteX3" fmla="*/ 7351 w 100801"/>
              <a:gd name="connsiteY3" fmla="*/ 17930 h 95997"/>
              <a:gd name="connsiteX4" fmla="*/ 65085 w 100801"/>
              <a:gd name="connsiteY4" fmla="*/ 7351 h 95997"/>
              <a:gd name="connsiteX5" fmla="*/ 67110 w 100801"/>
              <a:gd name="connsiteY5" fmla="*/ 8843 h 95997"/>
              <a:gd name="connsiteX6" fmla="*/ 83918 w 100801"/>
              <a:gd name="connsiteY6" fmla="*/ 21086 h 95997"/>
              <a:gd name="connsiteX7" fmla="*/ 92706 w 100801"/>
              <a:gd name="connsiteY7" fmla="*/ 79116 h 95997"/>
              <a:gd name="connsiteX8" fmla="*/ 59432 w 100801"/>
              <a:gd name="connsiteY8" fmla="*/ 95997 h 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1" h="95997">
                <a:moveTo>
                  <a:pt x="59432" y="95997"/>
                </a:moveTo>
                <a:cubicBezTo>
                  <a:pt x="50617" y="95968"/>
                  <a:pt x="42040" y="93134"/>
                  <a:pt x="34946" y="87904"/>
                </a:cubicBezTo>
                <a:lnTo>
                  <a:pt x="17930" y="75661"/>
                </a:lnTo>
                <a:cubicBezTo>
                  <a:pt x="-933" y="62640"/>
                  <a:pt x="-5671" y="36792"/>
                  <a:pt x="7351" y="17930"/>
                </a:cubicBezTo>
                <a:cubicBezTo>
                  <a:pt x="20372" y="-933"/>
                  <a:pt x="46220" y="-5671"/>
                  <a:pt x="65085" y="7351"/>
                </a:cubicBezTo>
                <a:cubicBezTo>
                  <a:pt x="65773" y="7828"/>
                  <a:pt x="66450" y="8326"/>
                  <a:pt x="67110" y="8843"/>
                </a:cubicBezTo>
                <a:lnTo>
                  <a:pt x="83918" y="21086"/>
                </a:lnTo>
                <a:cubicBezTo>
                  <a:pt x="102370" y="34684"/>
                  <a:pt x="106305" y="60666"/>
                  <a:pt x="92706" y="79116"/>
                </a:cubicBezTo>
                <a:cubicBezTo>
                  <a:pt x="84912" y="89693"/>
                  <a:pt x="72569" y="95954"/>
                  <a:pt x="59432" y="95997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3" name="Frihåndsform: figur 62">
            <a:extLst>
              <a:ext uri="{FF2B5EF4-FFF2-40B4-BE49-F238E27FC236}">
                <a16:creationId xmlns:a16="http://schemas.microsoft.com/office/drawing/2014/main" id="{08F90A2D-071D-EB61-283A-026B5A6DA055}"/>
              </a:ext>
            </a:extLst>
          </p:cNvPr>
          <p:cNvSpPr/>
          <p:nvPr/>
        </p:nvSpPr>
        <p:spPr>
          <a:xfrm rot="1706509">
            <a:off x="-21026635" y="4581707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4" name="Frihåndsform: figur 63">
            <a:extLst>
              <a:ext uri="{FF2B5EF4-FFF2-40B4-BE49-F238E27FC236}">
                <a16:creationId xmlns:a16="http://schemas.microsoft.com/office/drawing/2014/main" id="{C1C34D74-7454-F446-6CA9-12C543A237D9}"/>
              </a:ext>
            </a:extLst>
          </p:cNvPr>
          <p:cNvSpPr/>
          <p:nvPr/>
        </p:nvSpPr>
        <p:spPr>
          <a:xfrm rot="1706509">
            <a:off x="-22330256" y="4794572"/>
            <a:ext cx="105205" cy="84539"/>
          </a:xfrm>
          <a:custGeom>
            <a:avLst/>
            <a:gdLst>
              <a:gd name="connsiteX0" fmla="*/ 62232 w 105205"/>
              <a:gd name="connsiteY0" fmla="*/ 84539 h 84539"/>
              <a:gd name="connsiteX1" fmla="*/ 59742 w 105205"/>
              <a:gd name="connsiteY1" fmla="*/ 84539 h 84539"/>
              <a:gd name="connsiteX2" fmla="*/ 38991 w 105205"/>
              <a:gd name="connsiteY2" fmla="*/ 83087 h 84539"/>
              <a:gd name="connsiteX3" fmla="*/ 82 w 105205"/>
              <a:gd name="connsiteY3" fmla="*/ 38991 h 84539"/>
              <a:gd name="connsiteX4" fmla="*/ 44179 w 105205"/>
              <a:gd name="connsiteY4" fmla="*/ 82 h 84539"/>
              <a:gd name="connsiteX5" fmla="*/ 64930 w 105205"/>
              <a:gd name="connsiteY5" fmla="*/ 1327 h 84539"/>
              <a:gd name="connsiteX6" fmla="*/ 105187 w 105205"/>
              <a:gd name="connsiteY6" fmla="*/ 44075 h 84539"/>
              <a:gd name="connsiteX7" fmla="*/ 62440 w 105205"/>
              <a:gd name="connsiteY7" fmla="*/ 84332 h 8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05" h="84539">
                <a:moveTo>
                  <a:pt x="62232" y="84539"/>
                </a:moveTo>
                <a:lnTo>
                  <a:pt x="59742" y="84539"/>
                </a:lnTo>
                <a:lnTo>
                  <a:pt x="38991" y="83087"/>
                </a:lnTo>
                <a:cubicBezTo>
                  <a:pt x="16069" y="81655"/>
                  <a:pt x="-1350" y="61912"/>
                  <a:pt x="82" y="38991"/>
                </a:cubicBezTo>
                <a:cubicBezTo>
                  <a:pt x="1514" y="16069"/>
                  <a:pt x="21257" y="-1350"/>
                  <a:pt x="44179" y="82"/>
                </a:cubicBezTo>
                <a:lnTo>
                  <a:pt x="64930" y="1327"/>
                </a:lnTo>
                <a:cubicBezTo>
                  <a:pt x="87851" y="2014"/>
                  <a:pt x="105874" y="21153"/>
                  <a:pt x="105187" y="44075"/>
                </a:cubicBezTo>
                <a:cubicBezTo>
                  <a:pt x="104500" y="66996"/>
                  <a:pt x="85361" y="85019"/>
                  <a:pt x="62440" y="84332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5" name="Frihåndsform: figur 64">
            <a:extLst>
              <a:ext uri="{FF2B5EF4-FFF2-40B4-BE49-F238E27FC236}">
                <a16:creationId xmlns:a16="http://schemas.microsoft.com/office/drawing/2014/main" id="{9B8D6DB5-0F6B-F023-B4AC-1CF18FF2EE4C}"/>
              </a:ext>
            </a:extLst>
          </p:cNvPr>
          <p:cNvSpPr/>
          <p:nvPr/>
        </p:nvSpPr>
        <p:spPr>
          <a:xfrm rot="1706509">
            <a:off x="-22176031" y="4600876"/>
            <a:ext cx="104290" cy="90434"/>
          </a:xfrm>
          <a:custGeom>
            <a:avLst/>
            <a:gdLst>
              <a:gd name="connsiteX0" fmla="*/ 62444 w 104290"/>
              <a:gd name="connsiteY0" fmla="*/ 89395 h 90434"/>
              <a:gd name="connsiteX1" fmla="*/ 48541 w 104290"/>
              <a:gd name="connsiteY1" fmla="*/ 86905 h 90434"/>
              <a:gd name="connsiteX2" fmla="*/ 29035 w 104290"/>
              <a:gd name="connsiteY2" fmla="*/ 81095 h 90434"/>
              <a:gd name="connsiteX3" fmla="*/ 1932 w 104290"/>
              <a:gd name="connsiteY3" fmla="*/ 29035 h 90434"/>
              <a:gd name="connsiteX4" fmla="*/ 53994 w 104290"/>
              <a:gd name="connsiteY4" fmla="*/ 1932 h 90434"/>
              <a:gd name="connsiteX5" fmla="*/ 56634 w 104290"/>
              <a:gd name="connsiteY5" fmla="*/ 2863 h 90434"/>
              <a:gd name="connsiteX6" fmla="*/ 76347 w 104290"/>
              <a:gd name="connsiteY6" fmla="*/ 9711 h 90434"/>
              <a:gd name="connsiteX7" fmla="*/ 101998 w 104290"/>
              <a:gd name="connsiteY7" fmla="*/ 62502 h 90434"/>
              <a:gd name="connsiteX8" fmla="*/ 62444 w 104290"/>
              <a:gd name="connsiteY8" fmla="*/ 90433 h 9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90" h="90434">
                <a:moveTo>
                  <a:pt x="62444" y="89395"/>
                </a:moveTo>
                <a:cubicBezTo>
                  <a:pt x="57698" y="89395"/>
                  <a:pt x="52992" y="88553"/>
                  <a:pt x="48541" y="86905"/>
                </a:cubicBezTo>
                <a:lnTo>
                  <a:pt x="29035" y="81095"/>
                </a:lnTo>
                <a:cubicBezTo>
                  <a:pt x="7173" y="74203"/>
                  <a:pt x="-4960" y="50894"/>
                  <a:pt x="1932" y="29035"/>
                </a:cubicBezTo>
                <a:cubicBezTo>
                  <a:pt x="8825" y="7173"/>
                  <a:pt x="32133" y="-4960"/>
                  <a:pt x="53994" y="1932"/>
                </a:cubicBezTo>
                <a:cubicBezTo>
                  <a:pt x="54884" y="2212"/>
                  <a:pt x="55764" y="2523"/>
                  <a:pt x="56634" y="2863"/>
                </a:cubicBezTo>
                <a:lnTo>
                  <a:pt x="76347" y="9711"/>
                </a:lnTo>
                <a:cubicBezTo>
                  <a:pt x="98009" y="17206"/>
                  <a:pt x="109493" y="40842"/>
                  <a:pt x="101998" y="62502"/>
                </a:cubicBezTo>
                <a:cubicBezTo>
                  <a:pt x="96173" y="79335"/>
                  <a:pt x="80257" y="90576"/>
                  <a:pt x="62444" y="9043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6" name="Frihåndsform: figur 65">
            <a:extLst>
              <a:ext uri="{FF2B5EF4-FFF2-40B4-BE49-F238E27FC236}">
                <a16:creationId xmlns:a16="http://schemas.microsoft.com/office/drawing/2014/main" id="{EF66E242-E5A9-C34C-400E-1E4E857EA74E}"/>
              </a:ext>
            </a:extLst>
          </p:cNvPr>
          <p:cNvSpPr/>
          <p:nvPr/>
        </p:nvSpPr>
        <p:spPr>
          <a:xfrm rot="1706509">
            <a:off x="-22437352" y="5014936"/>
            <a:ext cx="110324" cy="89075"/>
          </a:xfrm>
          <a:custGeom>
            <a:avLst/>
            <a:gdLst>
              <a:gd name="connsiteX0" fmla="*/ 46322 w 110324"/>
              <a:gd name="connsiteY0" fmla="*/ 88821 h 89075"/>
              <a:gd name="connsiteX1" fmla="*/ 254 w 110324"/>
              <a:gd name="connsiteY1" fmla="*/ 51884 h 89075"/>
              <a:gd name="connsiteX2" fmla="*/ 37191 w 110324"/>
              <a:gd name="connsiteY2" fmla="*/ 5817 h 89075"/>
              <a:gd name="connsiteX3" fmla="*/ 57942 w 110324"/>
              <a:gd name="connsiteY3" fmla="*/ 1459 h 89075"/>
              <a:gd name="connsiteX4" fmla="*/ 108865 w 110324"/>
              <a:gd name="connsiteY4" fmla="*/ 30643 h 89075"/>
              <a:gd name="connsiteX5" fmla="*/ 79681 w 110324"/>
              <a:gd name="connsiteY5" fmla="*/ 81567 h 89075"/>
              <a:gd name="connsiteX6" fmla="*/ 75996 w 110324"/>
              <a:gd name="connsiteY6" fmla="*/ 82388 h 89075"/>
              <a:gd name="connsiteX7" fmla="*/ 55245 w 110324"/>
              <a:gd name="connsiteY7" fmla="*/ 86954 h 89075"/>
              <a:gd name="connsiteX8" fmla="*/ 46322 w 110324"/>
              <a:gd name="connsiteY8" fmla="*/ 88821 h 8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24" h="89075">
                <a:moveTo>
                  <a:pt x="46322" y="88821"/>
                </a:moveTo>
                <a:cubicBezTo>
                  <a:pt x="23400" y="91342"/>
                  <a:pt x="2775" y="74806"/>
                  <a:pt x="254" y="51884"/>
                </a:cubicBezTo>
                <a:cubicBezTo>
                  <a:pt x="-2267" y="28963"/>
                  <a:pt x="14269" y="8338"/>
                  <a:pt x="37191" y="5817"/>
                </a:cubicBezTo>
                <a:lnTo>
                  <a:pt x="57942" y="1459"/>
                </a:lnTo>
                <a:cubicBezTo>
                  <a:pt x="80063" y="-4544"/>
                  <a:pt x="102862" y="8523"/>
                  <a:pt x="108865" y="30643"/>
                </a:cubicBezTo>
                <a:cubicBezTo>
                  <a:pt x="114869" y="52764"/>
                  <a:pt x="101802" y="75563"/>
                  <a:pt x="79681" y="81567"/>
                </a:cubicBezTo>
                <a:cubicBezTo>
                  <a:pt x="78465" y="81897"/>
                  <a:pt x="77237" y="82171"/>
                  <a:pt x="75996" y="82388"/>
                </a:cubicBezTo>
                <a:lnTo>
                  <a:pt x="55245" y="86954"/>
                </a:lnTo>
                <a:cubicBezTo>
                  <a:pt x="52337" y="87863"/>
                  <a:pt x="49349" y="88487"/>
                  <a:pt x="46322" y="88821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7" name="Frihåndsform: figur 66">
            <a:extLst>
              <a:ext uri="{FF2B5EF4-FFF2-40B4-BE49-F238E27FC236}">
                <a16:creationId xmlns:a16="http://schemas.microsoft.com/office/drawing/2014/main" id="{F5C24C88-0DC4-1048-E915-AB0841B7828C}"/>
              </a:ext>
            </a:extLst>
          </p:cNvPr>
          <p:cNvSpPr/>
          <p:nvPr/>
        </p:nvSpPr>
        <p:spPr>
          <a:xfrm rot="978598">
            <a:off x="-22140143" y="4390914"/>
            <a:ext cx="1023927" cy="1571863"/>
          </a:xfrm>
          <a:custGeom>
            <a:avLst/>
            <a:gdLst>
              <a:gd name="connsiteX0" fmla="*/ 1700992 w 1877168"/>
              <a:gd name="connsiteY0" fmla="*/ 474809 h 1892970"/>
              <a:gd name="connsiteX1" fmla="*/ 1776318 w 1877168"/>
              <a:gd name="connsiteY1" fmla="*/ 437249 h 1892970"/>
              <a:gd name="connsiteX2" fmla="*/ 1877169 w 1877168"/>
              <a:gd name="connsiteY2" fmla="*/ 437249 h 1892970"/>
              <a:gd name="connsiteX3" fmla="*/ 1807238 w 1877168"/>
              <a:gd name="connsiteY3" fmla="*/ 359848 h 1892970"/>
              <a:gd name="connsiteX4" fmla="*/ 1807238 w 1877168"/>
              <a:gd name="connsiteY4" fmla="*/ 357980 h 1892970"/>
              <a:gd name="connsiteX5" fmla="*/ 1704727 w 1877168"/>
              <a:gd name="connsiteY5" fmla="*/ 241774 h 1892970"/>
              <a:gd name="connsiteX6" fmla="*/ 1765528 w 1877168"/>
              <a:gd name="connsiteY6" fmla="*/ 180766 h 1892970"/>
              <a:gd name="connsiteX7" fmla="*/ 1816613 w 1877168"/>
              <a:gd name="connsiteY7" fmla="*/ 151864 h 1892970"/>
              <a:gd name="connsiteX8" fmla="*/ 1787711 w 1877168"/>
              <a:gd name="connsiteY8" fmla="*/ 100780 h 1892970"/>
              <a:gd name="connsiteX9" fmla="*/ 1746437 w 1877168"/>
              <a:gd name="connsiteY9" fmla="*/ 112287 h 1892970"/>
              <a:gd name="connsiteX10" fmla="*/ 1735854 w 1877168"/>
              <a:gd name="connsiteY10" fmla="*/ 152337 h 1892970"/>
              <a:gd name="connsiteX11" fmla="*/ 1690201 w 1877168"/>
              <a:gd name="connsiteY11" fmla="*/ 197989 h 1892970"/>
              <a:gd name="connsiteX12" fmla="*/ 1690201 w 1877168"/>
              <a:gd name="connsiteY12" fmla="*/ 116852 h 1892970"/>
              <a:gd name="connsiteX13" fmla="*/ 1710952 w 1877168"/>
              <a:gd name="connsiteY13" fmla="*/ 81160 h 1892970"/>
              <a:gd name="connsiteX14" fmla="*/ 1669450 w 1877168"/>
              <a:gd name="connsiteY14" fmla="*/ 39658 h 1892970"/>
              <a:gd name="connsiteX15" fmla="*/ 1627948 w 1877168"/>
              <a:gd name="connsiteY15" fmla="*/ 81160 h 1892970"/>
              <a:gd name="connsiteX16" fmla="*/ 1648699 w 1877168"/>
              <a:gd name="connsiteY16" fmla="*/ 116852 h 1892970"/>
              <a:gd name="connsiteX17" fmla="*/ 1648699 w 1877168"/>
              <a:gd name="connsiteY17" fmla="*/ 197159 h 1892970"/>
              <a:gd name="connsiteX18" fmla="*/ 1605536 w 1877168"/>
              <a:gd name="connsiteY18" fmla="*/ 153789 h 1892970"/>
              <a:gd name="connsiteX19" fmla="*/ 1594953 w 1877168"/>
              <a:gd name="connsiteY19" fmla="*/ 113947 h 1892970"/>
              <a:gd name="connsiteX20" fmla="*/ 1536261 w 1877168"/>
              <a:gd name="connsiteY20" fmla="*/ 113719 h 1892970"/>
              <a:gd name="connsiteX21" fmla="*/ 1536032 w 1877168"/>
              <a:gd name="connsiteY21" fmla="*/ 172411 h 1892970"/>
              <a:gd name="connsiteX22" fmla="*/ 1576277 w 1877168"/>
              <a:gd name="connsiteY22" fmla="*/ 183256 h 1892970"/>
              <a:gd name="connsiteX23" fmla="*/ 1643096 w 1877168"/>
              <a:gd name="connsiteY23" fmla="*/ 250074 h 1892970"/>
              <a:gd name="connsiteX24" fmla="*/ 1572127 w 1877168"/>
              <a:gd name="connsiteY24" fmla="*/ 357772 h 1892970"/>
              <a:gd name="connsiteX25" fmla="*/ 1576485 w 1877168"/>
              <a:gd name="connsiteY25" fmla="*/ 387447 h 1892970"/>
              <a:gd name="connsiteX26" fmla="*/ 1576485 w 1877168"/>
              <a:gd name="connsiteY26" fmla="*/ 703071 h 1892970"/>
              <a:gd name="connsiteX27" fmla="*/ 1576485 w 1877168"/>
              <a:gd name="connsiteY27" fmla="*/ 703071 h 1892970"/>
              <a:gd name="connsiteX28" fmla="*/ 1530417 w 1877168"/>
              <a:gd name="connsiteY28" fmla="*/ 760759 h 1892970"/>
              <a:gd name="connsiteX29" fmla="*/ 1272896 w 1877168"/>
              <a:gd name="connsiteY29" fmla="*/ 753288 h 1892970"/>
              <a:gd name="connsiteX30" fmla="*/ 1254635 w 1877168"/>
              <a:gd name="connsiteY30" fmla="*/ 757024 h 1892970"/>
              <a:gd name="connsiteX31" fmla="*/ 1375199 w 1877168"/>
              <a:gd name="connsiteY31" fmla="*/ 160845 h 1892970"/>
              <a:gd name="connsiteX32" fmla="*/ 1283271 w 1877168"/>
              <a:gd name="connsiteY32" fmla="*/ 10667 h 1892970"/>
              <a:gd name="connsiteX33" fmla="*/ 1133093 w 1877168"/>
              <a:gd name="connsiteY33" fmla="*/ 102595 h 1892970"/>
              <a:gd name="connsiteX34" fmla="*/ 1131165 w 1877168"/>
              <a:gd name="connsiteY34" fmla="*/ 112287 h 1892970"/>
              <a:gd name="connsiteX35" fmla="*/ 1116639 w 1877168"/>
              <a:gd name="connsiteY35" fmla="*/ 184086 h 1892970"/>
              <a:gd name="connsiteX36" fmla="*/ 1111037 w 1877168"/>
              <a:gd name="connsiteY36" fmla="*/ 114570 h 1892970"/>
              <a:gd name="connsiteX37" fmla="*/ 976154 w 1877168"/>
              <a:gd name="connsiteY37" fmla="*/ 439 h 1892970"/>
              <a:gd name="connsiteX38" fmla="*/ 862023 w 1877168"/>
              <a:gd name="connsiteY38" fmla="*/ 135321 h 1892970"/>
              <a:gd name="connsiteX39" fmla="*/ 868248 w 1877168"/>
              <a:gd name="connsiteY39" fmla="*/ 213137 h 1892970"/>
              <a:gd name="connsiteX40" fmla="*/ 841064 w 1877168"/>
              <a:gd name="connsiteY40" fmla="*/ 140093 h 1892970"/>
              <a:gd name="connsiteX41" fmla="*/ 679517 w 1877168"/>
              <a:gd name="connsiteY41" fmla="*/ 69851 h 1892970"/>
              <a:gd name="connsiteX42" fmla="*/ 609274 w 1877168"/>
              <a:gd name="connsiteY42" fmla="*/ 231398 h 1892970"/>
              <a:gd name="connsiteX43" fmla="*/ 636043 w 1877168"/>
              <a:gd name="connsiteY43" fmla="*/ 299047 h 1892970"/>
              <a:gd name="connsiteX44" fmla="*/ 594541 w 1877168"/>
              <a:gd name="connsiteY44" fmla="*/ 244056 h 1892970"/>
              <a:gd name="connsiteX45" fmla="*/ 419920 w 1877168"/>
              <a:gd name="connsiteY45" fmla="*/ 221334 h 1892970"/>
              <a:gd name="connsiteX46" fmla="*/ 397197 w 1877168"/>
              <a:gd name="connsiteY46" fmla="*/ 395955 h 1892970"/>
              <a:gd name="connsiteX47" fmla="*/ 439945 w 1877168"/>
              <a:gd name="connsiteY47" fmla="*/ 451567 h 1892970"/>
              <a:gd name="connsiteX48" fmla="*/ 380596 w 1877168"/>
              <a:gd name="connsiteY48" fmla="*/ 407990 h 1892970"/>
              <a:gd name="connsiteX49" fmla="*/ 205965 w 1877168"/>
              <a:gd name="connsiteY49" fmla="*/ 430526 h 1892970"/>
              <a:gd name="connsiteX50" fmla="*/ 228501 w 1877168"/>
              <a:gd name="connsiteY50" fmla="*/ 605157 h 1892970"/>
              <a:gd name="connsiteX51" fmla="*/ 233263 w 1877168"/>
              <a:gd name="connsiteY51" fmla="*/ 608653 h 1892970"/>
              <a:gd name="connsiteX52" fmla="*/ 274765 w 1877168"/>
              <a:gd name="connsiteY52" fmla="*/ 639365 h 1892970"/>
              <a:gd name="connsiteX53" fmla="*/ 215832 w 1877168"/>
              <a:gd name="connsiteY53" fmla="*/ 618614 h 1892970"/>
              <a:gd name="connsiteX54" fmla="*/ 58814 w 1877168"/>
              <a:gd name="connsiteY54" fmla="*/ 698294 h 1892970"/>
              <a:gd name="connsiteX55" fmla="*/ 132828 w 1877168"/>
              <a:gd name="connsiteY55" fmla="*/ 853309 h 1892970"/>
              <a:gd name="connsiteX56" fmla="*/ 201721 w 1877168"/>
              <a:gd name="connsiteY56" fmla="*/ 877795 h 1892970"/>
              <a:gd name="connsiteX57" fmla="*/ 132205 w 1877168"/>
              <a:gd name="connsiteY57" fmla="*/ 873645 h 1892970"/>
              <a:gd name="connsiteX58" fmla="*/ 228 w 1877168"/>
              <a:gd name="connsiteY58" fmla="*/ 990681 h 1892970"/>
              <a:gd name="connsiteX59" fmla="*/ 117264 w 1877168"/>
              <a:gd name="connsiteY59" fmla="*/ 1122658 h 1892970"/>
              <a:gd name="connsiteX60" fmla="*/ 187196 w 1877168"/>
              <a:gd name="connsiteY60" fmla="*/ 1126808 h 1892970"/>
              <a:gd name="connsiteX61" fmla="*/ 115397 w 1877168"/>
              <a:gd name="connsiteY61" fmla="*/ 1142994 h 1892970"/>
              <a:gd name="connsiteX62" fmla="*/ 23645 w 1877168"/>
              <a:gd name="connsiteY62" fmla="*/ 1293278 h 1892970"/>
              <a:gd name="connsiteX63" fmla="*/ 141543 w 1877168"/>
              <a:gd name="connsiteY63" fmla="*/ 1388480 h 1892970"/>
              <a:gd name="connsiteX64" fmla="*/ 168935 w 1877168"/>
              <a:gd name="connsiteY64" fmla="*/ 1385575 h 1892970"/>
              <a:gd name="connsiteX65" fmla="*/ 250072 w 1877168"/>
              <a:gd name="connsiteY65" fmla="*/ 1367314 h 1892970"/>
              <a:gd name="connsiteX66" fmla="*/ 183460 w 1877168"/>
              <a:gd name="connsiteY66" fmla="*/ 1404251 h 1892970"/>
              <a:gd name="connsiteX67" fmla="*/ 135110 w 1877168"/>
              <a:gd name="connsiteY67" fmla="*/ 1573580 h 1892970"/>
              <a:gd name="connsiteX68" fmla="*/ 304440 w 1877168"/>
              <a:gd name="connsiteY68" fmla="*/ 1621930 h 1892970"/>
              <a:gd name="connsiteX69" fmla="*/ 915976 w 1877168"/>
              <a:gd name="connsiteY69" fmla="*/ 1282027 h 1892970"/>
              <a:gd name="connsiteX70" fmla="*/ 1056254 w 1877168"/>
              <a:gd name="connsiteY70" fmla="*/ 1370634 h 1892970"/>
              <a:gd name="connsiteX71" fmla="*/ 1056254 w 1877168"/>
              <a:gd name="connsiteY71" fmla="*/ 1726930 h 1892970"/>
              <a:gd name="connsiteX72" fmla="*/ 1014751 w 1877168"/>
              <a:gd name="connsiteY72" fmla="*/ 1768432 h 1892970"/>
              <a:gd name="connsiteX73" fmla="*/ 1056254 w 1877168"/>
              <a:gd name="connsiteY73" fmla="*/ 1809935 h 1892970"/>
              <a:gd name="connsiteX74" fmla="*/ 1081155 w 1877168"/>
              <a:gd name="connsiteY74" fmla="*/ 1809935 h 1892970"/>
              <a:gd name="connsiteX75" fmla="*/ 1151709 w 1877168"/>
              <a:gd name="connsiteY75" fmla="*/ 1880488 h 1892970"/>
              <a:gd name="connsiteX76" fmla="*/ 1208328 w 1877168"/>
              <a:gd name="connsiteY76" fmla="*/ 1881972 h 1892970"/>
              <a:gd name="connsiteX77" fmla="*/ 1209812 w 1877168"/>
              <a:gd name="connsiteY77" fmla="*/ 1880488 h 1892970"/>
              <a:gd name="connsiteX78" fmla="*/ 1211296 w 1877168"/>
              <a:gd name="connsiteY78" fmla="*/ 1823869 h 1892970"/>
              <a:gd name="connsiteX79" fmla="*/ 1209812 w 1877168"/>
              <a:gd name="connsiteY79" fmla="*/ 1822385 h 1892970"/>
              <a:gd name="connsiteX80" fmla="*/ 1197361 w 1877168"/>
              <a:gd name="connsiteY80" fmla="*/ 1809935 h 1892970"/>
              <a:gd name="connsiteX81" fmla="*/ 1243221 w 1877168"/>
              <a:gd name="connsiteY81" fmla="*/ 1809935 h 1892970"/>
              <a:gd name="connsiteX82" fmla="*/ 1284724 w 1877168"/>
              <a:gd name="connsiteY82" fmla="*/ 1768432 h 1892970"/>
              <a:gd name="connsiteX83" fmla="*/ 1243221 w 1877168"/>
              <a:gd name="connsiteY83" fmla="*/ 1726930 h 1892970"/>
              <a:gd name="connsiteX84" fmla="*/ 1139466 w 1877168"/>
              <a:gd name="connsiteY84" fmla="*/ 1726930 h 1892970"/>
              <a:gd name="connsiteX85" fmla="*/ 1139466 w 1877168"/>
              <a:gd name="connsiteY85" fmla="*/ 1390970 h 1892970"/>
              <a:gd name="connsiteX86" fmla="*/ 1160217 w 1877168"/>
              <a:gd name="connsiteY86" fmla="*/ 1390970 h 1892970"/>
              <a:gd name="connsiteX87" fmla="*/ 1222470 w 1877168"/>
              <a:gd name="connsiteY87" fmla="*/ 1385782 h 1892970"/>
              <a:gd name="connsiteX88" fmla="*/ 1222470 w 1877168"/>
              <a:gd name="connsiteY88" fmla="*/ 1643303 h 1892970"/>
              <a:gd name="connsiteX89" fmla="*/ 1180968 w 1877168"/>
              <a:gd name="connsiteY89" fmla="*/ 1684805 h 1892970"/>
              <a:gd name="connsiteX90" fmla="*/ 1243221 w 1877168"/>
              <a:gd name="connsiteY90" fmla="*/ 1684805 h 1892970"/>
              <a:gd name="connsiteX91" fmla="*/ 1326058 w 1877168"/>
              <a:gd name="connsiteY91" fmla="*/ 1767978 h 1892970"/>
              <a:gd name="connsiteX92" fmla="*/ 1320001 w 1877168"/>
              <a:gd name="connsiteY92" fmla="*/ 1798937 h 1892970"/>
              <a:gd name="connsiteX93" fmla="*/ 1346977 w 1877168"/>
              <a:gd name="connsiteY93" fmla="*/ 1809312 h 1892970"/>
              <a:gd name="connsiteX94" fmla="*/ 1376029 w 1877168"/>
              <a:gd name="connsiteY94" fmla="*/ 1796861 h 1892970"/>
              <a:gd name="connsiteX95" fmla="*/ 1377512 w 1877168"/>
              <a:gd name="connsiteY95" fmla="*/ 1740242 h 1892970"/>
              <a:gd name="connsiteX96" fmla="*/ 1376029 w 1877168"/>
              <a:gd name="connsiteY96" fmla="*/ 1738758 h 1892970"/>
              <a:gd name="connsiteX97" fmla="*/ 1363578 w 1877168"/>
              <a:gd name="connsiteY97" fmla="*/ 1726308 h 1892970"/>
              <a:gd name="connsiteX98" fmla="*/ 1409853 w 1877168"/>
              <a:gd name="connsiteY98" fmla="*/ 1726308 h 1892970"/>
              <a:gd name="connsiteX99" fmla="*/ 1451355 w 1877168"/>
              <a:gd name="connsiteY99" fmla="*/ 1684805 h 1892970"/>
              <a:gd name="connsiteX100" fmla="*/ 1409853 w 1877168"/>
              <a:gd name="connsiteY100" fmla="*/ 1643303 h 1892970"/>
              <a:gd name="connsiteX101" fmla="*/ 1306097 w 1877168"/>
              <a:gd name="connsiteY101" fmla="*/ 1643303 h 1892970"/>
              <a:gd name="connsiteX102" fmla="*/ 1306097 w 1877168"/>
              <a:gd name="connsiteY102" fmla="*/ 1365861 h 1892970"/>
              <a:gd name="connsiteX103" fmla="*/ 1421059 w 1877168"/>
              <a:gd name="connsiteY103" fmla="*/ 1297797 h 1892970"/>
              <a:gd name="connsiteX104" fmla="*/ 1543905 w 1877168"/>
              <a:gd name="connsiteY104" fmla="*/ 1217283 h 1892970"/>
              <a:gd name="connsiteX105" fmla="*/ 1799352 w 1877168"/>
              <a:gd name="connsiteY105" fmla="*/ 885266 h 1892970"/>
              <a:gd name="connsiteX106" fmla="*/ 1700992 w 1877168"/>
              <a:gd name="connsiteY106" fmla="*/ 621519 h 1892970"/>
              <a:gd name="connsiteX107" fmla="*/ 152749 w 1877168"/>
              <a:gd name="connsiteY107" fmla="*/ 794583 h 1892970"/>
              <a:gd name="connsiteX108" fmla="*/ 111191 w 1877168"/>
              <a:gd name="connsiteY108" fmla="*/ 716970 h 1892970"/>
              <a:gd name="connsiteX109" fmla="*/ 188806 w 1877168"/>
              <a:gd name="connsiteY109" fmla="*/ 675412 h 1892970"/>
              <a:gd name="connsiteX110" fmla="*/ 194251 w 1877168"/>
              <a:gd name="connsiteY110" fmla="*/ 677339 h 1892970"/>
              <a:gd name="connsiteX111" fmla="*/ 272483 w 1877168"/>
              <a:gd name="connsiteY111" fmla="*/ 705146 h 1892970"/>
              <a:gd name="connsiteX112" fmla="*/ 310551 w 1877168"/>
              <a:gd name="connsiteY112" fmla="*/ 784529 h 1892970"/>
              <a:gd name="connsiteX113" fmla="*/ 251732 w 1877168"/>
              <a:gd name="connsiteY113" fmla="*/ 826125 h 1892970"/>
              <a:gd name="connsiteX114" fmla="*/ 230981 w 1877168"/>
              <a:gd name="connsiteY114" fmla="*/ 822390 h 1892970"/>
              <a:gd name="connsiteX115" fmla="*/ 120169 w 1877168"/>
              <a:gd name="connsiteY115" fmla="*/ 1059990 h 1892970"/>
              <a:gd name="connsiteX116" fmla="*/ 61651 w 1877168"/>
              <a:gd name="connsiteY116" fmla="*/ 994001 h 1892970"/>
              <a:gd name="connsiteX117" fmla="*/ 127640 w 1877168"/>
              <a:gd name="connsiteY117" fmla="*/ 935483 h 1892970"/>
              <a:gd name="connsiteX118" fmla="*/ 210644 w 1877168"/>
              <a:gd name="connsiteY118" fmla="*/ 940463 h 1892970"/>
              <a:gd name="connsiteX119" fmla="*/ 271134 w 1877168"/>
              <a:gd name="connsiteY119" fmla="*/ 1004481 h 1892970"/>
              <a:gd name="connsiteX120" fmla="*/ 207117 w 1877168"/>
              <a:gd name="connsiteY120" fmla="*/ 1064970 h 1892970"/>
              <a:gd name="connsiteX121" fmla="*/ 203174 w 1877168"/>
              <a:gd name="connsiteY121" fmla="*/ 1064970 h 1892970"/>
              <a:gd name="connsiteX122" fmla="*/ 236376 w 1877168"/>
              <a:gd name="connsiteY122" fmla="*/ 1306513 h 1892970"/>
              <a:gd name="connsiteX123" fmla="*/ 155446 w 1877168"/>
              <a:gd name="connsiteY123" fmla="*/ 1324774 h 1892970"/>
              <a:gd name="connsiteX124" fmla="*/ 141751 w 1877168"/>
              <a:gd name="connsiteY124" fmla="*/ 1326226 h 1892970"/>
              <a:gd name="connsiteX125" fmla="*/ 80073 w 1877168"/>
              <a:gd name="connsiteY125" fmla="*/ 1263402 h 1892970"/>
              <a:gd name="connsiteX126" fmla="*/ 128055 w 1877168"/>
              <a:gd name="connsiteY126" fmla="*/ 1203380 h 1892970"/>
              <a:gd name="connsiteX127" fmla="*/ 209192 w 1877168"/>
              <a:gd name="connsiteY127" fmla="*/ 1185119 h 1892970"/>
              <a:gd name="connsiteX128" fmla="*/ 281535 w 1877168"/>
              <a:gd name="connsiteY128" fmla="*/ 1235295 h 1892970"/>
              <a:gd name="connsiteX129" fmla="*/ 236376 w 1877168"/>
              <a:gd name="connsiteY129" fmla="*/ 1306513 h 1892970"/>
              <a:gd name="connsiteX130" fmla="*/ 346772 w 1877168"/>
              <a:gd name="connsiteY130" fmla="*/ 1527097 h 1892970"/>
              <a:gd name="connsiteX131" fmla="*/ 274350 w 1877168"/>
              <a:gd name="connsiteY131" fmla="*/ 1567562 h 1892970"/>
              <a:gd name="connsiteX132" fmla="*/ 244054 w 1877168"/>
              <a:gd name="connsiteY132" fmla="*/ 1575447 h 1892970"/>
              <a:gd name="connsiteX133" fmla="*/ 181454 w 1877168"/>
              <a:gd name="connsiteY133" fmla="*/ 1513543 h 1892970"/>
              <a:gd name="connsiteX134" fmla="*/ 213757 w 1877168"/>
              <a:gd name="connsiteY134" fmla="*/ 1458618 h 1892970"/>
              <a:gd name="connsiteX135" fmla="*/ 286386 w 1877168"/>
              <a:gd name="connsiteY135" fmla="*/ 1418361 h 1892970"/>
              <a:gd name="connsiteX136" fmla="*/ 372047 w 1877168"/>
              <a:gd name="connsiteY136" fmla="*/ 1438691 h 1892970"/>
              <a:gd name="connsiteX137" fmla="*/ 351717 w 1877168"/>
              <a:gd name="connsiteY137" fmla="*/ 1524352 h 1892970"/>
              <a:gd name="connsiteX138" fmla="*/ 346772 w 1877168"/>
              <a:gd name="connsiteY138" fmla="*/ 1527097 h 1892970"/>
              <a:gd name="connsiteX139" fmla="*/ 423136 w 1877168"/>
              <a:gd name="connsiteY139" fmla="*/ 594543 h 1892970"/>
              <a:gd name="connsiteX140" fmla="*/ 336189 w 1877168"/>
              <a:gd name="connsiteY140" fmla="*/ 607823 h 1892970"/>
              <a:gd name="connsiteX141" fmla="*/ 269163 w 1877168"/>
              <a:gd name="connsiteY141" fmla="*/ 558643 h 1892970"/>
              <a:gd name="connsiteX142" fmla="*/ 252082 w 1877168"/>
              <a:gd name="connsiteY142" fmla="*/ 472277 h 1892970"/>
              <a:gd name="connsiteX143" fmla="*/ 338451 w 1877168"/>
              <a:gd name="connsiteY143" fmla="*/ 455197 h 1892970"/>
              <a:gd name="connsiteX144" fmla="*/ 342829 w 1877168"/>
              <a:gd name="connsiteY144" fmla="*/ 458415 h 1892970"/>
              <a:gd name="connsiteX145" fmla="*/ 409855 w 1877168"/>
              <a:gd name="connsiteY145" fmla="*/ 506558 h 1892970"/>
              <a:gd name="connsiteX146" fmla="*/ 423931 w 1877168"/>
              <a:gd name="connsiteY146" fmla="*/ 593466 h 1892970"/>
              <a:gd name="connsiteX147" fmla="*/ 423136 w 1877168"/>
              <a:gd name="connsiteY147" fmla="*/ 594543 h 1892970"/>
              <a:gd name="connsiteX148" fmla="*/ 583543 w 1877168"/>
              <a:gd name="connsiteY148" fmla="*/ 435382 h 1892970"/>
              <a:gd name="connsiteX149" fmla="*/ 497425 w 1877168"/>
              <a:gd name="connsiteY149" fmla="*/ 423553 h 1892970"/>
              <a:gd name="connsiteX150" fmla="*/ 446792 w 1877168"/>
              <a:gd name="connsiteY150" fmla="*/ 357772 h 1892970"/>
              <a:gd name="connsiteX151" fmla="*/ 455124 w 1877168"/>
              <a:gd name="connsiteY151" fmla="*/ 270128 h 1892970"/>
              <a:gd name="connsiteX152" fmla="*/ 542769 w 1877168"/>
              <a:gd name="connsiteY152" fmla="*/ 278460 h 1892970"/>
              <a:gd name="connsiteX153" fmla="*/ 545360 w 1877168"/>
              <a:gd name="connsiteY153" fmla="*/ 281823 h 1892970"/>
              <a:gd name="connsiteX154" fmla="*/ 595993 w 1877168"/>
              <a:gd name="connsiteY154" fmla="*/ 347604 h 1892970"/>
              <a:gd name="connsiteX155" fmla="*/ 584242 w 1877168"/>
              <a:gd name="connsiteY155" fmla="*/ 434857 h 1892970"/>
              <a:gd name="connsiteX156" fmla="*/ 583543 w 1877168"/>
              <a:gd name="connsiteY156" fmla="*/ 435382 h 1892970"/>
              <a:gd name="connsiteX157" fmla="*/ 1175573 w 1877168"/>
              <a:gd name="connsiteY157" fmla="*/ 205044 h 1892970"/>
              <a:gd name="connsiteX158" fmla="*/ 1192174 w 1877168"/>
              <a:gd name="connsiteY158" fmla="*/ 123700 h 1892970"/>
              <a:gd name="connsiteX159" fmla="*/ 1264738 w 1877168"/>
              <a:gd name="connsiteY159" fmla="*/ 73847 h 1892970"/>
              <a:gd name="connsiteX160" fmla="*/ 1314591 w 1877168"/>
              <a:gd name="connsiteY160" fmla="*/ 146412 h 1892970"/>
              <a:gd name="connsiteX161" fmla="*/ 1314190 w 1877168"/>
              <a:gd name="connsiteY161" fmla="*/ 148394 h 1892970"/>
              <a:gd name="connsiteX162" fmla="*/ 1297797 w 1877168"/>
              <a:gd name="connsiteY162" fmla="*/ 229738 h 1892970"/>
              <a:gd name="connsiteX163" fmla="*/ 1236789 w 1877168"/>
              <a:gd name="connsiteY163" fmla="*/ 279748 h 1892970"/>
              <a:gd name="connsiteX164" fmla="*/ 1223715 w 1877168"/>
              <a:gd name="connsiteY164" fmla="*/ 278296 h 1892970"/>
              <a:gd name="connsiteX165" fmla="*/ 1175573 w 1877168"/>
              <a:gd name="connsiteY165" fmla="*/ 205044 h 1892970"/>
              <a:gd name="connsiteX166" fmla="*/ 981964 w 1877168"/>
              <a:gd name="connsiteY166" fmla="*/ 61654 h 1892970"/>
              <a:gd name="connsiteX167" fmla="*/ 1048991 w 1877168"/>
              <a:gd name="connsiteY167" fmla="*/ 118512 h 1892970"/>
              <a:gd name="connsiteX168" fmla="*/ 1055631 w 1877168"/>
              <a:gd name="connsiteY168" fmla="*/ 201517 h 1892970"/>
              <a:gd name="connsiteX169" fmla="*/ 998773 w 1877168"/>
              <a:gd name="connsiteY169" fmla="*/ 268543 h 1892970"/>
              <a:gd name="connsiteX170" fmla="*/ 993585 w 1877168"/>
              <a:gd name="connsiteY170" fmla="*/ 268543 h 1892970"/>
              <a:gd name="connsiteX171" fmla="*/ 931332 w 1877168"/>
              <a:gd name="connsiteY171" fmla="*/ 211477 h 1892970"/>
              <a:gd name="connsiteX172" fmla="*/ 924691 w 1877168"/>
              <a:gd name="connsiteY172" fmla="*/ 128473 h 1892970"/>
              <a:gd name="connsiteX173" fmla="*/ 981964 w 1877168"/>
              <a:gd name="connsiteY173" fmla="*/ 61654 h 1892970"/>
              <a:gd name="connsiteX174" fmla="*/ 697674 w 1877168"/>
              <a:gd name="connsiteY174" fmla="*/ 285766 h 1892970"/>
              <a:gd name="connsiteX175" fmla="*/ 667170 w 1877168"/>
              <a:gd name="connsiteY175" fmla="*/ 208572 h 1892970"/>
              <a:gd name="connsiteX176" fmla="*/ 702343 w 1877168"/>
              <a:gd name="connsiteY176" fmla="*/ 127747 h 1892970"/>
              <a:gd name="connsiteX177" fmla="*/ 783169 w 1877168"/>
              <a:gd name="connsiteY177" fmla="*/ 162920 h 1892970"/>
              <a:gd name="connsiteX178" fmla="*/ 813465 w 1877168"/>
              <a:gd name="connsiteY178" fmla="*/ 240114 h 1892970"/>
              <a:gd name="connsiteX179" fmla="*/ 780463 w 1877168"/>
              <a:gd name="connsiteY179" fmla="*/ 321734 h 1892970"/>
              <a:gd name="connsiteX180" fmla="*/ 698842 w 1877168"/>
              <a:gd name="connsiteY180" fmla="*/ 288731 h 1892970"/>
              <a:gd name="connsiteX181" fmla="*/ 697674 w 1877168"/>
              <a:gd name="connsiteY181" fmla="*/ 285766 h 189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877168" h="1892970">
                <a:moveTo>
                  <a:pt x="1700992" y="474809"/>
                </a:moveTo>
                <a:cubicBezTo>
                  <a:pt x="1729917" y="472161"/>
                  <a:pt x="1756798" y="458758"/>
                  <a:pt x="1776318" y="437249"/>
                </a:cubicBezTo>
                <a:lnTo>
                  <a:pt x="1877169" y="437249"/>
                </a:lnTo>
                <a:cubicBezTo>
                  <a:pt x="1857686" y="408233"/>
                  <a:pt x="1834135" y="382165"/>
                  <a:pt x="1807238" y="359848"/>
                </a:cubicBezTo>
                <a:lnTo>
                  <a:pt x="1807238" y="357980"/>
                </a:lnTo>
                <a:cubicBezTo>
                  <a:pt x="1807184" y="298966"/>
                  <a:pt x="1763274" y="249190"/>
                  <a:pt x="1704727" y="241774"/>
                </a:cubicBezTo>
                <a:lnTo>
                  <a:pt x="1765528" y="180766"/>
                </a:lnTo>
                <a:cubicBezTo>
                  <a:pt x="1787615" y="186891"/>
                  <a:pt x="1810487" y="173951"/>
                  <a:pt x="1816613" y="151864"/>
                </a:cubicBezTo>
                <a:cubicBezTo>
                  <a:pt x="1822738" y="129777"/>
                  <a:pt x="1809798" y="106906"/>
                  <a:pt x="1787711" y="100780"/>
                </a:cubicBezTo>
                <a:cubicBezTo>
                  <a:pt x="1772884" y="96668"/>
                  <a:pt x="1756997" y="101097"/>
                  <a:pt x="1746437" y="112287"/>
                </a:cubicBezTo>
                <a:cubicBezTo>
                  <a:pt x="1736022" y="122796"/>
                  <a:pt x="1731990" y="138055"/>
                  <a:pt x="1735854" y="152337"/>
                </a:cubicBezTo>
                <a:lnTo>
                  <a:pt x="1690201" y="197989"/>
                </a:lnTo>
                <a:lnTo>
                  <a:pt x="1690201" y="116852"/>
                </a:lnTo>
                <a:cubicBezTo>
                  <a:pt x="1702965" y="109483"/>
                  <a:pt x="1710863" y="95898"/>
                  <a:pt x="1710952" y="81160"/>
                </a:cubicBezTo>
                <a:cubicBezTo>
                  <a:pt x="1710952" y="58239"/>
                  <a:pt x="1692372" y="39658"/>
                  <a:pt x="1669450" y="39658"/>
                </a:cubicBezTo>
                <a:cubicBezTo>
                  <a:pt x="1646528" y="39658"/>
                  <a:pt x="1627948" y="58239"/>
                  <a:pt x="1627948" y="81160"/>
                </a:cubicBezTo>
                <a:cubicBezTo>
                  <a:pt x="1628037" y="95898"/>
                  <a:pt x="1635935" y="109483"/>
                  <a:pt x="1648699" y="116852"/>
                </a:cubicBezTo>
                <a:lnTo>
                  <a:pt x="1648699" y="197159"/>
                </a:lnTo>
                <a:lnTo>
                  <a:pt x="1605536" y="153789"/>
                </a:lnTo>
                <a:cubicBezTo>
                  <a:pt x="1609319" y="139571"/>
                  <a:pt x="1605294" y="124413"/>
                  <a:pt x="1594953" y="113947"/>
                </a:cubicBezTo>
                <a:cubicBezTo>
                  <a:pt x="1578809" y="97677"/>
                  <a:pt x="1552532" y="97574"/>
                  <a:pt x="1536261" y="113719"/>
                </a:cubicBezTo>
                <a:cubicBezTo>
                  <a:pt x="1519990" y="129863"/>
                  <a:pt x="1519888" y="156140"/>
                  <a:pt x="1536032" y="172411"/>
                </a:cubicBezTo>
                <a:cubicBezTo>
                  <a:pt x="1546528" y="182988"/>
                  <a:pt x="1561888" y="187128"/>
                  <a:pt x="1576277" y="183256"/>
                </a:cubicBezTo>
                <a:lnTo>
                  <a:pt x="1643096" y="250074"/>
                </a:lnTo>
                <a:cubicBezTo>
                  <a:pt x="1600046" y="268568"/>
                  <a:pt x="1572137" y="310917"/>
                  <a:pt x="1572127" y="357772"/>
                </a:cubicBezTo>
                <a:cubicBezTo>
                  <a:pt x="1572260" y="367814"/>
                  <a:pt x="1573727" y="377791"/>
                  <a:pt x="1576485" y="387447"/>
                </a:cubicBezTo>
                <a:lnTo>
                  <a:pt x="1576485" y="703071"/>
                </a:lnTo>
                <a:lnTo>
                  <a:pt x="1576485" y="703071"/>
                </a:lnTo>
                <a:cubicBezTo>
                  <a:pt x="1576489" y="730701"/>
                  <a:pt x="1557363" y="754652"/>
                  <a:pt x="1530417" y="760759"/>
                </a:cubicBezTo>
                <a:cubicBezTo>
                  <a:pt x="1445977" y="740786"/>
                  <a:pt x="1358351" y="738244"/>
                  <a:pt x="1272896" y="753288"/>
                </a:cubicBezTo>
                <a:cubicBezTo>
                  <a:pt x="1266670" y="753288"/>
                  <a:pt x="1260860" y="755779"/>
                  <a:pt x="1254635" y="757024"/>
                </a:cubicBezTo>
                <a:lnTo>
                  <a:pt x="1375199" y="160845"/>
                </a:lnTo>
                <a:cubicBezTo>
                  <a:pt x="1391285" y="93989"/>
                  <a:pt x="1350127" y="26753"/>
                  <a:pt x="1283271" y="10667"/>
                </a:cubicBezTo>
                <a:cubicBezTo>
                  <a:pt x="1216415" y="-5418"/>
                  <a:pt x="1149179" y="35739"/>
                  <a:pt x="1133093" y="102595"/>
                </a:cubicBezTo>
                <a:cubicBezTo>
                  <a:pt x="1132323" y="105798"/>
                  <a:pt x="1131680" y="109032"/>
                  <a:pt x="1131165" y="112287"/>
                </a:cubicBezTo>
                <a:lnTo>
                  <a:pt x="1116639" y="184086"/>
                </a:lnTo>
                <a:lnTo>
                  <a:pt x="1111037" y="114570"/>
                </a:lnTo>
                <a:cubicBezTo>
                  <a:pt x="1105307" y="45806"/>
                  <a:pt x="1044917" y="-5292"/>
                  <a:pt x="976154" y="439"/>
                </a:cubicBezTo>
                <a:cubicBezTo>
                  <a:pt x="907391" y="6169"/>
                  <a:pt x="856293" y="66558"/>
                  <a:pt x="862023" y="135321"/>
                </a:cubicBezTo>
                <a:lnTo>
                  <a:pt x="868248" y="213137"/>
                </a:lnTo>
                <a:lnTo>
                  <a:pt x="841064" y="140093"/>
                </a:lnTo>
                <a:cubicBezTo>
                  <a:pt x="815852" y="76086"/>
                  <a:pt x="743523" y="44638"/>
                  <a:pt x="679517" y="69851"/>
                </a:cubicBezTo>
                <a:cubicBezTo>
                  <a:pt x="615510" y="95064"/>
                  <a:pt x="584061" y="167392"/>
                  <a:pt x="609274" y="231398"/>
                </a:cubicBezTo>
                <a:lnTo>
                  <a:pt x="636043" y="299047"/>
                </a:lnTo>
                <a:lnTo>
                  <a:pt x="594541" y="244056"/>
                </a:lnTo>
                <a:cubicBezTo>
                  <a:pt x="552594" y="189562"/>
                  <a:pt x="474414" y="179388"/>
                  <a:pt x="419920" y="221334"/>
                </a:cubicBezTo>
                <a:cubicBezTo>
                  <a:pt x="365425" y="263280"/>
                  <a:pt x="355251" y="341460"/>
                  <a:pt x="397197" y="395955"/>
                </a:cubicBezTo>
                <a:lnTo>
                  <a:pt x="439945" y="451567"/>
                </a:lnTo>
                <a:lnTo>
                  <a:pt x="380596" y="407990"/>
                </a:lnTo>
                <a:cubicBezTo>
                  <a:pt x="326149" y="365990"/>
                  <a:pt x="247965" y="376079"/>
                  <a:pt x="205965" y="430526"/>
                </a:cubicBezTo>
                <a:cubicBezTo>
                  <a:pt x="163965" y="484971"/>
                  <a:pt x="174054" y="563157"/>
                  <a:pt x="228501" y="605157"/>
                </a:cubicBezTo>
                <a:cubicBezTo>
                  <a:pt x="230059" y="606358"/>
                  <a:pt x="231649" y="607524"/>
                  <a:pt x="233263" y="608653"/>
                </a:cubicBezTo>
                <a:lnTo>
                  <a:pt x="274765" y="639365"/>
                </a:lnTo>
                <a:lnTo>
                  <a:pt x="215832" y="618614"/>
                </a:lnTo>
                <a:cubicBezTo>
                  <a:pt x="150470" y="597257"/>
                  <a:pt x="80170" y="632932"/>
                  <a:pt x="58814" y="698294"/>
                </a:cubicBezTo>
                <a:cubicBezTo>
                  <a:pt x="38183" y="761437"/>
                  <a:pt x="70755" y="829655"/>
                  <a:pt x="132828" y="853309"/>
                </a:cubicBezTo>
                <a:lnTo>
                  <a:pt x="201721" y="877795"/>
                </a:lnTo>
                <a:lnTo>
                  <a:pt x="132205" y="873645"/>
                </a:lnTo>
                <a:cubicBezTo>
                  <a:pt x="63442" y="869520"/>
                  <a:pt x="4354" y="921918"/>
                  <a:pt x="228" y="990681"/>
                </a:cubicBezTo>
                <a:cubicBezTo>
                  <a:pt x="-3898" y="1059444"/>
                  <a:pt x="48501" y="1118533"/>
                  <a:pt x="117264" y="1122658"/>
                </a:cubicBezTo>
                <a:lnTo>
                  <a:pt x="187196" y="1126808"/>
                </a:lnTo>
                <a:lnTo>
                  <a:pt x="115397" y="1142994"/>
                </a:lnTo>
                <a:cubicBezTo>
                  <a:pt x="48560" y="1159157"/>
                  <a:pt x="7482" y="1226443"/>
                  <a:pt x="23645" y="1293278"/>
                </a:cubicBezTo>
                <a:cubicBezTo>
                  <a:pt x="36885" y="1348028"/>
                  <a:pt x="85233" y="1387069"/>
                  <a:pt x="141543" y="1388480"/>
                </a:cubicBezTo>
                <a:cubicBezTo>
                  <a:pt x="150755" y="1388542"/>
                  <a:pt x="159941" y="1387567"/>
                  <a:pt x="168935" y="1385575"/>
                </a:cubicBezTo>
                <a:lnTo>
                  <a:pt x="250072" y="1367314"/>
                </a:lnTo>
                <a:lnTo>
                  <a:pt x="183460" y="1404251"/>
                </a:lnTo>
                <a:cubicBezTo>
                  <a:pt x="123350" y="1437658"/>
                  <a:pt x="101703" y="1513470"/>
                  <a:pt x="135110" y="1573580"/>
                </a:cubicBezTo>
                <a:cubicBezTo>
                  <a:pt x="168518" y="1633689"/>
                  <a:pt x="244330" y="1655337"/>
                  <a:pt x="304440" y="1621930"/>
                </a:cubicBezTo>
                <a:lnTo>
                  <a:pt x="915976" y="1282027"/>
                </a:lnTo>
                <a:cubicBezTo>
                  <a:pt x="957171" y="1319567"/>
                  <a:pt x="1004656" y="1349561"/>
                  <a:pt x="1056254" y="1370634"/>
                </a:cubicBezTo>
                <a:lnTo>
                  <a:pt x="1056254" y="1726930"/>
                </a:lnTo>
                <a:cubicBezTo>
                  <a:pt x="1033332" y="1726930"/>
                  <a:pt x="1014751" y="1745511"/>
                  <a:pt x="1014751" y="1768432"/>
                </a:cubicBezTo>
                <a:cubicBezTo>
                  <a:pt x="1014751" y="1791354"/>
                  <a:pt x="1033332" y="1809935"/>
                  <a:pt x="1056254" y="1809935"/>
                </a:cubicBezTo>
                <a:lnTo>
                  <a:pt x="1081155" y="1809935"/>
                </a:lnTo>
                <a:lnTo>
                  <a:pt x="1151709" y="1880488"/>
                </a:lnTo>
                <a:cubicBezTo>
                  <a:pt x="1166934" y="1896533"/>
                  <a:pt x="1192284" y="1897197"/>
                  <a:pt x="1208328" y="1881972"/>
                </a:cubicBezTo>
                <a:cubicBezTo>
                  <a:pt x="1208837" y="1881491"/>
                  <a:pt x="1209331" y="1880997"/>
                  <a:pt x="1209812" y="1880488"/>
                </a:cubicBezTo>
                <a:cubicBezTo>
                  <a:pt x="1225857" y="1865263"/>
                  <a:pt x="1226521" y="1839914"/>
                  <a:pt x="1211296" y="1823869"/>
                </a:cubicBezTo>
                <a:cubicBezTo>
                  <a:pt x="1210814" y="1823363"/>
                  <a:pt x="1210320" y="1822867"/>
                  <a:pt x="1209812" y="1822385"/>
                </a:cubicBezTo>
                <a:lnTo>
                  <a:pt x="1197361" y="1809935"/>
                </a:lnTo>
                <a:lnTo>
                  <a:pt x="1243221" y="1809935"/>
                </a:lnTo>
                <a:cubicBezTo>
                  <a:pt x="1266143" y="1809935"/>
                  <a:pt x="1284724" y="1791354"/>
                  <a:pt x="1284724" y="1768432"/>
                </a:cubicBezTo>
                <a:cubicBezTo>
                  <a:pt x="1284724" y="1745511"/>
                  <a:pt x="1266143" y="1726930"/>
                  <a:pt x="1243221" y="1726930"/>
                </a:cubicBezTo>
                <a:lnTo>
                  <a:pt x="1139466" y="1726930"/>
                </a:lnTo>
                <a:lnTo>
                  <a:pt x="1139466" y="1390970"/>
                </a:lnTo>
                <a:cubicBezTo>
                  <a:pt x="1146106" y="1390970"/>
                  <a:pt x="1152746" y="1390970"/>
                  <a:pt x="1160217" y="1390970"/>
                </a:cubicBezTo>
                <a:cubicBezTo>
                  <a:pt x="1181068" y="1390771"/>
                  <a:pt x="1201875" y="1389036"/>
                  <a:pt x="1222470" y="1385782"/>
                </a:cubicBezTo>
                <a:lnTo>
                  <a:pt x="1222470" y="1643303"/>
                </a:lnTo>
                <a:cubicBezTo>
                  <a:pt x="1199549" y="1643303"/>
                  <a:pt x="1180968" y="1661884"/>
                  <a:pt x="1180968" y="1684805"/>
                </a:cubicBezTo>
                <a:lnTo>
                  <a:pt x="1243221" y="1684805"/>
                </a:lnTo>
                <a:cubicBezTo>
                  <a:pt x="1289063" y="1684899"/>
                  <a:pt x="1326151" y="1722135"/>
                  <a:pt x="1326058" y="1767978"/>
                </a:cubicBezTo>
                <a:cubicBezTo>
                  <a:pt x="1326037" y="1778590"/>
                  <a:pt x="1323981" y="1789098"/>
                  <a:pt x="1320001" y="1798937"/>
                </a:cubicBezTo>
                <a:cubicBezTo>
                  <a:pt x="1327608" y="1805266"/>
                  <a:pt x="1337089" y="1808912"/>
                  <a:pt x="1346977" y="1809312"/>
                </a:cubicBezTo>
                <a:cubicBezTo>
                  <a:pt x="1357923" y="1809156"/>
                  <a:pt x="1368365" y="1804680"/>
                  <a:pt x="1376029" y="1796861"/>
                </a:cubicBezTo>
                <a:cubicBezTo>
                  <a:pt x="1392073" y="1781636"/>
                  <a:pt x="1392738" y="1756287"/>
                  <a:pt x="1377512" y="1740242"/>
                </a:cubicBezTo>
                <a:cubicBezTo>
                  <a:pt x="1377031" y="1739736"/>
                  <a:pt x="1376537" y="1739240"/>
                  <a:pt x="1376029" y="1738758"/>
                </a:cubicBezTo>
                <a:lnTo>
                  <a:pt x="1363578" y="1726308"/>
                </a:lnTo>
                <a:lnTo>
                  <a:pt x="1409853" y="1726308"/>
                </a:lnTo>
                <a:cubicBezTo>
                  <a:pt x="1432775" y="1726308"/>
                  <a:pt x="1451355" y="1707727"/>
                  <a:pt x="1451355" y="1684805"/>
                </a:cubicBezTo>
                <a:cubicBezTo>
                  <a:pt x="1451355" y="1661884"/>
                  <a:pt x="1432775" y="1643303"/>
                  <a:pt x="1409853" y="1643303"/>
                </a:cubicBezTo>
                <a:lnTo>
                  <a:pt x="1306097" y="1643303"/>
                </a:lnTo>
                <a:lnTo>
                  <a:pt x="1306097" y="1365861"/>
                </a:lnTo>
                <a:cubicBezTo>
                  <a:pt x="1348807" y="1351572"/>
                  <a:pt x="1387992" y="1328372"/>
                  <a:pt x="1421059" y="1297797"/>
                </a:cubicBezTo>
                <a:cubicBezTo>
                  <a:pt x="1456761" y="1263701"/>
                  <a:pt x="1498394" y="1236416"/>
                  <a:pt x="1543905" y="1217283"/>
                </a:cubicBezTo>
                <a:cubicBezTo>
                  <a:pt x="1692484" y="1151502"/>
                  <a:pt x="1799352" y="1028863"/>
                  <a:pt x="1799352" y="885266"/>
                </a:cubicBezTo>
                <a:cubicBezTo>
                  <a:pt x="1798520" y="788534"/>
                  <a:pt x="1763702" y="695175"/>
                  <a:pt x="1700992" y="621519"/>
                </a:cubicBezTo>
                <a:close/>
                <a:moveTo>
                  <a:pt x="152749" y="794583"/>
                </a:moveTo>
                <a:cubicBezTo>
                  <a:pt x="119840" y="784627"/>
                  <a:pt x="101234" y="749877"/>
                  <a:pt x="111191" y="716970"/>
                </a:cubicBezTo>
                <a:cubicBezTo>
                  <a:pt x="121148" y="684061"/>
                  <a:pt x="155897" y="665455"/>
                  <a:pt x="188806" y="675412"/>
                </a:cubicBezTo>
                <a:cubicBezTo>
                  <a:pt x="190649" y="675970"/>
                  <a:pt x="192466" y="676613"/>
                  <a:pt x="194251" y="677339"/>
                </a:cubicBezTo>
                <a:lnTo>
                  <a:pt x="272483" y="705146"/>
                </a:lnTo>
                <a:cubicBezTo>
                  <a:pt x="304917" y="716555"/>
                  <a:pt x="321960" y="752097"/>
                  <a:pt x="310551" y="784529"/>
                </a:cubicBezTo>
                <a:cubicBezTo>
                  <a:pt x="301773" y="809482"/>
                  <a:pt x="278183" y="826164"/>
                  <a:pt x="251732" y="826125"/>
                </a:cubicBezTo>
                <a:cubicBezTo>
                  <a:pt x="244653" y="826069"/>
                  <a:pt x="237635" y="824805"/>
                  <a:pt x="230981" y="822390"/>
                </a:cubicBezTo>
                <a:close/>
                <a:moveTo>
                  <a:pt x="120169" y="1059990"/>
                </a:moveTo>
                <a:cubicBezTo>
                  <a:pt x="85788" y="1057927"/>
                  <a:pt x="59588" y="1028384"/>
                  <a:pt x="61651" y="994001"/>
                </a:cubicBezTo>
                <a:cubicBezTo>
                  <a:pt x="63714" y="959619"/>
                  <a:pt x="93258" y="933420"/>
                  <a:pt x="127640" y="935483"/>
                </a:cubicBezTo>
                <a:lnTo>
                  <a:pt x="210644" y="940463"/>
                </a:lnTo>
                <a:cubicBezTo>
                  <a:pt x="245027" y="941437"/>
                  <a:pt x="272107" y="970098"/>
                  <a:pt x="271134" y="1004481"/>
                </a:cubicBezTo>
                <a:cubicBezTo>
                  <a:pt x="270161" y="1038863"/>
                  <a:pt x="241499" y="1065943"/>
                  <a:pt x="207117" y="1064970"/>
                </a:cubicBezTo>
                <a:lnTo>
                  <a:pt x="203174" y="1064970"/>
                </a:lnTo>
                <a:close/>
                <a:moveTo>
                  <a:pt x="236376" y="1306513"/>
                </a:moveTo>
                <a:lnTo>
                  <a:pt x="155446" y="1324774"/>
                </a:lnTo>
                <a:cubicBezTo>
                  <a:pt x="150950" y="1325764"/>
                  <a:pt x="146355" y="1326251"/>
                  <a:pt x="141751" y="1326226"/>
                </a:cubicBezTo>
                <a:cubicBezTo>
                  <a:pt x="107371" y="1325909"/>
                  <a:pt x="79757" y="1297783"/>
                  <a:pt x="80073" y="1263402"/>
                </a:cubicBezTo>
                <a:cubicBezTo>
                  <a:pt x="80338" y="1234733"/>
                  <a:pt x="100148" y="1209952"/>
                  <a:pt x="128055" y="1203380"/>
                </a:cubicBezTo>
                <a:lnTo>
                  <a:pt x="209192" y="1185119"/>
                </a:lnTo>
                <a:cubicBezTo>
                  <a:pt x="243025" y="1178997"/>
                  <a:pt x="275413" y="1201462"/>
                  <a:pt x="281535" y="1235295"/>
                </a:cubicBezTo>
                <a:cubicBezTo>
                  <a:pt x="287301" y="1267167"/>
                  <a:pt x="267664" y="1298136"/>
                  <a:pt x="236376" y="1306513"/>
                </a:cubicBezTo>
                <a:close/>
                <a:moveTo>
                  <a:pt x="346772" y="1527097"/>
                </a:moveTo>
                <a:lnTo>
                  <a:pt x="274350" y="1567562"/>
                </a:lnTo>
                <a:cubicBezTo>
                  <a:pt x="265048" y="1572629"/>
                  <a:pt x="254645" y="1575337"/>
                  <a:pt x="244054" y="1575447"/>
                </a:cubicBezTo>
                <a:cubicBezTo>
                  <a:pt x="209673" y="1575640"/>
                  <a:pt x="181645" y="1547925"/>
                  <a:pt x="181454" y="1513543"/>
                </a:cubicBezTo>
                <a:cubicBezTo>
                  <a:pt x="181325" y="1490693"/>
                  <a:pt x="193726" y="1469610"/>
                  <a:pt x="213757" y="1458618"/>
                </a:cubicBezTo>
                <a:lnTo>
                  <a:pt x="286386" y="1418361"/>
                </a:lnTo>
                <a:cubicBezTo>
                  <a:pt x="315654" y="1400320"/>
                  <a:pt x="354006" y="1409422"/>
                  <a:pt x="372047" y="1438691"/>
                </a:cubicBezTo>
                <a:cubicBezTo>
                  <a:pt x="390088" y="1467959"/>
                  <a:pt x="380984" y="1506311"/>
                  <a:pt x="351717" y="1524352"/>
                </a:cubicBezTo>
                <a:cubicBezTo>
                  <a:pt x="350111" y="1525342"/>
                  <a:pt x="348461" y="1526257"/>
                  <a:pt x="346772" y="1527097"/>
                </a:cubicBezTo>
                <a:close/>
                <a:moveTo>
                  <a:pt x="423136" y="594543"/>
                </a:moveTo>
                <a:cubicBezTo>
                  <a:pt x="402775" y="622189"/>
                  <a:pt x="363875" y="628130"/>
                  <a:pt x="336189" y="607823"/>
                </a:cubicBezTo>
                <a:lnTo>
                  <a:pt x="269163" y="558643"/>
                </a:lnTo>
                <a:cubicBezTo>
                  <a:pt x="240597" y="539511"/>
                  <a:pt x="232950" y="500843"/>
                  <a:pt x="252082" y="472277"/>
                </a:cubicBezTo>
                <a:cubicBezTo>
                  <a:pt x="271215" y="443711"/>
                  <a:pt x="309885" y="436064"/>
                  <a:pt x="338451" y="455197"/>
                </a:cubicBezTo>
                <a:cubicBezTo>
                  <a:pt x="339955" y="456205"/>
                  <a:pt x="341416" y="457278"/>
                  <a:pt x="342829" y="458415"/>
                </a:cubicBezTo>
                <a:lnTo>
                  <a:pt x="409855" y="506558"/>
                </a:lnTo>
                <a:cubicBezTo>
                  <a:pt x="437741" y="526670"/>
                  <a:pt x="444043" y="565580"/>
                  <a:pt x="423931" y="593466"/>
                </a:cubicBezTo>
                <a:cubicBezTo>
                  <a:pt x="423669" y="593827"/>
                  <a:pt x="423406" y="594186"/>
                  <a:pt x="423136" y="594543"/>
                </a:cubicBezTo>
                <a:close/>
                <a:moveTo>
                  <a:pt x="583543" y="435382"/>
                </a:moveTo>
                <a:cubicBezTo>
                  <a:pt x="556381" y="455450"/>
                  <a:pt x="518170" y="450202"/>
                  <a:pt x="497425" y="423553"/>
                </a:cubicBezTo>
                <a:lnTo>
                  <a:pt x="446792" y="357772"/>
                </a:lnTo>
                <a:cubicBezTo>
                  <a:pt x="424890" y="331269"/>
                  <a:pt x="428621" y="292031"/>
                  <a:pt x="455124" y="270128"/>
                </a:cubicBezTo>
                <a:cubicBezTo>
                  <a:pt x="481625" y="248225"/>
                  <a:pt x="520866" y="251956"/>
                  <a:pt x="542769" y="278460"/>
                </a:cubicBezTo>
                <a:cubicBezTo>
                  <a:pt x="543669" y="279551"/>
                  <a:pt x="544535" y="280672"/>
                  <a:pt x="545360" y="281823"/>
                </a:cubicBezTo>
                <a:lnTo>
                  <a:pt x="595993" y="347604"/>
                </a:lnTo>
                <a:cubicBezTo>
                  <a:pt x="616842" y="374944"/>
                  <a:pt x="611581" y="414008"/>
                  <a:pt x="584242" y="434857"/>
                </a:cubicBezTo>
                <a:cubicBezTo>
                  <a:pt x="584009" y="435033"/>
                  <a:pt x="583777" y="435207"/>
                  <a:pt x="583543" y="435382"/>
                </a:cubicBezTo>
                <a:close/>
                <a:moveTo>
                  <a:pt x="1175573" y="205044"/>
                </a:moveTo>
                <a:lnTo>
                  <a:pt x="1192174" y="123700"/>
                </a:lnTo>
                <a:cubicBezTo>
                  <a:pt x="1198445" y="89895"/>
                  <a:pt x="1230933" y="67575"/>
                  <a:pt x="1264738" y="73847"/>
                </a:cubicBezTo>
                <a:cubicBezTo>
                  <a:pt x="1298544" y="80119"/>
                  <a:pt x="1320864" y="112607"/>
                  <a:pt x="1314591" y="146412"/>
                </a:cubicBezTo>
                <a:cubicBezTo>
                  <a:pt x="1314468" y="147075"/>
                  <a:pt x="1314335" y="147735"/>
                  <a:pt x="1314190" y="148394"/>
                </a:cubicBezTo>
                <a:lnTo>
                  <a:pt x="1297797" y="229738"/>
                </a:lnTo>
                <a:cubicBezTo>
                  <a:pt x="1291966" y="258810"/>
                  <a:pt x="1266440" y="279734"/>
                  <a:pt x="1236789" y="279748"/>
                </a:cubicBezTo>
                <a:cubicBezTo>
                  <a:pt x="1232391" y="279717"/>
                  <a:pt x="1228011" y="279230"/>
                  <a:pt x="1223715" y="278296"/>
                </a:cubicBezTo>
                <a:cubicBezTo>
                  <a:pt x="1190283" y="271230"/>
                  <a:pt x="1168797" y="238537"/>
                  <a:pt x="1175573" y="205044"/>
                </a:cubicBezTo>
                <a:close/>
                <a:moveTo>
                  <a:pt x="981964" y="61654"/>
                </a:moveTo>
                <a:cubicBezTo>
                  <a:pt x="1016156" y="58905"/>
                  <a:pt x="1046129" y="84331"/>
                  <a:pt x="1048991" y="118512"/>
                </a:cubicBezTo>
                <a:lnTo>
                  <a:pt x="1055631" y="201517"/>
                </a:lnTo>
                <a:cubicBezTo>
                  <a:pt x="1058381" y="235708"/>
                  <a:pt x="1032954" y="265681"/>
                  <a:pt x="998773" y="268543"/>
                </a:cubicBezTo>
                <a:lnTo>
                  <a:pt x="993585" y="268543"/>
                </a:lnTo>
                <a:cubicBezTo>
                  <a:pt x="961132" y="268655"/>
                  <a:pt x="934036" y="243818"/>
                  <a:pt x="931332" y="211477"/>
                </a:cubicBezTo>
                <a:lnTo>
                  <a:pt x="924691" y="128473"/>
                </a:lnTo>
                <a:cubicBezTo>
                  <a:pt x="922068" y="94210"/>
                  <a:pt x="947704" y="64303"/>
                  <a:pt x="981964" y="61654"/>
                </a:cubicBezTo>
                <a:close/>
                <a:moveTo>
                  <a:pt x="697674" y="285766"/>
                </a:moveTo>
                <a:lnTo>
                  <a:pt x="667170" y="208572"/>
                </a:lnTo>
                <a:cubicBezTo>
                  <a:pt x="654563" y="176541"/>
                  <a:pt x="670311" y="140353"/>
                  <a:pt x="702343" y="127747"/>
                </a:cubicBezTo>
                <a:cubicBezTo>
                  <a:pt x="734374" y="115140"/>
                  <a:pt x="770562" y="130888"/>
                  <a:pt x="783169" y="162920"/>
                </a:cubicBezTo>
                <a:lnTo>
                  <a:pt x="813465" y="240114"/>
                </a:lnTo>
                <a:cubicBezTo>
                  <a:pt x="826891" y="271765"/>
                  <a:pt x="812114" y="308308"/>
                  <a:pt x="780463" y="321734"/>
                </a:cubicBezTo>
                <a:cubicBezTo>
                  <a:pt x="748811" y="335160"/>
                  <a:pt x="712268" y="320383"/>
                  <a:pt x="698842" y="288731"/>
                </a:cubicBezTo>
                <a:cubicBezTo>
                  <a:pt x="698427" y="287754"/>
                  <a:pt x="698039" y="286764"/>
                  <a:pt x="697674" y="285766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8" name="Frihåndsform: figur 67">
            <a:extLst>
              <a:ext uri="{FF2B5EF4-FFF2-40B4-BE49-F238E27FC236}">
                <a16:creationId xmlns:a16="http://schemas.microsoft.com/office/drawing/2014/main" id="{15EE304B-B8AB-36F0-1941-968BD1B8590B}"/>
              </a:ext>
            </a:extLst>
          </p:cNvPr>
          <p:cNvSpPr/>
          <p:nvPr/>
        </p:nvSpPr>
        <p:spPr>
          <a:xfrm rot="1706509">
            <a:off x="-22458422" y="5260580"/>
            <a:ext cx="102057" cy="93508"/>
          </a:xfrm>
          <a:custGeom>
            <a:avLst/>
            <a:gdLst>
              <a:gd name="connsiteX0" fmla="*/ 42172 w 102057"/>
              <a:gd name="connsiteY0" fmla="*/ 93503 h 93508"/>
              <a:gd name="connsiteX1" fmla="*/ 5 w 102057"/>
              <a:gd name="connsiteY1" fmla="*/ 52675 h 93508"/>
              <a:gd name="connsiteX2" fmla="*/ 21421 w 102057"/>
              <a:gd name="connsiteY2" fmla="*/ 15686 h 93508"/>
              <a:gd name="connsiteX3" fmla="*/ 39474 w 102057"/>
              <a:gd name="connsiteY3" fmla="*/ 5518 h 93508"/>
              <a:gd name="connsiteX4" fmla="*/ 96540 w 102057"/>
              <a:gd name="connsiteY4" fmla="*/ 21081 h 93508"/>
              <a:gd name="connsiteX5" fmla="*/ 80976 w 102057"/>
              <a:gd name="connsiteY5" fmla="*/ 78147 h 93508"/>
              <a:gd name="connsiteX6" fmla="*/ 62715 w 102057"/>
              <a:gd name="connsiteY6" fmla="*/ 88315 h 93508"/>
              <a:gd name="connsiteX7" fmla="*/ 42172 w 102057"/>
              <a:gd name="connsiteY7" fmla="*/ 93503 h 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57" h="93508">
                <a:moveTo>
                  <a:pt x="42172" y="93503"/>
                </a:moveTo>
                <a:cubicBezTo>
                  <a:pt x="19254" y="93872"/>
                  <a:pt x="375" y="75592"/>
                  <a:pt x="5" y="52675"/>
                </a:cubicBezTo>
                <a:cubicBezTo>
                  <a:pt x="-242" y="37336"/>
                  <a:pt x="7995" y="23111"/>
                  <a:pt x="21421" y="15686"/>
                </a:cubicBezTo>
                <a:lnTo>
                  <a:pt x="39474" y="5518"/>
                </a:lnTo>
                <a:cubicBezTo>
                  <a:pt x="59530" y="-5943"/>
                  <a:pt x="85079" y="1025"/>
                  <a:pt x="96540" y="21081"/>
                </a:cubicBezTo>
                <a:cubicBezTo>
                  <a:pt x="108001" y="41137"/>
                  <a:pt x="101032" y="66686"/>
                  <a:pt x="80976" y="78147"/>
                </a:cubicBezTo>
                <a:lnTo>
                  <a:pt x="62715" y="88315"/>
                </a:lnTo>
                <a:cubicBezTo>
                  <a:pt x="56432" y="91793"/>
                  <a:pt x="49354" y="93580"/>
                  <a:pt x="42172" y="935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grpSp>
        <p:nvGrpSpPr>
          <p:cNvPr id="69" name="Grafikk 56" descr="Bære hode uten ansikt">
            <a:extLst>
              <a:ext uri="{FF2B5EF4-FFF2-40B4-BE49-F238E27FC236}">
                <a16:creationId xmlns:a16="http://schemas.microsoft.com/office/drawing/2014/main" id="{D0CFD2B5-F9EE-1563-3332-CCC925BEAF1B}"/>
              </a:ext>
            </a:extLst>
          </p:cNvPr>
          <p:cNvGrpSpPr/>
          <p:nvPr/>
        </p:nvGrpSpPr>
        <p:grpSpPr>
          <a:xfrm rot="20817223">
            <a:off x="-21544472" y="3442957"/>
            <a:ext cx="652353" cy="692371"/>
            <a:chOff x="6333211" y="1242836"/>
            <a:chExt cx="652353" cy="692371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70" name="Frihåndsform: figur 69">
              <a:extLst>
                <a:ext uri="{FF2B5EF4-FFF2-40B4-BE49-F238E27FC236}">
                  <a16:creationId xmlns:a16="http://schemas.microsoft.com/office/drawing/2014/main" id="{FDADD4CA-8C7C-776B-C6C5-9C77A3CF21A8}"/>
                </a:ext>
              </a:extLst>
            </p:cNvPr>
            <p:cNvSpPr/>
            <p:nvPr/>
          </p:nvSpPr>
          <p:spPr>
            <a:xfrm>
              <a:off x="6342056" y="1254784"/>
              <a:ext cx="628495" cy="668884"/>
            </a:xfrm>
            <a:custGeom>
              <a:avLst/>
              <a:gdLst>
                <a:gd name="connsiteX0" fmla="*/ 549479 w 628495"/>
                <a:gd name="connsiteY0" fmla="*/ 252676 h 668884"/>
                <a:gd name="connsiteX1" fmla="*/ 594408 w 628495"/>
                <a:gd name="connsiteY1" fmla="*/ 162856 h 668884"/>
                <a:gd name="connsiteX2" fmla="*/ 565910 w 628495"/>
                <a:gd name="connsiteY2" fmla="*/ 141138 h 668884"/>
                <a:gd name="connsiteX3" fmla="*/ 507578 w 628495"/>
                <a:gd name="connsiteY3" fmla="*/ 171523 h 668884"/>
                <a:gd name="connsiteX4" fmla="*/ 472498 w 628495"/>
                <a:gd name="connsiteY4" fmla="*/ 129041 h 668884"/>
                <a:gd name="connsiteX5" fmla="*/ 496606 w 628495"/>
                <a:gd name="connsiteY5" fmla="*/ 71891 h 668884"/>
                <a:gd name="connsiteX6" fmla="*/ 465897 w 628495"/>
                <a:gd name="connsiteY6" fmla="*/ 64271 h 668884"/>
                <a:gd name="connsiteX7" fmla="*/ 461963 w 628495"/>
                <a:gd name="connsiteY7" fmla="*/ 59985 h 668884"/>
                <a:gd name="connsiteX8" fmla="*/ 465202 w 628495"/>
                <a:gd name="connsiteY8" fmla="*/ 25220 h 668884"/>
                <a:gd name="connsiteX9" fmla="*/ 436627 w 628495"/>
                <a:gd name="connsiteY9" fmla="*/ 33601 h 668884"/>
                <a:gd name="connsiteX10" fmla="*/ 423292 w 628495"/>
                <a:gd name="connsiteY10" fmla="*/ 29029 h 668884"/>
                <a:gd name="connsiteX11" fmla="*/ 420120 w 628495"/>
                <a:gd name="connsiteY11" fmla="*/ 2931 h 668884"/>
                <a:gd name="connsiteX12" fmla="*/ 232001 w 628495"/>
                <a:gd name="connsiteY12" fmla="*/ 55509 h 668884"/>
                <a:gd name="connsiteX13" fmla="*/ 112300 w 628495"/>
                <a:gd name="connsiteY13" fmla="*/ 179334 h 668884"/>
                <a:gd name="connsiteX14" fmla="*/ 5230 w 628495"/>
                <a:gd name="connsiteY14" fmla="*/ 220768 h 668884"/>
                <a:gd name="connsiteX15" fmla="*/ 38329 w 628495"/>
                <a:gd name="connsiteY15" fmla="*/ 304491 h 668884"/>
                <a:gd name="connsiteX16" fmla="*/ 91669 w 628495"/>
                <a:gd name="connsiteY16" fmla="*/ 306303 h 668884"/>
                <a:gd name="connsiteX17" fmla="*/ 77696 w 628495"/>
                <a:gd name="connsiteY17" fmla="*/ 353356 h 668884"/>
                <a:gd name="connsiteX18" fmla="*/ 27290 w 628495"/>
                <a:gd name="connsiteY18" fmla="*/ 583288 h 668884"/>
                <a:gd name="connsiteX19" fmla="*/ 41187 w 628495"/>
                <a:gd name="connsiteY19" fmla="*/ 610531 h 668884"/>
                <a:gd name="connsiteX20" fmla="*/ 56436 w 628495"/>
                <a:gd name="connsiteY20" fmla="*/ 595290 h 668884"/>
                <a:gd name="connsiteX21" fmla="*/ 72562 w 628495"/>
                <a:gd name="connsiteY21" fmla="*/ 607005 h 668884"/>
                <a:gd name="connsiteX22" fmla="*/ 96584 w 628495"/>
                <a:gd name="connsiteY22" fmla="*/ 634629 h 668884"/>
                <a:gd name="connsiteX23" fmla="*/ 120235 w 628495"/>
                <a:gd name="connsiteY23" fmla="*/ 611482 h 668884"/>
                <a:gd name="connsiteX24" fmla="*/ 125159 w 628495"/>
                <a:gd name="connsiteY24" fmla="*/ 620818 h 668884"/>
                <a:gd name="connsiteX25" fmla="*/ 171994 w 628495"/>
                <a:gd name="connsiteY25" fmla="*/ 639106 h 668884"/>
                <a:gd name="connsiteX26" fmla="*/ 198835 w 628495"/>
                <a:gd name="connsiteY26" fmla="*/ 648917 h 668884"/>
                <a:gd name="connsiteX27" fmla="*/ 219161 w 628495"/>
                <a:gd name="connsiteY27" fmla="*/ 666727 h 668884"/>
                <a:gd name="connsiteX28" fmla="*/ 275368 w 628495"/>
                <a:gd name="connsiteY28" fmla="*/ 656442 h 668884"/>
                <a:gd name="connsiteX29" fmla="*/ 328661 w 628495"/>
                <a:gd name="connsiteY29" fmla="*/ 665586 h 668884"/>
                <a:gd name="connsiteX30" fmla="*/ 390116 w 628495"/>
                <a:gd name="connsiteY30" fmla="*/ 670825 h 668884"/>
                <a:gd name="connsiteX31" fmla="*/ 485680 w 628495"/>
                <a:gd name="connsiteY31" fmla="*/ 648631 h 668884"/>
                <a:gd name="connsiteX32" fmla="*/ 523704 w 628495"/>
                <a:gd name="connsiteY32" fmla="*/ 631390 h 668884"/>
                <a:gd name="connsiteX33" fmla="*/ 529876 w 628495"/>
                <a:gd name="connsiteY33" fmla="*/ 628627 h 668884"/>
                <a:gd name="connsiteX34" fmla="*/ 562414 w 628495"/>
                <a:gd name="connsiteY34" fmla="*/ 623104 h 668884"/>
                <a:gd name="connsiteX35" fmla="*/ 592084 w 628495"/>
                <a:gd name="connsiteY35" fmla="*/ 595004 h 668884"/>
                <a:gd name="connsiteX36" fmla="*/ 594580 w 628495"/>
                <a:gd name="connsiteY36" fmla="*/ 596053 h 668884"/>
                <a:gd name="connsiteX37" fmla="*/ 623526 w 628495"/>
                <a:gd name="connsiteY37" fmla="*/ 583765 h 668884"/>
                <a:gd name="connsiteX38" fmla="*/ 576806 w 628495"/>
                <a:gd name="connsiteY38" fmla="*/ 315256 h 668884"/>
                <a:gd name="connsiteX39" fmla="*/ 549479 w 628495"/>
                <a:gd name="connsiteY39" fmla="*/ 252676 h 6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28495" h="668884">
                  <a:moveTo>
                    <a:pt x="549479" y="252676"/>
                  </a:moveTo>
                  <a:cubicBezTo>
                    <a:pt x="575377" y="236102"/>
                    <a:pt x="614497" y="194954"/>
                    <a:pt x="594408" y="162856"/>
                  </a:cubicBezTo>
                  <a:cubicBezTo>
                    <a:pt x="586255" y="150282"/>
                    <a:pt x="574092" y="142376"/>
                    <a:pt x="565910" y="141138"/>
                  </a:cubicBezTo>
                  <a:cubicBezTo>
                    <a:pt x="538373" y="137708"/>
                    <a:pt x="508845" y="144852"/>
                    <a:pt x="507578" y="171523"/>
                  </a:cubicBezTo>
                  <a:cubicBezTo>
                    <a:pt x="499025" y="164093"/>
                    <a:pt x="479318" y="137899"/>
                    <a:pt x="472498" y="129041"/>
                  </a:cubicBezTo>
                  <a:cubicBezTo>
                    <a:pt x="484090" y="109610"/>
                    <a:pt x="488909" y="92560"/>
                    <a:pt x="496606" y="71891"/>
                  </a:cubicBezTo>
                  <a:cubicBezTo>
                    <a:pt x="501721" y="39031"/>
                    <a:pt x="478642" y="62557"/>
                    <a:pt x="465897" y="64271"/>
                  </a:cubicBezTo>
                  <a:cubicBezTo>
                    <a:pt x="463459" y="64557"/>
                    <a:pt x="461468" y="62462"/>
                    <a:pt x="461963" y="59985"/>
                  </a:cubicBezTo>
                  <a:cubicBezTo>
                    <a:pt x="464735" y="46460"/>
                    <a:pt x="478213" y="25029"/>
                    <a:pt x="465202" y="25220"/>
                  </a:cubicBezTo>
                  <a:cubicBezTo>
                    <a:pt x="457267" y="25220"/>
                    <a:pt x="444304" y="31696"/>
                    <a:pt x="436627" y="33601"/>
                  </a:cubicBezTo>
                  <a:cubicBezTo>
                    <a:pt x="430940" y="35031"/>
                    <a:pt x="427264" y="34554"/>
                    <a:pt x="423292" y="29029"/>
                  </a:cubicBezTo>
                  <a:cubicBezTo>
                    <a:pt x="419320" y="23408"/>
                    <a:pt x="441246" y="740"/>
                    <a:pt x="420120" y="2931"/>
                  </a:cubicBezTo>
                  <a:cubicBezTo>
                    <a:pt x="349473" y="31220"/>
                    <a:pt x="291218" y="28362"/>
                    <a:pt x="232001" y="55509"/>
                  </a:cubicBezTo>
                  <a:cubicBezTo>
                    <a:pt x="172784" y="82656"/>
                    <a:pt x="106585" y="133327"/>
                    <a:pt x="112300" y="179334"/>
                  </a:cubicBezTo>
                  <a:cubicBezTo>
                    <a:pt x="61961" y="159902"/>
                    <a:pt x="19556" y="185905"/>
                    <a:pt x="5230" y="220768"/>
                  </a:cubicBezTo>
                  <a:cubicBezTo>
                    <a:pt x="-6581" y="249532"/>
                    <a:pt x="687" y="284299"/>
                    <a:pt x="38329" y="304491"/>
                  </a:cubicBezTo>
                  <a:cubicBezTo>
                    <a:pt x="54674" y="312112"/>
                    <a:pt x="73791" y="310016"/>
                    <a:pt x="91669" y="306303"/>
                  </a:cubicBezTo>
                  <a:cubicBezTo>
                    <a:pt x="91669" y="321923"/>
                    <a:pt x="89679" y="334306"/>
                    <a:pt x="77696" y="353356"/>
                  </a:cubicBezTo>
                  <a:cubicBezTo>
                    <a:pt x="45892" y="426412"/>
                    <a:pt x="18032" y="502993"/>
                    <a:pt x="27290" y="583288"/>
                  </a:cubicBezTo>
                  <a:cubicBezTo>
                    <a:pt x="27376" y="591957"/>
                    <a:pt x="33605" y="609005"/>
                    <a:pt x="41187" y="610531"/>
                  </a:cubicBezTo>
                  <a:cubicBezTo>
                    <a:pt x="46302" y="611577"/>
                    <a:pt x="52283" y="599671"/>
                    <a:pt x="56436" y="595290"/>
                  </a:cubicBezTo>
                  <a:cubicBezTo>
                    <a:pt x="64980" y="585004"/>
                    <a:pt x="75353" y="597099"/>
                    <a:pt x="72562" y="607005"/>
                  </a:cubicBezTo>
                  <a:cubicBezTo>
                    <a:pt x="71667" y="631771"/>
                    <a:pt x="88650" y="634629"/>
                    <a:pt x="96584" y="634629"/>
                  </a:cubicBezTo>
                  <a:cubicBezTo>
                    <a:pt x="110138" y="635390"/>
                    <a:pt x="115796" y="610626"/>
                    <a:pt x="120235" y="611482"/>
                  </a:cubicBezTo>
                  <a:cubicBezTo>
                    <a:pt x="124683" y="612245"/>
                    <a:pt x="125045" y="620532"/>
                    <a:pt x="125159" y="620818"/>
                  </a:cubicBezTo>
                  <a:cubicBezTo>
                    <a:pt x="137542" y="653489"/>
                    <a:pt x="153248" y="641201"/>
                    <a:pt x="171994" y="639106"/>
                  </a:cubicBezTo>
                  <a:cubicBezTo>
                    <a:pt x="179537" y="638248"/>
                    <a:pt x="190501" y="641678"/>
                    <a:pt x="198835" y="648917"/>
                  </a:cubicBezTo>
                  <a:cubicBezTo>
                    <a:pt x="205645" y="655202"/>
                    <a:pt x="210437" y="662632"/>
                    <a:pt x="219161" y="666727"/>
                  </a:cubicBezTo>
                  <a:cubicBezTo>
                    <a:pt x="239640" y="677110"/>
                    <a:pt x="255804" y="658632"/>
                    <a:pt x="275368" y="656442"/>
                  </a:cubicBezTo>
                  <a:cubicBezTo>
                    <a:pt x="293447" y="655107"/>
                    <a:pt x="311325" y="661393"/>
                    <a:pt x="328661" y="665586"/>
                  </a:cubicBezTo>
                  <a:cubicBezTo>
                    <a:pt x="348911" y="670539"/>
                    <a:pt x="369323" y="673111"/>
                    <a:pt x="390116" y="670825"/>
                  </a:cubicBezTo>
                  <a:cubicBezTo>
                    <a:pt x="416710" y="667871"/>
                    <a:pt x="469983" y="658537"/>
                    <a:pt x="485680" y="648631"/>
                  </a:cubicBezTo>
                  <a:cubicBezTo>
                    <a:pt x="503445" y="660537"/>
                    <a:pt x="516551" y="652917"/>
                    <a:pt x="523704" y="631390"/>
                  </a:cubicBezTo>
                  <a:cubicBezTo>
                    <a:pt x="524542" y="628913"/>
                    <a:pt x="527429" y="627581"/>
                    <a:pt x="529876" y="628627"/>
                  </a:cubicBezTo>
                  <a:cubicBezTo>
                    <a:pt x="539716" y="633008"/>
                    <a:pt x="557394" y="632439"/>
                    <a:pt x="562414" y="623104"/>
                  </a:cubicBezTo>
                  <a:cubicBezTo>
                    <a:pt x="568329" y="610912"/>
                    <a:pt x="579378" y="592148"/>
                    <a:pt x="592084" y="595004"/>
                  </a:cubicBezTo>
                  <a:cubicBezTo>
                    <a:pt x="592970" y="595194"/>
                    <a:pt x="593818" y="595576"/>
                    <a:pt x="594580" y="596053"/>
                  </a:cubicBezTo>
                  <a:cubicBezTo>
                    <a:pt x="606457" y="606150"/>
                    <a:pt x="621793" y="598434"/>
                    <a:pt x="623526" y="583765"/>
                  </a:cubicBezTo>
                  <a:cubicBezTo>
                    <a:pt x="641576" y="512709"/>
                    <a:pt x="607343" y="404790"/>
                    <a:pt x="576806" y="315256"/>
                  </a:cubicBezTo>
                  <a:cubicBezTo>
                    <a:pt x="570129" y="296492"/>
                    <a:pt x="558213" y="271058"/>
                    <a:pt x="549479" y="2526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71" name="Grafikk 56" descr="Bære hode uten ansikt">
              <a:extLst>
                <a:ext uri="{FF2B5EF4-FFF2-40B4-BE49-F238E27FC236}">
                  <a16:creationId xmlns:a16="http://schemas.microsoft.com/office/drawing/2014/main" id="{538BB89B-15E3-172B-14B8-24F036661141}"/>
                </a:ext>
              </a:extLst>
            </p:cNvPr>
            <p:cNvGrpSpPr/>
            <p:nvPr/>
          </p:nvGrpSpPr>
          <p:grpSpPr>
            <a:xfrm>
              <a:off x="6333211" y="1242836"/>
              <a:ext cx="652353" cy="692371"/>
              <a:chOff x="6333211" y="1242836"/>
              <a:chExt cx="652353" cy="692371"/>
            </a:xfrm>
            <a:solidFill>
              <a:srgbClr val="000000"/>
            </a:solidFill>
          </p:grpSpPr>
          <p:sp>
            <p:nvSpPr>
              <p:cNvPr id="72" name="Frihåndsform: figur 71">
                <a:extLst>
                  <a:ext uri="{FF2B5EF4-FFF2-40B4-BE49-F238E27FC236}">
                    <a16:creationId xmlns:a16="http://schemas.microsoft.com/office/drawing/2014/main" id="{9F0675F9-F9FD-5358-9E7F-0EAA60DDCB72}"/>
                  </a:ext>
                </a:extLst>
              </p:cNvPr>
              <p:cNvSpPr/>
              <p:nvPr/>
            </p:nvSpPr>
            <p:spPr>
              <a:xfrm>
                <a:off x="6659518" y="1497856"/>
                <a:ext cx="326046" cy="437352"/>
              </a:xfrm>
              <a:custGeom>
                <a:avLst/>
                <a:gdLst>
                  <a:gd name="connsiteX0" fmla="*/ 84970 w 326046"/>
                  <a:gd name="connsiteY0" fmla="*/ 440134 h 437352"/>
                  <a:gd name="connsiteX1" fmla="*/ 1027 w 326046"/>
                  <a:gd name="connsiteY1" fmla="*/ 412989 h 437352"/>
                  <a:gd name="connsiteX2" fmla="*/ 122 w 326046"/>
                  <a:gd name="connsiteY2" fmla="*/ 410799 h 437352"/>
                  <a:gd name="connsiteX3" fmla="*/ 1893 w 326046"/>
                  <a:gd name="connsiteY3" fmla="*/ 409273 h 437352"/>
                  <a:gd name="connsiteX4" fmla="*/ 41308 w 326046"/>
                  <a:gd name="connsiteY4" fmla="*/ 420514 h 437352"/>
                  <a:gd name="connsiteX5" fmla="*/ 118613 w 326046"/>
                  <a:gd name="connsiteY5" fmla="*/ 414512 h 437352"/>
                  <a:gd name="connsiteX6" fmla="*/ 151922 w 326046"/>
                  <a:gd name="connsiteY6" fmla="*/ 403941 h 437352"/>
                  <a:gd name="connsiteX7" fmla="*/ 185945 w 326046"/>
                  <a:gd name="connsiteY7" fmla="*/ 400797 h 437352"/>
                  <a:gd name="connsiteX8" fmla="*/ 186174 w 326046"/>
                  <a:gd name="connsiteY8" fmla="*/ 400511 h 437352"/>
                  <a:gd name="connsiteX9" fmla="*/ 185983 w 326046"/>
                  <a:gd name="connsiteY9" fmla="*/ 400606 h 437352"/>
                  <a:gd name="connsiteX10" fmla="*/ 215406 w 326046"/>
                  <a:gd name="connsiteY10" fmla="*/ 370222 h 437352"/>
                  <a:gd name="connsiteX11" fmla="*/ 219654 w 326046"/>
                  <a:gd name="connsiteY11" fmla="*/ 374508 h 437352"/>
                  <a:gd name="connsiteX12" fmla="*/ 228760 w 326046"/>
                  <a:gd name="connsiteY12" fmla="*/ 380317 h 437352"/>
                  <a:gd name="connsiteX13" fmla="*/ 238790 w 326046"/>
                  <a:gd name="connsiteY13" fmla="*/ 367745 h 437352"/>
                  <a:gd name="connsiteX14" fmla="*/ 238790 w 326046"/>
                  <a:gd name="connsiteY14" fmla="*/ 367745 h 437352"/>
                  <a:gd name="connsiteX15" fmla="*/ 285719 w 326046"/>
                  <a:gd name="connsiteY15" fmla="*/ 347170 h 437352"/>
                  <a:gd name="connsiteX16" fmla="*/ 285729 w 326046"/>
                  <a:gd name="connsiteY16" fmla="*/ 347170 h 437352"/>
                  <a:gd name="connsiteX17" fmla="*/ 299674 w 326046"/>
                  <a:gd name="connsiteY17" fmla="*/ 331550 h 437352"/>
                  <a:gd name="connsiteX18" fmla="*/ 262155 w 326046"/>
                  <a:gd name="connsiteY18" fmla="*/ 102950 h 437352"/>
                  <a:gd name="connsiteX19" fmla="*/ 228293 w 326046"/>
                  <a:gd name="connsiteY19" fmla="*/ 4270 h 437352"/>
                  <a:gd name="connsiteX20" fmla="*/ 230493 w 326046"/>
                  <a:gd name="connsiteY20" fmla="*/ 3319 h 437352"/>
                  <a:gd name="connsiteX21" fmla="*/ 303141 w 326046"/>
                  <a:gd name="connsiteY21" fmla="*/ 176006 h 437352"/>
                  <a:gd name="connsiteX22" fmla="*/ 325172 w 326046"/>
                  <a:gd name="connsiteY22" fmla="*/ 317358 h 437352"/>
                  <a:gd name="connsiteX23" fmla="*/ 267517 w 326046"/>
                  <a:gd name="connsiteY23" fmla="*/ 366506 h 437352"/>
                  <a:gd name="connsiteX24" fmla="*/ 261802 w 326046"/>
                  <a:gd name="connsiteY24" fmla="*/ 371841 h 437352"/>
                  <a:gd name="connsiteX25" fmla="*/ 210710 w 326046"/>
                  <a:gd name="connsiteY25" fmla="*/ 398511 h 437352"/>
                  <a:gd name="connsiteX26" fmla="*/ 210691 w 326046"/>
                  <a:gd name="connsiteY26" fmla="*/ 398606 h 437352"/>
                  <a:gd name="connsiteX27" fmla="*/ 210691 w 326046"/>
                  <a:gd name="connsiteY27" fmla="*/ 398606 h 437352"/>
                  <a:gd name="connsiteX28" fmla="*/ 170886 w 326046"/>
                  <a:gd name="connsiteY28" fmla="*/ 419084 h 437352"/>
                  <a:gd name="connsiteX29" fmla="*/ 152141 w 326046"/>
                  <a:gd name="connsiteY29" fmla="*/ 423370 h 437352"/>
                  <a:gd name="connsiteX30" fmla="*/ 84970 w 326046"/>
                  <a:gd name="connsiteY30" fmla="*/ 440134 h 43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26046" h="437352">
                    <a:moveTo>
                      <a:pt x="84970" y="440134"/>
                    </a:moveTo>
                    <a:cubicBezTo>
                      <a:pt x="54710" y="439469"/>
                      <a:pt x="26144" y="431849"/>
                      <a:pt x="1027" y="412989"/>
                    </a:cubicBezTo>
                    <a:cubicBezTo>
                      <a:pt x="246" y="412608"/>
                      <a:pt x="-135" y="411654"/>
                      <a:pt x="122" y="410799"/>
                    </a:cubicBezTo>
                    <a:cubicBezTo>
                      <a:pt x="274" y="409941"/>
                      <a:pt x="1008" y="409273"/>
                      <a:pt x="1893" y="409273"/>
                    </a:cubicBezTo>
                    <a:cubicBezTo>
                      <a:pt x="15143" y="413180"/>
                      <a:pt x="27506" y="418608"/>
                      <a:pt x="41308" y="420514"/>
                    </a:cubicBezTo>
                    <a:cubicBezTo>
                      <a:pt x="67054" y="424133"/>
                      <a:pt x="93810" y="422705"/>
                      <a:pt x="118613" y="414512"/>
                    </a:cubicBezTo>
                    <a:cubicBezTo>
                      <a:pt x="129652" y="410989"/>
                      <a:pt x="140254" y="404797"/>
                      <a:pt x="151922" y="403941"/>
                    </a:cubicBezTo>
                    <a:cubicBezTo>
                      <a:pt x="159704" y="392318"/>
                      <a:pt x="175096" y="395558"/>
                      <a:pt x="185945" y="400797"/>
                    </a:cubicBezTo>
                    <a:cubicBezTo>
                      <a:pt x="186002" y="400702"/>
                      <a:pt x="186126" y="400511"/>
                      <a:pt x="186174" y="400511"/>
                    </a:cubicBezTo>
                    <a:cubicBezTo>
                      <a:pt x="186136" y="400511"/>
                      <a:pt x="186021" y="400702"/>
                      <a:pt x="185983" y="400606"/>
                    </a:cubicBezTo>
                    <a:cubicBezTo>
                      <a:pt x="189641" y="385556"/>
                      <a:pt x="196927" y="362983"/>
                      <a:pt x="215406" y="370222"/>
                    </a:cubicBezTo>
                    <a:cubicBezTo>
                      <a:pt x="217273" y="371173"/>
                      <a:pt x="218778" y="372603"/>
                      <a:pt x="219654" y="374508"/>
                    </a:cubicBezTo>
                    <a:cubicBezTo>
                      <a:pt x="221026" y="378317"/>
                      <a:pt x="224769" y="380603"/>
                      <a:pt x="228760" y="380317"/>
                    </a:cubicBezTo>
                    <a:cubicBezTo>
                      <a:pt x="235361" y="380603"/>
                      <a:pt x="236875" y="372889"/>
                      <a:pt x="238790" y="367745"/>
                    </a:cubicBezTo>
                    <a:lnTo>
                      <a:pt x="238790" y="367745"/>
                    </a:lnTo>
                    <a:cubicBezTo>
                      <a:pt x="244429" y="344219"/>
                      <a:pt x="264869" y="338598"/>
                      <a:pt x="285719" y="347170"/>
                    </a:cubicBezTo>
                    <a:lnTo>
                      <a:pt x="285729" y="347170"/>
                    </a:lnTo>
                    <a:cubicBezTo>
                      <a:pt x="297407" y="352695"/>
                      <a:pt x="297569" y="341933"/>
                      <a:pt x="299674" y="331550"/>
                    </a:cubicBezTo>
                    <a:cubicBezTo>
                      <a:pt x="312894" y="251350"/>
                      <a:pt x="283424" y="180864"/>
                      <a:pt x="262155" y="102950"/>
                    </a:cubicBezTo>
                    <a:cubicBezTo>
                      <a:pt x="252791" y="73326"/>
                      <a:pt x="242038" y="41991"/>
                      <a:pt x="228293" y="4270"/>
                    </a:cubicBezTo>
                    <a:cubicBezTo>
                      <a:pt x="227788" y="3033"/>
                      <a:pt x="229874" y="2175"/>
                      <a:pt x="230493" y="3319"/>
                    </a:cubicBezTo>
                    <a:cubicBezTo>
                      <a:pt x="258173" y="49800"/>
                      <a:pt x="285929" y="119237"/>
                      <a:pt x="303141" y="176006"/>
                    </a:cubicBezTo>
                    <a:cubicBezTo>
                      <a:pt x="316942" y="223250"/>
                      <a:pt x="329658" y="268493"/>
                      <a:pt x="325172" y="317358"/>
                    </a:cubicBezTo>
                    <a:cubicBezTo>
                      <a:pt x="319514" y="357648"/>
                      <a:pt x="314161" y="381556"/>
                      <a:pt x="267517" y="366506"/>
                    </a:cubicBezTo>
                    <a:cubicBezTo>
                      <a:pt x="264002" y="366506"/>
                      <a:pt x="262936" y="368697"/>
                      <a:pt x="261802" y="371841"/>
                    </a:cubicBezTo>
                    <a:cubicBezTo>
                      <a:pt x="255687" y="396890"/>
                      <a:pt x="235351" y="412227"/>
                      <a:pt x="210710" y="398511"/>
                    </a:cubicBezTo>
                    <a:lnTo>
                      <a:pt x="210691" y="398606"/>
                    </a:lnTo>
                    <a:lnTo>
                      <a:pt x="210691" y="398606"/>
                    </a:lnTo>
                    <a:cubicBezTo>
                      <a:pt x="207262" y="419561"/>
                      <a:pt x="190117" y="429563"/>
                      <a:pt x="170886" y="419084"/>
                    </a:cubicBezTo>
                    <a:cubicBezTo>
                      <a:pt x="169267" y="427846"/>
                      <a:pt x="157665" y="429658"/>
                      <a:pt x="152141" y="423370"/>
                    </a:cubicBezTo>
                    <a:cubicBezTo>
                      <a:pt x="132691" y="436420"/>
                      <a:pt x="107916" y="439564"/>
                      <a:pt x="84970" y="4401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3" name="Frihåndsform: figur 72">
                <a:extLst>
                  <a:ext uri="{FF2B5EF4-FFF2-40B4-BE49-F238E27FC236}">
                    <a16:creationId xmlns:a16="http://schemas.microsoft.com/office/drawing/2014/main" id="{5B3C0F68-5701-B94D-F9B1-DC9532E7981C}"/>
                  </a:ext>
                </a:extLst>
              </p:cNvPr>
              <p:cNvSpPr/>
              <p:nvPr/>
            </p:nvSpPr>
            <p:spPr>
              <a:xfrm>
                <a:off x="6355678" y="1582158"/>
                <a:ext cx="200729" cy="342955"/>
              </a:xfrm>
              <a:custGeom>
                <a:avLst/>
                <a:gdLst>
                  <a:gd name="connsiteX0" fmla="*/ 191261 w 200729"/>
                  <a:gd name="connsiteY0" fmla="*/ 345737 h 342955"/>
                  <a:gd name="connsiteX1" fmla="*/ 178460 w 200729"/>
                  <a:gd name="connsiteY1" fmla="*/ 333449 h 342955"/>
                  <a:gd name="connsiteX2" fmla="*/ 161848 w 200729"/>
                  <a:gd name="connsiteY2" fmla="*/ 315445 h 342955"/>
                  <a:gd name="connsiteX3" fmla="*/ 104146 w 200729"/>
                  <a:gd name="connsiteY3" fmla="*/ 306397 h 342955"/>
                  <a:gd name="connsiteX4" fmla="*/ 51063 w 200729"/>
                  <a:gd name="connsiteY4" fmla="*/ 278394 h 342955"/>
                  <a:gd name="connsiteX5" fmla="*/ 5181 w 200729"/>
                  <a:gd name="connsiteY5" fmla="*/ 266011 h 342955"/>
                  <a:gd name="connsiteX6" fmla="*/ 2009 w 200729"/>
                  <a:gd name="connsiteY6" fmla="*/ 191144 h 342955"/>
                  <a:gd name="connsiteX7" fmla="*/ 55187 w 200729"/>
                  <a:gd name="connsiteY7" fmla="*/ 32553 h 342955"/>
                  <a:gd name="connsiteX8" fmla="*/ 76275 w 200729"/>
                  <a:gd name="connsiteY8" fmla="*/ 2837 h 342955"/>
                  <a:gd name="connsiteX9" fmla="*/ 61912 w 200729"/>
                  <a:gd name="connsiteY9" fmla="*/ 42269 h 342955"/>
                  <a:gd name="connsiteX10" fmla="*/ 29327 w 200729"/>
                  <a:gd name="connsiteY10" fmla="*/ 268583 h 342955"/>
                  <a:gd name="connsiteX11" fmla="*/ 44833 w 200729"/>
                  <a:gd name="connsiteY11" fmla="*/ 254582 h 342955"/>
                  <a:gd name="connsiteX12" fmla="*/ 72808 w 200729"/>
                  <a:gd name="connsiteY12" fmla="*/ 286489 h 342955"/>
                  <a:gd name="connsiteX13" fmla="*/ 94954 w 200729"/>
                  <a:gd name="connsiteY13" fmla="*/ 281538 h 342955"/>
                  <a:gd name="connsiteX14" fmla="*/ 105765 w 200729"/>
                  <a:gd name="connsiteY14" fmla="*/ 272964 h 342955"/>
                  <a:gd name="connsiteX15" fmla="*/ 118147 w 200729"/>
                  <a:gd name="connsiteY15" fmla="*/ 284775 h 342955"/>
                  <a:gd name="connsiteX16" fmla="*/ 133263 w 200729"/>
                  <a:gd name="connsiteY16" fmla="*/ 305539 h 342955"/>
                  <a:gd name="connsiteX17" fmla="*/ 162134 w 200729"/>
                  <a:gd name="connsiteY17" fmla="*/ 308778 h 342955"/>
                  <a:gd name="connsiteX18" fmla="*/ 200538 w 200729"/>
                  <a:gd name="connsiteY18" fmla="*/ 333735 h 342955"/>
                  <a:gd name="connsiteX19" fmla="*/ 191261 w 200729"/>
                  <a:gd name="connsiteY19" fmla="*/ 345737 h 34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0729" h="342955">
                    <a:moveTo>
                      <a:pt x="191261" y="345737"/>
                    </a:moveTo>
                    <a:cubicBezTo>
                      <a:pt x="184346" y="345737"/>
                      <a:pt x="181060" y="338876"/>
                      <a:pt x="178460" y="333449"/>
                    </a:cubicBezTo>
                    <a:cubicBezTo>
                      <a:pt x="175269" y="325638"/>
                      <a:pt x="169096" y="319543"/>
                      <a:pt x="161848" y="315445"/>
                    </a:cubicBezTo>
                    <a:cubicBezTo>
                      <a:pt x="150237" y="339449"/>
                      <a:pt x="112928" y="328019"/>
                      <a:pt x="104146" y="306397"/>
                    </a:cubicBezTo>
                    <a:cubicBezTo>
                      <a:pt x="79066" y="330686"/>
                      <a:pt x="49901" y="310113"/>
                      <a:pt x="51063" y="278394"/>
                    </a:cubicBezTo>
                    <a:cubicBezTo>
                      <a:pt x="31879" y="300588"/>
                      <a:pt x="13096" y="292014"/>
                      <a:pt x="5181" y="266011"/>
                    </a:cubicBezTo>
                    <a:cubicBezTo>
                      <a:pt x="-725" y="243247"/>
                      <a:pt x="-1191" y="217528"/>
                      <a:pt x="2009" y="191144"/>
                    </a:cubicBezTo>
                    <a:cubicBezTo>
                      <a:pt x="8800" y="135042"/>
                      <a:pt x="32098" y="75416"/>
                      <a:pt x="55187" y="32553"/>
                    </a:cubicBezTo>
                    <a:cubicBezTo>
                      <a:pt x="61273" y="21791"/>
                      <a:pt x="74218" y="1597"/>
                      <a:pt x="76275" y="2837"/>
                    </a:cubicBezTo>
                    <a:cubicBezTo>
                      <a:pt x="78342" y="4074"/>
                      <a:pt x="66131" y="29314"/>
                      <a:pt x="61912" y="42269"/>
                    </a:cubicBezTo>
                    <a:cubicBezTo>
                      <a:pt x="41147" y="97896"/>
                      <a:pt x="1466" y="212005"/>
                      <a:pt x="29327" y="268583"/>
                    </a:cubicBezTo>
                    <a:cubicBezTo>
                      <a:pt x="33384" y="264297"/>
                      <a:pt x="40690" y="258867"/>
                      <a:pt x="44833" y="254582"/>
                    </a:cubicBezTo>
                    <a:cubicBezTo>
                      <a:pt x="64083" y="242103"/>
                      <a:pt x="71370" y="272774"/>
                      <a:pt x="72808" y="286489"/>
                    </a:cubicBezTo>
                    <a:cubicBezTo>
                      <a:pt x="75466" y="301539"/>
                      <a:pt x="91249" y="295254"/>
                      <a:pt x="94954" y="281538"/>
                    </a:cubicBezTo>
                    <a:cubicBezTo>
                      <a:pt x="96297" y="276776"/>
                      <a:pt x="100631" y="272774"/>
                      <a:pt x="105765" y="272964"/>
                    </a:cubicBezTo>
                    <a:cubicBezTo>
                      <a:pt x="112527" y="272678"/>
                      <a:pt x="116566" y="278871"/>
                      <a:pt x="118147" y="284775"/>
                    </a:cubicBezTo>
                    <a:cubicBezTo>
                      <a:pt x="121367" y="293158"/>
                      <a:pt x="125462" y="302397"/>
                      <a:pt x="133263" y="305539"/>
                    </a:cubicBezTo>
                    <a:cubicBezTo>
                      <a:pt x="142884" y="311064"/>
                      <a:pt x="159229" y="292110"/>
                      <a:pt x="162134" y="308778"/>
                    </a:cubicBezTo>
                    <a:cubicBezTo>
                      <a:pt x="177450" y="307637"/>
                      <a:pt x="197024" y="318685"/>
                      <a:pt x="200538" y="333735"/>
                    </a:cubicBezTo>
                    <a:cubicBezTo>
                      <a:pt x="201862" y="339544"/>
                      <a:pt x="197376" y="345832"/>
                      <a:pt x="191261" y="3457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4" name="Frihåndsform: figur 73">
                <a:extLst>
                  <a:ext uri="{FF2B5EF4-FFF2-40B4-BE49-F238E27FC236}">
                    <a16:creationId xmlns:a16="http://schemas.microsoft.com/office/drawing/2014/main" id="{4E61855B-0D5C-1316-444D-6F44C9C4BF44}"/>
                  </a:ext>
                </a:extLst>
              </p:cNvPr>
              <p:cNvSpPr/>
              <p:nvPr/>
            </p:nvSpPr>
            <p:spPr>
              <a:xfrm>
                <a:off x="6333211" y="1414623"/>
                <a:ext cx="143010" cy="159697"/>
              </a:xfrm>
              <a:custGeom>
                <a:avLst/>
                <a:gdLst>
                  <a:gd name="connsiteX0" fmla="*/ 71930 w 143010"/>
                  <a:gd name="connsiteY0" fmla="*/ 162466 h 159697"/>
                  <a:gd name="connsiteX1" fmla="*/ 6303 w 143010"/>
                  <a:gd name="connsiteY1" fmla="*/ 54642 h 159697"/>
                  <a:gd name="connsiteX2" fmla="*/ 122346 w 143010"/>
                  <a:gd name="connsiteY2" fmla="*/ 15305 h 159697"/>
                  <a:gd name="connsiteX3" fmla="*/ 143053 w 143010"/>
                  <a:gd name="connsiteY3" fmla="*/ 39973 h 159697"/>
                  <a:gd name="connsiteX4" fmla="*/ 37268 w 143010"/>
                  <a:gd name="connsiteY4" fmla="*/ 41499 h 159697"/>
                  <a:gd name="connsiteX5" fmla="*/ 100267 w 143010"/>
                  <a:gd name="connsiteY5" fmla="*/ 137035 h 159697"/>
                  <a:gd name="connsiteX6" fmla="*/ 107144 w 143010"/>
                  <a:gd name="connsiteY6" fmla="*/ 139986 h 159697"/>
                  <a:gd name="connsiteX7" fmla="*/ 71930 w 143010"/>
                  <a:gd name="connsiteY7" fmla="*/ 162466 h 15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10" h="159697">
                    <a:moveTo>
                      <a:pt x="71930" y="162466"/>
                    </a:moveTo>
                    <a:cubicBezTo>
                      <a:pt x="18323" y="163133"/>
                      <a:pt x="-14357" y="101412"/>
                      <a:pt x="6303" y="54642"/>
                    </a:cubicBezTo>
                    <a:cubicBezTo>
                      <a:pt x="22400" y="9017"/>
                      <a:pt x="81941" y="-12795"/>
                      <a:pt x="122346" y="15305"/>
                    </a:cubicBezTo>
                    <a:cubicBezTo>
                      <a:pt x="130394" y="21114"/>
                      <a:pt x="141519" y="31021"/>
                      <a:pt x="143053" y="39973"/>
                    </a:cubicBezTo>
                    <a:cubicBezTo>
                      <a:pt x="115316" y="14542"/>
                      <a:pt x="63548" y="10161"/>
                      <a:pt x="37268" y="41499"/>
                    </a:cubicBezTo>
                    <a:cubicBezTo>
                      <a:pt x="-5775" y="90075"/>
                      <a:pt x="37125" y="160657"/>
                      <a:pt x="100267" y="137035"/>
                    </a:cubicBezTo>
                    <a:cubicBezTo>
                      <a:pt x="102943" y="136272"/>
                      <a:pt x="105982" y="137414"/>
                      <a:pt x="107144" y="139986"/>
                    </a:cubicBezTo>
                    <a:cubicBezTo>
                      <a:pt x="109658" y="155132"/>
                      <a:pt x="83960" y="162847"/>
                      <a:pt x="71930" y="1624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5" name="Frihåndsform: figur 74">
                <a:extLst>
                  <a:ext uri="{FF2B5EF4-FFF2-40B4-BE49-F238E27FC236}">
                    <a16:creationId xmlns:a16="http://schemas.microsoft.com/office/drawing/2014/main" id="{D1009B95-6B56-980A-3182-642533A963F7}"/>
                  </a:ext>
                </a:extLst>
              </p:cNvPr>
              <p:cNvSpPr/>
              <p:nvPr/>
            </p:nvSpPr>
            <p:spPr>
              <a:xfrm>
                <a:off x="6377682" y="1469701"/>
                <a:ext cx="87705" cy="42220"/>
              </a:xfrm>
              <a:custGeom>
                <a:avLst/>
                <a:gdLst>
                  <a:gd name="connsiteX0" fmla="*/ 50491 w 87705"/>
                  <a:gd name="connsiteY0" fmla="*/ 44998 h 42220"/>
                  <a:gd name="connsiteX1" fmla="*/ 53882 w 87705"/>
                  <a:gd name="connsiteY1" fmla="*/ 23662 h 42220"/>
                  <a:gd name="connsiteX2" fmla="*/ 8895 w 87705"/>
                  <a:gd name="connsiteY2" fmla="*/ 29852 h 42220"/>
                  <a:gd name="connsiteX3" fmla="*/ 10295 w 87705"/>
                  <a:gd name="connsiteY3" fmla="*/ 30615 h 42220"/>
                  <a:gd name="connsiteX4" fmla="*/ 3409 w 87705"/>
                  <a:gd name="connsiteY4" fmla="*/ 31950 h 42220"/>
                  <a:gd name="connsiteX5" fmla="*/ 761 w 87705"/>
                  <a:gd name="connsiteY5" fmla="*/ 27471 h 42220"/>
                  <a:gd name="connsiteX6" fmla="*/ 77466 w 87705"/>
                  <a:gd name="connsiteY6" fmla="*/ 5375 h 42220"/>
                  <a:gd name="connsiteX7" fmla="*/ 86048 w 87705"/>
                  <a:gd name="connsiteY7" fmla="*/ 23185 h 42220"/>
                  <a:gd name="connsiteX8" fmla="*/ 57368 w 87705"/>
                  <a:gd name="connsiteY8" fmla="*/ 24329 h 42220"/>
                  <a:gd name="connsiteX9" fmla="*/ 54367 w 87705"/>
                  <a:gd name="connsiteY9" fmla="*/ 41759 h 42220"/>
                  <a:gd name="connsiteX10" fmla="*/ 50491 w 87705"/>
                  <a:gd name="connsiteY10" fmla="*/ 44998 h 42220"/>
                  <a:gd name="connsiteX11" fmla="*/ 50491 w 87705"/>
                  <a:gd name="connsiteY11" fmla="*/ 44998 h 4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705" h="42220">
                    <a:moveTo>
                      <a:pt x="50491" y="44998"/>
                    </a:moveTo>
                    <a:cubicBezTo>
                      <a:pt x="39823" y="43093"/>
                      <a:pt x="48567" y="27662"/>
                      <a:pt x="53882" y="23662"/>
                    </a:cubicBezTo>
                    <a:cubicBezTo>
                      <a:pt x="38642" y="21853"/>
                      <a:pt x="23202" y="24520"/>
                      <a:pt x="8895" y="29852"/>
                    </a:cubicBezTo>
                    <a:lnTo>
                      <a:pt x="10295" y="30615"/>
                    </a:lnTo>
                    <a:cubicBezTo>
                      <a:pt x="12629" y="32329"/>
                      <a:pt x="3713" y="31664"/>
                      <a:pt x="3409" y="31950"/>
                    </a:cubicBezTo>
                    <a:cubicBezTo>
                      <a:pt x="827" y="32806"/>
                      <a:pt x="-1049" y="29378"/>
                      <a:pt x="761" y="27471"/>
                    </a:cubicBezTo>
                    <a:cubicBezTo>
                      <a:pt x="18906" y="6230"/>
                      <a:pt x="50919" y="-1864"/>
                      <a:pt x="77466" y="5375"/>
                    </a:cubicBezTo>
                    <a:cubicBezTo>
                      <a:pt x="85114" y="8233"/>
                      <a:pt x="90705" y="16232"/>
                      <a:pt x="86048" y="23185"/>
                    </a:cubicBezTo>
                    <a:cubicBezTo>
                      <a:pt x="78542" y="31473"/>
                      <a:pt x="66626" y="26139"/>
                      <a:pt x="57368" y="24329"/>
                    </a:cubicBezTo>
                    <a:cubicBezTo>
                      <a:pt x="55806" y="30043"/>
                      <a:pt x="55091" y="35854"/>
                      <a:pt x="54367" y="41759"/>
                    </a:cubicBezTo>
                    <a:cubicBezTo>
                      <a:pt x="54158" y="43665"/>
                      <a:pt x="52443" y="45093"/>
                      <a:pt x="50491" y="44998"/>
                    </a:cubicBezTo>
                    <a:lnTo>
                      <a:pt x="50491" y="4499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6" name="Frihåndsform: figur 75">
                <a:extLst>
                  <a:ext uri="{FF2B5EF4-FFF2-40B4-BE49-F238E27FC236}">
                    <a16:creationId xmlns:a16="http://schemas.microsoft.com/office/drawing/2014/main" id="{7F403BDB-188A-2959-F472-683E917A0938}"/>
                  </a:ext>
                </a:extLst>
              </p:cNvPr>
              <p:cNvSpPr/>
              <p:nvPr/>
            </p:nvSpPr>
            <p:spPr>
              <a:xfrm>
                <a:off x="6853141" y="1386560"/>
                <a:ext cx="96906" cy="115485"/>
              </a:xfrm>
              <a:custGeom>
                <a:avLst/>
                <a:gdLst>
                  <a:gd name="connsiteX0" fmla="*/ 54167 w 96906"/>
                  <a:gd name="connsiteY0" fmla="*/ 118233 h 115485"/>
                  <a:gd name="connsiteX1" fmla="*/ 43566 w 96906"/>
                  <a:gd name="connsiteY1" fmla="*/ 105946 h 115485"/>
                  <a:gd name="connsiteX2" fmla="*/ 69779 w 96906"/>
                  <a:gd name="connsiteY2" fmla="*/ 76610 h 115485"/>
                  <a:gd name="connsiteX3" fmla="*/ 17896 w 96906"/>
                  <a:gd name="connsiteY3" fmla="*/ 19270 h 115485"/>
                  <a:gd name="connsiteX4" fmla="*/ 1408 w 96906"/>
                  <a:gd name="connsiteY4" fmla="*/ 27936 h 115485"/>
                  <a:gd name="connsiteX5" fmla="*/ 65 w 96906"/>
                  <a:gd name="connsiteY5" fmla="*/ 27746 h 115485"/>
                  <a:gd name="connsiteX6" fmla="*/ 58968 w 96906"/>
                  <a:gd name="connsiteY6" fmla="*/ 4029 h 115485"/>
                  <a:gd name="connsiteX7" fmla="*/ 54167 w 96906"/>
                  <a:gd name="connsiteY7" fmla="*/ 118233 h 115485"/>
                  <a:gd name="connsiteX8" fmla="*/ 54167 w 96906"/>
                  <a:gd name="connsiteY8" fmla="*/ 118233 h 11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906" h="115485">
                    <a:moveTo>
                      <a:pt x="54167" y="118233"/>
                    </a:moveTo>
                    <a:cubicBezTo>
                      <a:pt x="46395" y="118710"/>
                      <a:pt x="39613" y="114233"/>
                      <a:pt x="43566" y="105946"/>
                    </a:cubicBezTo>
                    <a:cubicBezTo>
                      <a:pt x="48348" y="93374"/>
                      <a:pt x="63673" y="88802"/>
                      <a:pt x="69779" y="76610"/>
                    </a:cubicBezTo>
                    <a:cubicBezTo>
                      <a:pt x="92525" y="35652"/>
                      <a:pt x="59073" y="7268"/>
                      <a:pt x="17896" y="19270"/>
                    </a:cubicBezTo>
                    <a:cubicBezTo>
                      <a:pt x="11334" y="20507"/>
                      <a:pt x="5952" y="21937"/>
                      <a:pt x="1408" y="27936"/>
                    </a:cubicBezTo>
                    <a:cubicBezTo>
                      <a:pt x="1094" y="28508"/>
                      <a:pt x="208" y="28413"/>
                      <a:pt x="65" y="27746"/>
                    </a:cubicBezTo>
                    <a:cubicBezTo>
                      <a:pt x="-1116" y="5838"/>
                      <a:pt x="42633" y="-162"/>
                      <a:pt x="58968" y="4029"/>
                    </a:cubicBezTo>
                    <a:cubicBezTo>
                      <a:pt x="116051" y="16316"/>
                      <a:pt x="104117" y="105567"/>
                      <a:pt x="54167" y="118233"/>
                    </a:cubicBezTo>
                    <a:lnTo>
                      <a:pt x="54167" y="11823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7" name="Frihåndsform: figur 76">
                <a:extLst>
                  <a:ext uri="{FF2B5EF4-FFF2-40B4-BE49-F238E27FC236}">
                    <a16:creationId xmlns:a16="http://schemas.microsoft.com/office/drawing/2014/main" id="{C1ABEF55-9C59-C977-33D4-47F62C931186}"/>
                  </a:ext>
                </a:extLst>
              </p:cNvPr>
              <p:cNvSpPr/>
              <p:nvPr/>
            </p:nvSpPr>
            <p:spPr>
              <a:xfrm>
                <a:off x="6805345" y="1375696"/>
                <a:ext cx="111623" cy="122315"/>
              </a:xfrm>
              <a:custGeom>
                <a:avLst/>
                <a:gdLst>
                  <a:gd name="connsiteX0" fmla="*/ 80209 w 111623"/>
                  <a:gd name="connsiteY0" fmla="*/ 125097 h 122315"/>
                  <a:gd name="connsiteX1" fmla="*/ 55005 w 111623"/>
                  <a:gd name="connsiteY1" fmla="*/ 93092 h 122315"/>
                  <a:gd name="connsiteX2" fmla="*/ 294 w 111623"/>
                  <a:gd name="connsiteY2" fmla="*/ 5653 h 122315"/>
                  <a:gd name="connsiteX3" fmla="*/ 1789 w 111623"/>
                  <a:gd name="connsiteY3" fmla="*/ 2795 h 122315"/>
                  <a:gd name="connsiteX4" fmla="*/ 66045 w 111623"/>
                  <a:gd name="connsiteY4" fmla="*/ 69089 h 122315"/>
                  <a:gd name="connsiteX5" fmla="*/ 100744 w 111623"/>
                  <a:gd name="connsiteY5" fmla="*/ 52802 h 122315"/>
                  <a:gd name="connsiteX6" fmla="*/ 101497 w 111623"/>
                  <a:gd name="connsiteY6" fmla="*/ 69470 h 122315"/>
                  <a:gd name="connsiteX7" fmla="*/ 68912 w 111623"/>
                  <a:gd name="connsiteY7" fmla="*/ 75091 h 122315"/>
                  <a:gd name="connsiteX8" fmla="*/ 85190 w 111623"/>
                  <a:gd name="connsiteY8" fmla="*/ 109096 h 122315"/>
                  <a:gd name="connsiteX9" fmla="*/ 80209 w 111623"/>
                  <a:gd name="connsiteY9" fmla="*/ 125097 h 12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623" h="122315">
                    <a:moveTo>
                      <a:pt x="80209" y="125097"/>
                    </a:moveTo>
                    <a:cubicBezTo>
                      <a:pt x="63692" y="124525"/>
                      <a:pt x="58711" y="105856"/>
                      <a:pt x="55005" y="93092"/>
                    </a:cubicBezTo>
                    <a:cubicBezTo>
                      <a:pt x="45776" y="58994"/>
                      <a:pt x="23192" y="31656"/>
                      <a:pt x="294" y="5653"/>
                    </a:cubicBezTo>
                    <a:cubicBezTo>
                      <a:pt x="-354" y="4511"/>
                      <a:pt x="284" y="2605"/>
                      <a:pt x="1789" y="2795"/>
                    </a:cubicBezTo>
                    <a:cubicBezTo>
                      <a:pt x="29726" y="13274"/>
                      <a:pt x="52529" y="42325"/>
                      <a:pt x="66045" y="69089"/>
                    </a:cubicBezTo>
                    <a:cubicBezTo>
                      <a:pt x="74941" y="59376"/>
                      <a:pt x="87362" y="53755"/>
                      <a:pt x="100744" y="52802"/>
                    </a:cubicBezTo>
                    <a:cubicBezTo>
                      <a:pt x="115003" y="51946"/>
                      <a:pt x="115346" y="70424"/>
                      <a:pt x="101497" y="69470"/>
                    </a:cubicBezTo>
                    <a:cubicBezTo>
                      <a:pt x="89962" y="68042"/>
                      <a:pt x="79189" y="71091"/>
                      <a:pt x="68912" y="75091"/>
                    </a:cubicBezTo>
                    <a:cubicBezTo>
                      <a:pt x="74627" y="86425"/>
                      <a:pt x="76532" y="99380"/>
                      <a:pt x="85190" y="109096"/>
                    </a:cubicBezTo>
                    <a:cubicBezTo>
                      <a:pt x="91258" y="114144"/>
                      <a:pt x="88286" y="124620"/>
                      <a:pt x="80209" y="1250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8" name="Frihåndsform: figur 77">
                <a:extLst>
                  <a:ext uri="{FF2B5EF4-FFF2-40B4-BE49-F238E27FC236}">
                    <a16:creationId xmlns:a16="http://schemas.microsoft.com/office/drawing/2014/main" id="{8F7A8C50-480C-F596-55FC-F780100B1213}"/>
                  </a:ext>
                </a:extLst>
              </p:cNvPr>
              <p:cNvSpPr/>
              <p:nvPr/>
            </p:nvSpPr>
            <p:spPr>
              <a:xfrm>
                <a:off x="6452360" y="1242836"/>
                <a:ext cx="397670" cy="181547"/>
              </a:xfrm>
              <a:custGeom>
                <a:avLst/>
                <a:gdLst>
                  <a:gd name="connsiteX0" fmla="*/ 9321 w 397670"/>
                  <a:gd name="connsiteY0" fmla="*/ 184329 h 181547"/>
                  <a:gd name="connsiteX1" fmla="*/ 6683 w 397670"/>
                  <a:gd name="connsiteY1" fmla="*/ 152324 h 181547"/>
                  <a:gd name="connsiteX2" fmla="*/ 79740 w 397670"/>
                  <a:gd name="connsiteY2" fmla="*/ 78315 h 181547"/>
                  <a:gd name="connsiteX3" fmla="*/ 223338 w 397670"/>
                  <a:gd name="connsiteY3" fmla="*/ 29548 h 181547"/>
                  <a:gd name="connsiteX4" fmla="*/ 322160 w 397670"/>
                  <a:gd name="connsiteY4" fmla="*/ 2782 h 181547"/>
                  <a:gd name="connsiteX5" fmla="*/ 323684 w 397670"/>
                  <a:gd name="connsiteY5" fmla="*/ 36215 h 181547"/>
                  <a:gd name="connsiteX6" fmla="*/ 359651 w 397670"/>
                  <a:gd name="connsiteY6" fmla="*/ 27643 h 181547"/>
                  <a:gd name="connsiteX7" fmla="*/ 371595 w 397670"/>
                  <a:gd name="connsiteY7" fmla="*/ 39550 h 181547"/>
                  <a:gd name="connsiteX8" fmla="*/ 366042 w 397670"/>
                  <a:gd name="connsiteY8" fmla="*/ 60123 h 181547"/>
                  <a:gd name="connsiteX9" fmla="*/ 397598 w 397670"/>
                  <a:gd name="connsiteY9" fmla="*/ 67838 h 181547"/>
                  <a:gd name="connsiteX10" fmla="*/ 384911 w 397670"/>
                  <a:gd name="connsiteY10" fmla="*/ 110510 h 181547"/>
                  <a:gd name="connsiteX11" fmla="*/ 365251 w 397670"/>
                  <a:gd name="connsiteY11" fmla="*/ 135560 h 181547"/>
                  <a:gd name="connsiteX12" fmla="*/ 376043 w 397670"/>
                  <a:gd name="connsiteY12" fmla="*/ 77077 h 181547"/>
                  <a:gd name="connsiteX13" fmla="*/ 351364 w 397670"/>
                  <a:gd name="connsiteY13" fmla="*/ 88030 h 181547"/>
                  <a:gd name="connsiteX14" fmla="*/ 341868 w 397670"/>
                  <a:gd name="connsiteY14" fmla="*/ 75647 h 181547"/>
                  <a:gd name="connsiteX15" fmla="*/ 348649 w 397670"/>
                  <a:gd name="connsiteY15" fmla="*/ 50312 h 181547"/>
                  <a:gd name="connsiteX16" fmla="*/ 305206 w 397670"/>
                  <a:gd name="connsiteY16" fmla="*/ 28499 h 181547"/>
                  <a:gd name="connsiteX17" fmla="*/ 125479 w 397670"/>
                  <a:gd name="connsiteY17" fmla="*/ 76124 h 181547"/>
                  <a:gd name="connsiteX18" fmla="*/ 12931 w 397670"/>
                  <a:gd name="connsiteY18" fmla="*/ 162135 h 181547"/>
                  <a:gd name="connsiteX19" fmla="*/ 7483 w 397670"/>
                  <a:gd name="connsiteY19" fmla="*/ 176899 h 181547"/>
                  <a:gd name="connsiteX20" fmla="*/ 14579 w 397670"/>
                  <a:gd name="connsiteY20" fmla="*/ 181471 h 181547"/>
                  <a:gd name="connsiteX21" fmla="*/ 9321 w 397670"/>
                  <a:gd name="connsiteY21" fmla="*/ 184329 h 18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7670" h="181547">
                    <a:moveTo>
                      <a:pt x="9321" y="184329"/>
                    </a:moveTo>
                    <a:cubicBezTo>
                      <a:pt x="-6871" y="181566"/>
                      <a:pt x="2101" y="161563"/>
                      <a:pt x="6683" y="152324"/>
                    </a:cubicBezTo>
                    <a:cubicBezTo>
                      <a:pt x="23609" y="119559"/>
                      <a:pt x="49488" y="95937"/>
                      <a:pt x="79740" y="78315"/>
                    </a:cubicBezTo>
                    <a:cubicBezTo>
                      <a:pt x="123126" y="52979"/>
                      <a:pt x="175504" y="39836"/>
                      <a:pt x="223338" y="29548"/>
                    </a:cubicBezTo>
                    <a:cubicBezTo>
                      <a:pt x="256247" y="22595"/>
                      <a:pt x="289804" y="13546"/>
                      <a:pt x="322160" y="2782"/>
                    </a:cubicBezTo>
                    <a:cubicBezTo>
                      <a:pt x="341563" y="7258"/>
                      <a:pt x="323675" y="24309"/>
                      <a:pt x="323684" y="36215"/>
                    </a:cubicBezTo>
                    <a:lnTo>
                      <a:pt x="359651" y="27643"/>
                    </a:lnTo>
                    <a:cubicBezTo>
                      <a:pt x="366528" y="25736"/>
                      <a:pt x="373776" y="32596"/>
                      <a:pt x="371595" y="39550"/>
                    </a:cubicBezTo>
                    <a:cubicBezTo>
                      <a:pt x="371595" y="39550"/>
                      <a:pt x="366042" y="60123"/>
                      <a:pt x="366042" y="60123"/>
                    </a:cubicBezTo>
                    <a:cubicBezTo>
                      <a:pt x="376415" y="57074"/>
                      <a:pt x="399532" y="49454"/>
                      <a:pt x="397598" y="67838"/>
                    </a:cubicBezTo>
                    <a:cubicBezTo>
                      <a:pt x="394912" y="82412"/>
                      <a:pt x="390359" y="96795"/>
                      <a:pt x="384911" y="110510"/>
                    </a:cubicBezTo>
                    <a:cubicBezTo>
                      <a:pt x="380891" y="120131"/>
                      <a:pt x="376234" y="132797"/>
                      <a:pt x="365251" y="135560"/>
                    </a:cubicBezTo>
                    <a:cubicBezTo>
                      <a:pt x="346173" y="132988"/>
                      <a:pt x="376215" y="90030"/>
                      <a:pt x="376043" y="77077"/>
                    </a:cubicBezTo>
                    <a:cubicBezTo>
                      <a:pt x="366918" y="78696"/>
                      <a:pt x="359956" y="85840"/>
                      <a:pt x="351364" y="88030"/>
                    </a:cubicBezTo>
                    <a:cubicBezTo>
                      <a:pt x="345277" y="87935"/>
                      <a:pt x="340305" y="81554"/>
                      <a:pt x="341868" y="75647"/>
                    </a:cubicBezTo>
                    <a:cubicBezTo>
                      <a:pt x="341868" y="75647"/>
                      <a:pt x="348649" y="50312"/>
                      <a:pt x="348649" y="50312"/>
                    </a:cubicBezTo>
                    <a:cubicBezTo>
                      <a:pt x="321741" y="55074"/>
                      <a:pt x="296767" y="73078"/>
                      <a:pt x="305206" y="28499"/>
                    </a:cubicBezTo>
                    <a:cubicBezTo>
                      <a:pt x="247713" y="46121"/>
                      <a:pt x="182638" y="54502"/>
                      <a:pt x="125479" y="76124"/>
                    </a:cubicBezTo>
                    <a:cubicBezTo>
                      <a:pt x="80587" y="93079"/>
                      <a:pt x="40573" y="118131"/>
                      <a:pt x="12931" y="162135"/>
                    </a:cubicBezTo>
                    <a:cubicBezTo>
                      <a:pt x="10464" y="166612"/>
                      <a:pt x="6816" y="171565"/>
                      <a:pt x="7483" y="176899"/>
                    </a:cubicBezTo>
                    <a:cubicBezTo>
                      <a:pt x="8207" y="179281"/>
                      <a:pt x="11883" y="181852"/>
                      <a:pt x="14579" y="181471"/>
                    </a:cubicBezTo>
                    <a:cubicBezTo>
                      <a:pt x="13979" y="183376"/>
                      <a:pt x="11264" y="184329"/>
                      <a:pt x="9321" y="1843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106" name="Frihåndsform: figur 105">
            <a:extLst>
              <a:ext uri="{FF2B5EF4-FFF2-40B4-BE49-F238E27FC236}">
                <a16:creationId xmlns:a16="http://schemas.microsoft.com/office/drawing/2014/main" id="{A50968A3-8B1D-1026-653B-B0D388D2442F}"/>
              </a:ext>
            </a:extLst>
          </p:cNvPr>
          <p:cNvSpPr/>
          <p:nvPr/>
        </p:nvSpPr>
        <p:spPr>
          <a:xfrm rot="1706509">
            <a:off x="-22432391" y="5483685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623E736E-2FCC-FE6E-19DA-0CB378E0051E}"/>
              </a:ext>
            </a:extLst>
          </p:cNvPr>
          <p:cNvSpPr/>
          <p:nvPr/>
        </p:nvSpPr>
        <p:spPr>
          <a:xfrm rot="20329740">
            <a:off x="-21602066" y="3372721"/>
            <a:ext cx="566936" cy="308478"/>
          </a:xfrm>
          <a:custGeom>
            <a:avLst/>
            <a:gdLst>
              <a:gd name="connsiteX0" fmla="*/ 566937 w 566936"/>
              <a:gd name="connsiteY0" fmla="*/ 4383 h 308478"/>
              <a:gd name="connsiteX1" fmla="*/ 562774 w 566936"/>
              <a:gd name="connsiteY1" fmla="*/ 209 h 308478"/>
              <a:gd name="connsiteX2" fmla="*/ 562551 w 566936"/>
              <a:gd name="connsiteY2" fmla="*/ 215 h 308478"/>
              <a:gd name="connsiteX3" fmla="*/ 521382 w 566936"/>
              <a:gd name="connsiteY3" fmla="*/ 45561 h 308478"/>
              <a:gd name="connsiteX4" fmla="*/ 521382 w 566936"/>
              <a:gd name="connsiteY4" fmla="*/ 55691 h 308478"/>
              <a:gd name="connsiteX5" fmla="*/ 511260 w 566936"/>
              <a:gd name="connsiteY5" fmla="*/ 65813 h 308478"/>
              <a:gd name="connsiteX6" fmla="*/ 501130 w 566936"/>
              <a:gd name="connsiteY6" fmla="*/ 65813 h 308478"/>
              <a:gd name="connsiteX7" fmla="*/ 455574 w 566936"/>
              <a:gd name="connsiteY7" fmla="*/ 111382 h 308478"/>
              <a:gd name="connsiteX8" fmla="*/ 455792 w 566936"/>
              <a:gd name="connsiteY8" fmla="*/ 115836 h 308478"/>
              <a:gd name="connsiteX9" fmla="*/ 503090 w 566936"/>
              <a:gd name="connsiteY9" fmla="*/ 156914 h 308478"/>
              <a:gd name="connsiteX10" fmla="*/ 510076 w 566936"/>
              <a:gd name="connsiteY10" fmla="*/ 156914 h 308478"/>
              <a:gd name="connsiteX11" fmla="*/ 514267 w 566936"/>
              <a:gd name="connsiteY11" fmla="*/ 161144 h 308478"/>
              <a:gd name="connsiteX12" fmla="*/ 513178 w 566936"/>
              <a:gd name="connsiteY12" fmla="*/ 163951 h 308478"/>
              <a:gd name="connsiteX13" fmla="*/ 425202 w 566936"/>
              <a:gd name="connsiteY13" fmla="*/ 201285 h 308478"/>
              <a:gd name="connsiteX14" fmla="*/ 329132 w 566936"/>
              <a:gd name="connsiteY14" fmla="*/ 164001 h 308478"/>
              <a:gd name="connsiteX15" fmla="*/ 329330 w 566936"/>
              <a:gd name="connsiteY15" fmla="*/ 158050 h 308478"/>
              <a:gd name="connsiteX16" fmla="*/ 332200 w 566936"/>
              <a:gd name="connsiteY16" fmla="*/ 156914 h 308478"/>
              <a:gd name="connsiteX17" fmla="*/ 349275 w 566936"/>
              <a:gd name="connsiteY17" fmla="*/ 156914 h 308478"/>
              <a:gd name="connsiteX18" fmla="*/ 394833 w 566936"/>
              <a:gd name="connsiteY18" fmla="*/ 111363 h 308478"/>
              <a:gd name="connsiteX19" fmla="*/ 394613 w 566936"/>
              <a:gd name="connsiteY19" fmla="*/ 106890 h 308478"/>
              <a:gd name="connsiteX20" fmla="*/ 347315 w 566936"/>
              <a:gd name="connsiteY20" fmla="*/ 65813 h 308478"/>
              <a:gd name="connsiteX21" fmla="*/ 339153 w 566936"/>
              <a:gd name="connsiteY21" fmla="*/ 65813 h 308478"/>
              <a:gd name="connsiteX22" fmla="*/ 329023 w 566936"/>
              <a:gd name="connsiteY22" fmla="*/ 55691 h 308478"/>
              <a:gd name="connsiteX23" fmla="*/ 329023 w 566936"/>
              <a:gd name="connsiteY23" fmla="*/ 47521 h 308478"/>
              <a:gd name="connsiteX24" fmla="*/ 287937 w 566936"/>
              <a:gd name="connsiteY24" fmla="*/ 223 h 308478"/>
              <a:gd name="connsiteX25" fmla="*/ 238133 w 566936"/>
              <a:gd name="connsiteY25" fmla="*/ 41089 h 308478"/>
              <a:gd name="connsiteX26" fmla="*/ 237913 w 566936"/>
              <a:gd name="connsiteY26" fmla="*/ 45561 h 308478"/>
              <a:gd name="connsiteX27" fmla="*/ 237913 w 566936"/>
              <a:gd name="connsiteY27" fmla="*/ 55691 h 308478"/>
              <a:gd name="connsiteX28" fmla="*/ 227792 w 566936"/>
              <a:gd name="connsiteY28" fmla="*/ 65813 h 308478"/>
              <a:gd name="connsiteX29" fmla="*/ 219621 w 566936"/>
              <a:gd name="connsiteY29" fmla="*/ 65813 h 308478"/>
              <a:gd name="connsiteX30" fmla="*/ 172324 w 566936"/>
              <a:gd name="connsiteY30" fmla="*/ 106890 h 308478"/>
              <a:gd name="connsiteX31" fmla="*/ 213190 w 566936"/>
              <a:gd name="connsiteY31" fmla="*/ 156694 h 308478"/>
              <a:gd name="connsiteX32" fmla="*/ 217662 w 566936"/>
              <a:gd name="connsiteY32" fmla="*/ 156914 h 308478"/>
              <a:gd name="connsiteX33" fmla="*/ 234737 w 566936"/>
              <a:gd name="connsiteY33" fmla="*/ 156914 h 308478"/>
              <a:gd name="connsiteX34" fmla="*/ 238940 w 566936"/>
              <a:gd name="connsiteY34" fmla="*/ 161131 h 308478"/>
              <a:gd name="connsiteX35" fmla="*/ 237805 w 566936"/>
              <a:gd name="connsiteY35" fmla="*/ 164001 h 308478"/>
              <a:gd name="connsiteX36" fmla="*/ 141734 w 566936"/>
              <a:gd name="connsiteY36" fmla="*/ 201285 h 308478"/>
              <a:gd name="connsiteX37" fmla="*/ 53759 w 566936"/>
              <a:gd name="connsiteY37" fmla="*/ 163951 h 308478"/>
              <a:gd name="connsiteX38" fmla="*/ 54053 w 566936"/>
              <a:gd name="connsiteY38" fmla="*/ 158004 h 308478"/>
              <a:gd name="connsiteX39" fmla="*/ 56860 w 566936"/>
              <a:gd name="connsiteY39" fmla="*/ 156914 h 308478"/>
              <a:gd name="connsiteX40" fmla="*/ 63847 w 566936"/>
              <a:gd name="connsiteY40" fmla="*/ 156914 h 308478"/>
              <a:gd name="connsiteX41" fmla="*/ 111145 w 566936"/>
              <a:gd name="connsiteY41" fmla="*/ 115836 h 308478"/>
              <a:gd name="connsiteX42" fmla="*/ 70261 w 566936"/>
              <a:gd name="connsiteY42" fmla="*/ 66032 h 308478"/>
              <a:gd name="connsiteX43" fmla="*/ 65806 w 566936"/>
              <a:gd name="connsiteY43" fmla="*/ 65813 h 308478"/>
              <a:gd name="connsiteX44" fmla="*/ 55685 w 566936"/>
              <a:gd name="connsiteY44" fmla="*/ 65813 h 308478"/>
              <a:gd name="connsiteX45" fmla="*/ 45555 w 566936"/>
              <a:gd name="connsiteY45" fmla="*/ 55691 h 308478"/>
              <a:gd name="connsiteX46" fmla="*/ 45555 w 566936"/>
              <a:gd name="connsiteY46" fmla="*/ 45553 h 308478"/>
              <a:gd name="connsiteX47" fmla="*/ 4385 w 566936"/>
              <a:gd name="connsiteY47" fmla="*/ 206 h 308478"/>
              <a:gd name="connsiteX48" fmla="*/ 6 w 566936"/>
              <a:gd name="connsiteY48" fmla="*/ 4152 h 308478"/>
              <a:gd name="connsiteX49" fmla="*/ 0 w 566936"/>
              <a:gd name="connsiteY49" fmla="*/ 4375 h 308478"/>
              <a:gd name="connsiteX50" fmla="*/ 0 w 566936"/>
              <a:gd name="connsiteY50" fmla="*/ 308478 h 308478"/>
              <a:gd name="connsiteX51" fmla="*/ 566937 w 566936"/>
              <a:gd name="connsiteY51" fmla="*/ 308478 h 308478"/>
              <a:gd name="connsiteX52" fmla="*/ 283468 w 566936"/>
              <a:gd name="connsiteY52" fmla="*/ 133395 h 308478"/>
              <a:gd name="connsiteX53" fmla="*/ 258456 w 566936"/>
              <a:gd name="connsiteY53" fmla="*/ 108383 h 308478"/>
              <a:gd name="connsiteX54" fmla="*/ 283468 w 566936"/>
              <a:gd name="connsiteY54" fmla="*/ 83371 h 308478"/>
              <a:gd name="connsiteX55" fmla="*/ 308480 w 566936"/>
              <a:gd name="connsiteY55" fmla="*/ 108383 h 308478"/>
              <a:gd name="connsiteX56" fmla="*/ 283468 w 566936"/>
              <a:gd name="connsiteY56" fmla="*/ 133395 h 30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66936" h="308478">
                <a:moveTo>
                  <a:pt x="566937" y="4383"/>
                </a:moveTo>
                <a:cubicBezTo>
                  <a:pt x="566940" y="2081"/>
                  <a:pt x="565076" y="212"/>
                  <a:pt x="562774" y="209"/>
                </a:cubicBezTo>
                <a:cubicBezTo>
                  <a:pt x="562700" y="209"/>
                  <a:pt x="562625" y="210"/>
                  <a:pt x="562551" y="215"/>
                </a:cubicBezTo>
                <a:cubicBezTo>
                  <a:pt x="539200" y="2477"/>
                  <a:pt x="521384" y="22101"/>
                  <a:pt x="521382" y="45561"/>
                </a:cubicBezTo>
                <a:lnTo>
                  <a:pt x="521382" y="55691"/>
                </a:lnTo>
                <a:cubicBezTo>
                  <a:pt x="521377" y="61279"/>
                  <a:pt x="516848" y="65808"/>
                  <a:pt x="511260" y="65813"/>
                </a:cubicBezTo>
                <a:lnTo>
                  <a:pt x="501130" y="65813"/>
                </a:lnTo>
                <a:cubicBezTo>
                  <a:pt x="475967" y="65816"/>
                  <a:pt x="455569" y="86218"/>
                  <a:pt x="455574" y="111382"/>
                </a:cubicBezTo>
                <a:cubicBezTo>
                  <a:pt x="455574" y="112870"/>
                  <a:pt x="455646" y="114356"/>
                  <a:pt x="455792" y="115836"/>
                </a:cubicBezTo>
                <a:cubicBezTo>
                  <a:pt x="458746" y="139603"/>
                  <a:pt x="479143" y="157319"/>
                  <a:pt x="503090" y="156914"/>
                </a:cubicBezTo>
                <a:lnTo>
                  <a:pt x="510076" y="156914"/>
                </a:lnTo>
                <a:cubicBezTo>
                  <a:pt x="512401" y="156925"/>
                  <a:pt x="514278" y="158819"/>
                  <a:pt x="514267" y="161144"/>
                </a:cubicBezTo>
                <a:cubicBezTo>
                  <a:pt x="514262" y="162182"/>
                  <a:pt x="513875" y="163181"/>
                  <a:pt x="513178" y="163951"/>
                </a:cubicBezTo>
                <a:cubicBezTo>
                  <a:pt x="490435" y="188253"/>
                  <a:pt x="458482" y="201814"/>
                  <a:pt x="425202" y="201285"/>
                </a:cubicBezTo>
                <a:cubicBezTo>
                  <a:pt x="389410" y="201285"/>
                  <a:pt x="350750" y="186662"/>
                  <a:pt x="329132" y="164001"/>
                </a:cubicBezTo>
                <a:cubicBezTo>
                  <a:pt x="327543" y="162303"/>
                  <a:pt x="327632" y="159639"/>
                  <a:pt x="329330" y="158050"/>
                </a:cubicBezTo>
                <a:cubicBezTo>
                  <a:pt x="330108" y="157322"/>
                  <a:pt x="331134" y="156916"/>
                  <a:pt x="332200" y="156914"/>
                </a:cubicBezTo>
                <a:lnTo>
                  <a:pt x="349275" y="156914"/>
                </a:lnTo>
                <a:cubicBezTo>
                  <a:pt x="374434" y="156916"/>
                  <a:pt x="394831" y="136521"/>
                  <a:pt x="394833" y="111363"/>
                </a:cubicBezTo>
                <a:cubicBezTo>
                  <a:pt x="394833" y="109869"/>
                  <a:pt x="394760" y="108376"/>
                  <a:pt x="394613" y="106890"/>
                </a:cubicBezTo>
                <a:cubicBezTo>
                  <a:pt x="391659" y="83124"/>
                  <a:pt x="371262" y="65408"/>
                  <a:pt x="347315" y="65813"/>
                </a:cubicBezTo>
                <a:lnTo>
                  <a:pt x="339153" y="65813"/>
                </a:lnTo>
                <a:cubicBezTo>
                  <a:pt x="333562" y="65813"/>
                  <a:pt x="329028" y="61282"/>
                  <a:pt x="329023" y="55691"/>
                </a:cubicBezTo>
                <a:lnTo>
                  <a:pt x="329023" y="47521"/>
                </a:lnTo>
                <a:cubicBezTo>
                  <a:pt x="329424" y="23573"/>
                  <a:pt x="311705" y="3176"/>
                  <a:pt x="287937" y="223"/>
                </a:cubicBezTo>
                <a:cubicBezTo>
                  <a:pt x="262899" y="-2245"/>
                  <a:pt x="240601" y="16051"/>
                  <a:pt x="238133" y="41089"/>
                </a:cubicBezTo>
                <a:cubicBezTo>
                  <a:pt x="237987" y="42576"/>
                  <a:pt x="237913" y="44068"/>
                  <a:pt x="237913" y="45561"/>
                </a:cubicBezTo>
                <a:lnTo>
                  <a:pt x="237913" y="55691"/>
                </a:lnTo>
                <a:cubicBezTo>
                  <a:pt x="237908" y="61279"/>
                  <a:pt x="233379" y="65808"/>
                  <a:pt x="227792" y="65813"/>
                </a:cubicBezTo>
                <a:lnTo>
                  <a:pt x="219621" y="65813"/>
                </a:lnTo>
                <a:cubicBezTo>
                  <a:pt x="195675" y="65408"/>
                  <a:pt x="175278" y="83124"/>
                  <a:pt x="172324" y="106890"/>
                </a:cubicBezTo>
                <a:cubicBezTo>
                  <a:pt x="169856" y="131928"/>
                  <a:pt x="188152" y="154226"/>
                  <a:pt x="213190" y="156694"/>
                </a:cubicBezTo>
                <a:cubicBezTo>
                  <a:pt x="214676" y="156841"/>
                  <a:pt x="216169" y="156914"/>
                  <a:pt x="217662" y="156914"/>
                </a:cubicBezTo>
                <a:lnTo>
                  <a:pt x="234737" y="156914"/>
                </a:lnTo>
                <a:cubicBezTo>
                  <a:pt x="237062" y="156918"/>
                  <a:pt x="238944" y="158806"/>
                  <a:pt x="238940" y="161131"/>
                </a:cubicBezTo>
                <a:cubicBezTo>
                  <a:pt x="238939" y="162197"/>
                  <a:pt x="238533" y="163222"/>
                  <a:pt x="237805" y="164001"/>
                </a:cubicBezTo>
                <a:cubicBezTo>
                  <a:pt x="216186" y="186662"/>
                  <a:pt x="177526" y="201285"/>
                  <a:pt x="141734" y="201285"/>
                </a:cubicBezTo>
                <a:cubicBezTo>
                  <a:pt x="108454" y="201814"/>
                  <a:pt x="76501" y="188253"/>
                  <a:pt x="53759" y="163951"/>
                </a:cubicBezTo>
                <a:cubicBezTo>
                  <a:pt x="52198" y="162228"/>
                  <a:pt x="52330" y="159565"/>
                  <a:pt x="54053" y="158004"/>
                </a:cubicBezTo>
                <a:cubicBezTo>
                  <a:pt x="54823" y="157307"/>
                  <a:pt x="55822" y="156919"/>
                  <a:pt x="56860" y="156914"/>
                </a:cubicBezTo>
                <a:lnTo>
                  <a:pt x="63847" y="156914"/>
                </a:lnTo>
                <a:cubicBezTo>
                  <a:pt x="87793" y="157319"/>
                  <a:pt x="108191" y="139603"/>
                  <a:pt x="111145" y="115836"/>
                </a:cubicBezTo>
                <a:cubicBezTo>
                  <a:pt x="113608" y="90794"/>
                  <a:pt x="95304" y="68495"/>
                  <a:pt x="70261" y="66032"/>
                </a:cubicBezTo>
                <a:cubicBezTo>
                  <a:pt x="68780" y="65886"/>
                  <a:pt x="67294" y="65813"/>
                  <a:pt x="65806" y="65813"/>
                </a:cubicBezTo>
                <a:lnTo>
                  <a:pt x="55685" y="65813"/>
                </a:lnTo>
                <a:cubicBezTo>
                  <a:pt x="50094" y="65813"/>
                  <a:pt x="45560" y="61282"/>
                  <a:pt x="45555" y="55691"/>
                </a:cubicBezTo>
                <a:lnTo>
                  <a:pt x="45555" y="45553"/>
                </a:lnTo>
                <a:cubicBezTo>
                  <a:pt x="45553" y="22093"/>
                  <a:pt x="27737" y="2469"/>
                  <a:pt x="4385" y="206"/>
                </a:cubicBezTo>
                <a:cubicBezTo>
                  <a:pt x="2086" y="86"/>
                  <a:pt x="125" y="1854"/>
                  <a:pt x="6" y="4152"/>
                </a:cubicBezTo>
                <a:cubicBezTo>
                  <a:pt x="2" y="4227"/>
                  <a:pt x="0" y="4301"/>
                  <a:pt x="0" y="4375"/>
                </a:cubicBezTo>
                <a:lnTo>
                  <a:pt x="0" y="308478"/>
                </a:lnTo>
                <a:lnTo>
                  <a:pt x="566937" y="308478"/>
                </a:lnTo>
                <a:close/>
                <a:moveTo>
                  <a:pt x="283468" y="133395"/>
                </a:moveTo>
                <a:cubicBezTo>
                  <a:pt x="269654" y="133395"/>
                  <a:pt x="258456" y="122197"/>
                  <a:pt x="258456" y="108383"/>
                </a:cubicBezTo>
                <a:cubicBezTo>
                  <a:pt x="258456" y="94569"/>
                  <a:pt x="269654" y="83371"/>
                  <a:pt x="283468" y="83371"/>
                </a:cubicBezTo>
                <a:cubicBezTo>
                  <a:pt x="297282" y="83371"/>
                  <a:pt x="308480" y="94569"/>
                  <a:pt x="308480" y="108383"/>
                </a:cubicBezTo>
                <a:cubicBezTo>
                  <a:pt x="308480" y="122197"/>
                  <a:pt x="297282" y="133395"/>
                  <a:pt x="283468" y="133395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30" name="Frihåndsform: figur 29">
            <a:extLst>
              <a:ext uri="{FF2B5EF4-FFF2-40B4-BE49-F238E27FC236}">
                <a16:creationId xmlns:a16="http://schemas.microsoft.com/office/drawing/2014/main" id="{56AEE9D8-1DE2-B7AF-4E55-C4C5DC317C76}"/>
              </a:ext>
            </a:extLst>
          </p:cNvPr>
          <p:cNvSpPr/>
          <p:nvPr/>
        </p:nvSpPr>
        <p:spPr>
          <a:xfrm rot="20329740">
            <a:off x="-21510229" y="3697385"/>
            <a:ext cx="566936" cy="133396"/>
          </a:xfrm>
          <a:custGeom>
            <a:avLst/>
            <a:gdLst>
              <a:gd name="connsiteX0" fmla="*/ 0 w 566936"/>
              <a:gd name="connsiteY0" fmla="*/ 0 h 133396"/>
              <a:gd name="connsiteX1" fmla="*/ 0 w 566936"/>
              <a:gd name="connsiteY1" fmla="*/ 133397 h 133396"/>
              <a:gd name="connsiteX2" fmla="*/ 566937 w 566936"/>
              <a:gd name="connsiteY2" fmla="*/ 133397 h 133396"/>
              <a:gd name="connsiteX3" fmla="*/ 566937 w 566936"/>
              <a:gd name="connsiteY3" fmla="*/ 0 h 133396"/>
              <a:gd name="connsiteX4" fmla="*/ 116722 w 566936"/>
              <a:gd name="connsiteY4" fmla="*/ 91710 h 133396"/>
              <a:gd name="connsiteX5" fmla="*/ 91710 w 566936"/>
              <a:gd name="connsiteY5" fmla="*/ 66698 h 133396"/>
              <a:gd name="connsiteX6" fmla="*/ 116722 w 566936"/>
              <a:gd name="connsiteY6" fmla="*/ 41687 h 133396"/>
              <a:gd name="connsiteX7" fmla="*/ 141734 w 566936"/>
              <a:gd name="connsiteY7" fmla="*/ 66698 h 133396"/>
              <a:gd name="connsiteX8" fmla="*/ 116722 w 566936"/>
              <a:gd name="connsiteY8" fmla="*/ 91710 h 133396"/>
              <a:gd name="connsiteX9" fmla="*/ 283468 w 566936"/>
              <a:gd name="connsiteY9" fmla="*/ 91710 h 133396"/>
              <a:gd name="connsiteX10" fmla="*/ 258456 w 566936"/>
              <a:gd name="connsiteY10" fmla="*/ 66698 h 133396"/>
              <a:gd name="connsiteX11" fmla="*/ 283468 w 566936"/>
              <a:gd name="connsiteY11" fmla="*/ 41687 h 133396"/>
              <a:gd name="connsiteX12" fmla="*/ 308480 w 566936"/>
              <a:gd name="connsiteY12" fmla="*/ 66698 h 133396"/>
              <a:gd name="connsiteX13" fmla="*/ 283468 w 566936"/>
              <a:gd name="connsiteY13" fmla="*/ 91710 h 133396"/>
              <a:gd name="connsiteX14" fmla="*/ 450214 w 566936"/>
              <a:gd name="connsiteY14" fmla="*/ 91710 h 133396"/>
              <a:gd name="connsiteX15" fmla="*/ 425202 w 566936"/>
              <a:gd name="connsiteY15" fmla="*/ 66698 h 133396"/>
              <a:gd name="connsiteX16" fmla="*/ 450214 w 566936"/>
              <a:gd name="connsiteY16" fmla="*/ 41687 h 133396"/>
              <a:gd name="connsiteX17" fmla="*/ 475226 w 566936"/>
              <a:gd name="connsiteY17" fmla="*/ 66698 h 133396"/>
              <a:gd name="connsiteX18" fmla="*/ 450214 w 566936"/>
              <a:gd name="connsiteY18" fmla="*/ 91710 h 13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6936" h="133396">
                <a:moveTo>
                  <a:pt x="0" y="0"/>
                </a:moveTo>
                <a:lnTo>
                  <a:pt x="0" y="133397"/>
                </a:lnTo>
                <a:lnTo>
                  <a:pt x="566937" y="133397"/>
                </a:lnTo>
                <a:lnTo>
                  <a:pt x="566937" y="0"/>
                </a:lnTo>
                <a:close/>
                <a:moveTo>
                  <a:pt x="116722" y="91710"/>
                </a:moveTo>
                <a:cubicBezTo>
                  <a:pt x="102908" y="91710"/>
                  <a:pt x="91710" y="80512"/>
                  <a:pt x="91710" y="66698"/>
                </a:cubicBezTo>
                <a:cubicBezTo>
                  <a:pt x="91710" y="52884"/>
                  <a:pt x="102908" y="41687"/>
                  <a:pt x="116722" y="41687"/>
                </a:cubicBezTo>
                <a:cubicBezTo>
                  <a:pt x="130536" y="41687"/>
                  <a:pt x="141734" y="52884"/>
                  <a:pt x="141734" y="66698"/>
                </a:cubicBezTo>
                <a:cubicBezTo>
                  <a:pt x="141734" y="80512"/>
                  <a:pt x="130536" y="91710"/>
                  <a:pt x="116722" y="91710"/>
                </a:cubicBezTo>
                <a:close/>
                <a:moveTo>
                  <a:pt x="283468" y="91710"/>
                </a:moveTo>
                <a:cubicBezTo>
                  <a:pt x="269654" y="91710"/>
                  <a:pt x="258456" y="80512"/>
                  <a:pt x="258456" y="66698"/>
                </a:cubicBezTo>
                <a:cubicBezTo>
                  <a:pt x="258456" y="52884"/>
                  <a:pt x="269654" y="41687"/>
                  <a:pt x="283468" y="41687"/>
                </a:cubicBezTo>
                <a:cubicBezTo>
                  <a:pt x="297282" y="41687"/>
                  <a:pt x="308480" y="52884"/>
                  <a:pt x="308480" y="66698"/>
                </a:cubicBezTo>
                <a:cubicBezTo>
                  <a:pt x="308480" y="80512"/>
                  <a:pt x="297282" y="91710"/>
                  <a:pt x="283468" y="91710"/>
                </a:cubicBezTo>
                <a:close/>
                <a:moveTo>
                  <a:pt x="450214" y="91710"/>
                </a:moveTo>
                <a:cubicBezTo>
                  <a:pt x="436400" y="91710"/>
                  <a:pt x="425202" y="80512"/>
                  <a:pt x="425202" y="66698"/>
                </a:cubicBezTo>
                <a:cubicBezTo>
                  <a:pt x="425202" y="52884"/>
                  <a:pt x="436400" y="41687"/>
                  <a:pt x="450214" y="41687"/>
                </a:cubicBezTo>
                <a:cubicBezTo>
                  <a:pt x="464028" y="41687"/>
                  <a:pt x="475226" y="52884"/>
                  <a:pt x="475226" y="66698"/>
                </a:cubicBezTo>
                <a:cubicBezTo>
                  <a:pt x="475226" y="80512"/>
                  <a:pt x="464028" y="91710"/>
                  <a:pt x="450214" y="91710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pic>
        <p:nvPicPr>
          <p:cNvPr id="82" name="Grafikk 81" descr="Kvinne med uavgjort hår">
            <a:extLst>
              <a:ext uri="{FF2B5EF4-FFF2-40B4-BE49-F238E27FC236}">
                <a16:creationId xmlns:a16="http://schemas.microsoft.com/office/drawing/2014/main" id="{3949C6A1-EE21-33DB-B901-633BF58F06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25068852" y="4622945"/>
            <a:ext cx="461349" cy="461349"/>
          </a:xfrm>
          <a:prstGeom prst="rect">
            <a:avLst/>
          </a:prstGeom>
        </p:spPr>
      </p:pic>
      <p:pic>
        <p:nvPicPr>
          <p:cNvPr id="84" name="Grafikk 83" descr="Et mann med bølget hår">
            <a:extLst>
              <a:ext uri="{FF2B5EF4-FFF2-40B4-BE49-F238E27FC236}">
                <a16:creationId xmlns:a16="http://schemas.microsoft.com/office/drawing/2014/main" id="{BDFACA31-2456-14CC-0CF6-7D18A74752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25371706" y="4243289"/>
            <a:ext cx="349240" cy="448278"/>
          </a:xfrm>
          <a:prstGeom prst="rect">
            <a:avLst/>
          </a:prstGeom>
        </p:spPr>
      </p:pic>
      <p:pic>
        <p:nvPicPr>
          <p:cNvPr id="86" name="Grafikk 85" descr="Et barn med bølget hår">
            <a:extLst>
              <a:ext uri="{FF2B5EF4-FFF2-40B4-BE49-F238E27FC236}">
                <a16:creationId xmlns:a16="http://schemas.microsoft.com/office/drawing/2014/main" id="{58A5B40B-8CF5-2AB2-0EBA-E701E99065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23883993" y="4200289"/>
            <a:ext cx="418245" cy="460676"/>
          </a:xfrm>
          <a:prstGeom prst="rect">
            <a:avLst/>
          </a:prstGeom>
        </p:spPr>
      </p:pic>
      <p:pic>
        <p:nvPicPr>
          <p:cNvPr id="88" name="Grafikk 87" descr="Gutt med spiky hår">
            <a:extLst>
              <a:ext uri="{FF2B5EF4-FFF2-40B4-BE49-F238E27FC236}">
                <a16:creationId xmlns:a16="http://schemas.microsoft.com/office/drawing/2014/main" id="{DE014EE3-EFE1-09E0-62F8-7F06141463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347238">
            <a:off x="-25711638" y="4529428"/>
            <a:ext cx="370217" cy="461348"/>
          </a:xfrm>
          <a:prstGeom prst="rect">
            <a:avLst/>
          </a:prstGeom>
        </p:spPr>
      </p:pic>
      <p:pic>
        <p:nvPicPr>
          <p:cNvPr id="90" name="Grafikk 89" descr="En forvirret ansikt">
            <a:extLst>
              <a:ext uri="{FF2B5EF4-FFF2-40B4-BE49-F238E27FC236}">
                <a16:creationId xmlns:a16="http://schemas.microsoft.com/office/drawing/2014/main" id="{FDD4F304-FA4C-F6AD-D03F-EA2CE007B6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23717597" y="4357019"/>
            <a:ext cx="200507" cy="250633"/>
          </a:xfrm>
          <a:prstGeom prst="rect">
            <a:avLst/>
          </a:prstGeom>
        </p:spPr>
      </p:pic>
      <p:pic>
        <p:nvPicPr>
          <p:cNvPr id="92" name="Grafikk 91" descr="En bekymret ansikt">
            <a:extLst>
              <a:ext uri="{FF2B5EF4-FFF2-40B4-BE49-F238E27FC236}">
                <a16:creationId xmlns:a16="http://schemas.microsoft.com/office/drawing/2014/main" id="{B054C8C4-15AC-AC1A-3244-E0D5620F98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24800786" y="4796268"/>
            <a:ext cx="200199" cy="218968"/>
          </a:xfrm>
          <a:prstGeom prst="rect">
            <a:avLst/>
          </a:prstGeom>
        </p:spPr>
      </p:pic>
      <p:pic>
        <p:nvPicPr>
          <p:cNvPr id="94" name="Grafikk 93" descr="En ansikts ansikt">
            <a:extLst>
              <a:ext uri="{FF2B5EF4-FFF2-40B4-BE49-F238E27FC236}">
                <a16:creationId xmlns:a16="http://schemas.microsoft.com/office/drawing/2014/main" id="{211FAC35-CDA5-AA75-791D-8134DD1941B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25225002" y="4427198"/>
            <a:ext cx="180296" cy="185760"/>
          </a:xfrm>
          <a:prstGeom prst="rect">
            <a:avLst/>
          </a:prstGeom>
        </p:spPr>
      </p:pic>
      <p:pic>
        <p:nvPicPr>
          <p:cNvPr id="96" name="Grafikk 95" descr="Et rolig ansikt">
            <a:extLst>
              <a:ext uri="{FF2B5EF4-FFF2-40B4-BE49-F238E27FC236}">
                <a16:creationId xmlns:a16="http://schemas.microsoft.com/office/drawing/2014/main" id="{EE44D3EC-9733-33F1-32F3-8A9005D02BC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24299151" y="4180321"/>
            <a:ext cx="211440" cy="218048"/>
          </a:xfrm>
          <a:prstGeom prst="rect">
            <a:avLst/>
          </a:prstGeom>
        </p:spPr>
      </p:pic>
      <p:pic>
        <p:nvPicPr>
          <p:cNvPr id="98" name="Grafikk 97" descr="En prate ansikt">
            <a:extLst>
              <a:ext uri="{FF2B5EF4-FFF2-40B4-BE49-F238E27FC236}">
                <a16:creationId xmlns:a16="http://schemas.microsoft.com/office/drawing/2014/main" id="{3708078A-0A05-2C9B-961F-25351E0D0D8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25549714" y="4693111"/>
            <a:ext cx="202539" cy="240515"/>
          </a:xfrm>
          <a:prstGeom prst="rect">
            <a:avLst/>
          </a:prstGeom>
        </p:spPr>
      </p:pic>
      <p:sp>
        <p:nvSpPr>
          <p:cNvPr id="89" name="TekstSylinder 88">
            <a:extLst>
              <a:ext uri="{FF2B5EF4-FFF2-40B4-BE49-F238E27FC236}">
                <a16:creationId xmlns:a16="http://schemas.microsoft.com/office/drawing/2014/main" id="{A0EB6819-28C1-EF6B-6FE1-3E0AB8F42776}"/>
              </a:ext>
            </a:extLst>
          </p:cNvPr>
          <p:cNvSpPr txBox="1"/>
          <p:nvPr/>
        </p:nvSpPr>
        <p:spPr>
          <a:xfrm>
            <a:off x="-25953274" y="7429332"/>
            <a:ext cx="27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HVORFOR?</a:t>
            </a:r>
          </a:p>
        </p:txBody>
      </p:sp>
      <p:sp>
        <p:nvSpPr>
          <p:cNvPr id="97" name="TekstSylinder 96">
            <a:extLst>
              <a:ext uri="{FF2B5EF4-FFF2-40B4-BE49-F238E27FC236}">
                <a16:creationId xmlns:a16="http://schemas.microsoft.com/office/drawing/2014/main" id="{0932D5DC-F93F-5E54-DF86-AEA4643425B8}"/>
              </a:ext>
            </a:extLst>
          </p:cNvPr>
          <p:cNvSpPr txBox="1"/>
          <p:nvPr/>
        </p:nvSpPr>
        <p:spPr>
          <a:xfrm>
            <a:off x="-25928296" y="8473346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Problemet med Gud</a:t>
            </a:r>
          </a:p>
        </p:txBody>
      </p:sp>
      <p:sp>
        <p:nvSpPr>
          <p:cNvPr id="102" name="Bue 101">
            <a:extLst>
              <a:ext uri="{FF2B5EF4-FFF2-40B4-BE49-F238E27FC236}">
                <a16:creationId xmlns:a16="http://schemas.microsoft.com/office/drawing/2014/main" id="{77973F6A-4836-586B-03A6-71D3FEA958E4}"/>
              </a:ext>
            </a:extLst>
          </p:cNvPr>
          <p:cNvSpPr/>
          <p:nvPr/>
        </p:nvSpPr>
        <p:spPr>
          <a:xfrm>
            <a:off x="-25928296" y="7863478"/>
            <a:ext cx="1904474" cy="187079"/>
          </a:xfrm>
          <a:prstGeom prst="arc">
            <a:avLst>
              <a:gd name="adj1" fmla="val 10944435"/>
              <a:gd name="adj2" fmla="val 2134254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Snakkeboble: rektangel med avrundede hjørner 102">
            <a:extLst>
              <a:ext uri="{FF2B5EF4-FFF2-40B4-BE49-F238E27FC236}">
                <a16:creationId xmlns:a16="http://schemas.microsoft.com/office/drawing/2014/main" id="{5EA183EB-E75F-E7D1-0D7A-4336B43C53DB}"/>
              </a:ext>
            </a:extLst>
          </p:cNvPr>
          <p:cNvSpPr/>
          <p:nvPr/>
        </p:nvSpPr>
        <p:spPr>
          <a:xfrm>
            <a:off x="-22885173" y="3569591"/>
            <a:ext cx="846387" cy="674514"/>
          </a:xfrm>
          <a:prstGeom prst="wedgeRoundRectCallout">
            <a:avLst>
              <a:gd name="adj1" fmla="val 84002"/>
              <a:gd name="adj2" fmla="val 19999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OK</a:t>
            </a:r>
          </a:p>
        </p:txBody>
      </p:sp>
      <p:sp>
        <p:nvSpPr>
          <p:cNvPr id="107" name="Frihåndsform: figur 106">
            <a:extLst>
              <a:ext uri="{FF2B5EF4-FFF2-40B4-BE49-F238E27FC236}">
                <a16:creationId xmlns:a16="http://schemas.microsoft.com/office/drawing/2014/main" id="{C2EA3D67-E6E7-CF8A-A319-8DCB4F4E1E64}"/>
              </a:ext>
            </a:extLst>
          </p:cNvPr>
          <p:cNvSpPr/>
          <p:nvPr/>
        </p:nvSpPr>
        <p:spPr>
          <a:xfrm rot="1706509">
            <a:off x="-21118812" y="4332241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7170E6CE-1113-2FB2-4C4A-BCDB65A2153F}"/>
              </a:ext>
            </a:extLst>
          </p:cNvPr>
          <p:cNvSpPr txBox="1"/>
          <p:nvPr/>
        </p:nvSpPr>
        <p:spPr>
          <a:xfrm>
            <a:off x="-25757178" y="9446859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chemeClr val="bg1"/>
                </a:solidFill>
                <a:latin typeface="+mj-lt"/>
              </a:rPr>
              <a:t>SPØRSMÅLENE</a:t>
            </a:r>
          </a:p>
        </p:txBody>
      </p:sp>
      <p:sp>
        <p:nvSpPr>
          <p:cNvPr id="130" name="Bildeforklaring: pil ned 129">
            <a:extLst>
              <a:ext uri="{FF2B5EF4-FFF2-40B4-BE49-F238E27FC236}">
                <a16:creationId xmlns:a16="http://schemas.microsoft.com/office/drawing/2014/main" id="{696571EB-BD2A-A727-89DC-0AE3F90B9560}"/>
              </a:ext>
            </a:extLst>
          </p:cNvPr>
          <p:cNvSpPr/>
          <p:nvPr/>
        </p:nvSpPr>
        <p:spPr>
          <a:xfrm>
            <a:off x="-26203390" y="11706987"/>
            <a:ext cx="161045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6DAB539B-F3E3-57E1-686B-103967580375}"/>
              </a:ext>
            </a:extLst>
          </p:cNvPr>
          <p:cNvSpPr txBox="1"/>
          <p:nvPr/>
        </p:nvSpPr>
        <p:spPr>
          <a:xfrm>
            <a:off x="-26260902" y="11706987"/>
            <a:ext cx="170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Jobs kone</a:t>
            </a:r>
          </a:p>
        </p:txBody>
      </p:sp>
      <p:pic>
        <p:nvPicPr>
          <p:cNvPr id="111" name="Grafikk 110" descr="Eldre mann med sideburns">
            <a:extLst>
              <a:ext uri="{FF2B5EF4-FFF2-40B4-BE49-F238E27FC236}">
                <a16:creationId xmlns:a16="http://schemas.microsoft.com/office/drawing/2014/main" id="{69499CC8-5313-C76B-54F7-F564020A0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-24282143" y="13089434"/>
            <a:ext cx="664030" cy="664030"/>
          </a:xfrm>
          <a:prstGeom prst="rect">
            <a:avLst/>
          </a:prstGeom>
        </p:spPr>
      </p:pic>
      <p:pic>
        <p:nvPicPr>
          <p:cNvPr id="116" name="Grafikk 115" descr="Jente med braided hår">
            <a:extLst>
              <a:ext uri="{FF2B5EF4-FFF2-40B4-BE49-F238E27FC236}">
                <a16:creationId xmlns:a16="http://schemas.microsoft.com/office/drawing/2014/main" id="{443F82E4-4BF4-9797-33BD-4A7F6E0E092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25823591" y="12242850"/>
            <a:ext cx="704850" cy="923925"/>
          </a:xfrm>
          <a:prstGeom prst="rect">
            <a:avLst/>
          </a:prstGeom>
        </p:spPr>
      </p:pic>
      <p:pic>
        <p:nvPicPr>
          <p:cNvPr id="117" name="Grafikk 116" descr="Et øye bilde som ruller">
            <a:extLst>
              <a:ext uri="{FF2B5EF4-FFF2-40B4-BE49-F238E27FC236}">
                <a16:creationId xmlns:a16="http://schemas.microsoft.com/office/drawing/2014/main" id="{EFF99CE6-5492-7517-30CC-E24C918E043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-25505917" y="12559512"/>
            <a:ext cx="304800" cy="314325"/>
          </a:xfrm>
          <a:prstGeom prst="rect">
            <a:avLst/>
          </a:prstGeom>
        </p:spPr>
      </p:pic>
      <p:sp>
        <p:nvSpPr>
          <p:cNvPr id="132" name="Bildeforklaring: pil ned 131">
            <a:extLst>
              <a:ext uri="{FF2B5EF4-FFF2-40B4-BE49-F238E27FC236}">
                <a16:creationId xmlns:a16="http://schemas.microsoft.com/office/drawing/2014/main" id="{CFF18106-93E5-C25D-FD3E-E8BF45134221}"/>
              </a:ext>
            </a:extLst>
          </p:cNvPr>
          <p:cNvSpPr/>
          <p:nvPr/>
        </p:nvSpPr>
        <p:spPr>
          <a:xfrm>
            <a:off x="-23845906" y="11825548"/>
            <a:ext cx="98249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3" name="TekstSylinder 132">
            <a:extLst>
              <a:ext uri="{FF2B5EF4-FFF2-40B4-BE49-F238E27FC236}">
                <a16:creationId xmlns:a16="http://schemas.microsoft.com/office/drawing/2014/main" id="{F10799FC-3354-7E76-7655-E648B637715A}"/>
              </a:ext>
            </a:extLst>
          </p:cNvPr>
          <p:cNvSpPr txBox="1"/>
          <p:nvPr/>
        </p:nvSpPr>
        <p:spPr>
          <a:xfrm>
            <a:off x="-23903417" y="11825548"/>
            <a:ext cx="10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Elifas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25" name="Grafikk 124" descr="Mann med flat topp">
            <a:extLst>
              <a:ext uri="{FF2B5EF4-FFF2-40B4-BE49-F238E27FC236}">
                <a16:creationId xmlns:a16="http://schemas.microsoft.com/office/drawing/2014/main" id="{5109CF77-8A46-4191-6977-D515720CACB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-23543605" y="12371699"/>
            <a:ext cx="351886" cy="483098"/>
          </a:xfrm>
          <a:prstGeom prst="rect">
            <a:avLst/>
          </a:prstGeom>
        </p:spPr>
      </p:pic>
      <p:sp>
        <p:nvSpPr>
          <p:cNvPr id="134" name="Bildeforklaring: pil ned 133">
            <a:extLst>
              <a:ext uri="{FF2B5EF4-FFF2-40B4-BE49-F238E27FC236}">
                <a16:creationId xmlns:a16="http://schemas.microsoft.com/office/drawing/2014/main" id="{0EA61CCA-4F08-6DED-24B9-67F01F958FAB}"/>
              </a:ext>
            </a:extLst>
          </p:cNvPr>
          <p:cNvSpPr/>
          <p:nvPr/>
        </p:nvSpPr>
        <p:spPr>
          <a:xfrm>
            <a:off x="-22882525" y="11706987"/>
            <a:ext cx="1113886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5" name="TekstSylinder 134">
            <a:extLst>
              <a:ext uri="{FF2B5EF4-FFF2-40B4-BE49-F238E27FC236}">
                <a16:creationId xmlns:a16="http://schemas.microsoft.com/office/drawing/2014/main" id="{55260816-374B-EF91-93EB-B2D84B57CF4A}"/>
              </a:ext>
            </a:extLst>
          </p:cNvPr>
          <p:cNvSpPr txBox="1"/>
          <p:nvPr/>
        </p:nvSpPr>
        <p:spPr>
          <a:xfrm>
            <a:off x="-22940037" y="11706987"/>
            <a:ext cx="116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Bildad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36" name="Bildeforklaring: pil ned 135">
            <a:extLst>
              <a:ext uri="{FF2B5EF4-FFF2-40B4-BE49-F238E27FC236}">
                <a16:creationId xmlns:a16="http://schemas.microsoft.com/office/drawing/2014/main" id="{AFD7BEB3-DF4D-7BF0-70E9-E7737DC7E711}"/>
              </a:ext>
            </a:extLst>
          </p:cNvPr>
          <p:cNvSpPr/>
          <p:nvPr/>
        </p:nvSpPr>
        <p:spPr>
          <a:xfrm>
            <a:off x="-21838351" y="12027819"/>
            <a:ext cx="94007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7" name="TekstSylinder 136">
            <a:extLst>
              <a:ext uri="{FF2B5EF4-FFF2-40B4-BE49-F238E27FC236}">
                <a16:creationId xmlns:a16="http://schemas.microsoft.com/office/drawing/2014/main" id="{976F4865-B114-F7DB-BCCD-B5AA0B752AAB}"/>
              </a:ext>
            </a:extLst>
          </p:cNvPr>
          <p:cNvSpPr txBox="1"/>
          <p:nvPr/>
        </p:nvSpPr>
        <p:spPr>
          <a:xfrm>
            <a:off x="-21973126" y="12027819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Sofar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21" name="Grafikk 120" descr="Skallet dame hode">
            <a:extLst>
              <a:ext uri="{FF2B5EF4-FFF2-40B4-BE49-F238E27FC236}">
                <a16:creationId xmlns:a16="http://schemas.microsoft.com/office/drawing/2014/main" id="{6DCBF9F4-0E40-C508-5256-AB0431A27C1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-22520151" y="12250991"/>
            <a:ext cx="372076" cy="440290"/>
          </a:xfrm>
          <a:prstGeom prst="rect">
            <a:avLst/>
          </a:prstGeom>
        </p:spPr>
      </p:pic>
      <p:pic>
        <p:nvPicPr>
          <p:cNvPr id="123" name="Grafikk 122" descr="Bære hode uten ansikt">
            <a:extLst>
              <a:ext uri="{FF2B5EF4-FFF2-40B4-BE49-F238E27FC236}">
                <a16:creationId xmlns:a16="http://schemas.microsoft.com/office/drawing/2014/main" id="{377D2DDB-DFB1-62F0-7B80-A66B77AF289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-21630274" y="12591451"/>
            <a:ext cx="483413" cy="509901"/>
          </a:xfrm>
          <a:prstGeom prst="rect">
            <a:avLst/>
          </a:prstGeom>
        </p:spPr>
      </p:pic>
      <p:pic>
        <p:nvPicPr>
          <p:cNvPr id="34" name="Grafikk 33" descr="Gammelt manne ansikt">
            <a:extLst>
              <a:ext uri="{FF2B5EF4-FFF2-40B4-BE49-F238E27FC236}">
                <a16:creationId xmlns:a16="http://schemas.microsoft.com/office/drawing/2014/main" id="{55A5EF76-AD4D-C941-BE15-9E9461BA4C5A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22388826" y="12406912"/>
            <a:ext cx="235706" cy="228563"/>
          </a:xfrm>
          <a:prstGeom prst="rect">
            <a:avLst/>
          </a:prstGeom>
        </p:spPr>
      </p:pic>
      <p:pic>
        <p:nvPicPr>
          <p:cNvPr id="51" name="Grafikk 50" descr="Et gråtende ansikt">
            <a:extLst>
              <a:ext uri="{FF2B5EF4-FFF2-40B4-BE49-F238E27FC236}">
                <a16:creationId xmlns:a16="http://schemas.microsoft.com/office/drawing/2014/main" id="{B10D6027-67AC-5EF6-5C03-EA88F2E0DC7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-23439040" y="12579994"/>
            <a:ext cx="236932" cy="236932"/>
          </a:xfrm>
          <a:prstGeom prst="rect">
            <a:avLst/>
          </a:prstGeom>
        </p:spPr>
      </p:pic>
      <p:pic>
        <p:nvPicPr>
          <p:cNvPr id="55" name="Grafikk 54" descr="En lei ansikt">
            <a:extLst>
              <a:ext uri="{FF2B5EF4-FFF2-40B4-BE49-F238E27FC236}">
                <a16:creationId xmlns:a16="http://schemas.microsoft.com/office/drawing/2014/main" id="{10F09F83-FFF4-FA15-A8A8-FE5A71B6FA53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-21512763" y="12756073"/>
            <a:ext cx="246266" cy="24626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E005F2A-FC99-DEEF-5EB5-BCF2ABF7290B}"/>
              </a:ext>
            </a:extLst>
          </p:cNvPr>
          <p:cNvSpPr txBox="1"/>
          <p:nvPr/>
        </p:nvSpPr>
        <p:spPr>
          <a:xfrm>
            <a:off x="-19943588" y="5328585"/>
            <a:ext cx="1268693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Skal ikke undergang ramme den urettferdige, </a:t>
            </a:r>
          </a:p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 ulykke dem som gjør det onde? Job 31:3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101" name="Grafikk 100" descr="Gammelt manne ansikt">
            <a:extLst>
              <a:ext uri="{FF2B5EF4-FFF2-40B4-BE49-F238E27FC236}">
                <a16:creationId xmlns:a16="http://schemas.microsoft.com/office/drawing/2014/main" id="{0145DBE7-D813-CED8-A803-2E79E909966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9772239" y="10242942"/>
            <a:ext cx="357389" cy="346558"/>
          </a:xfrm>
          <a:prstGeom prst="rect">
            <a:avLst/>
          </a:prstGeom>
        </p:spPr>
      </p:pic>
      <p:pic>
        <p:nvPicPr>
          <p:cNvPr id="108" name="Grafikk 107" descr="En lei ansikt">
            <a:extLst>
              <a:ext uri="{FF2B5EF4-FFF2-40B4-BE49-F238E27FC236}">
                <a16:creationId xmlns:a16="http://schemas.microsoft.com/office/drawing/2014/main" id="{86BAEFEE-8210-E28C-1CE7-A53024525039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-9013339" y="10872536"/>
            <a:ext cx="391818" cy="391818"/>
          </a:xfrm>
          <a:prstGeom prst="rect">
            <a:avLst/>
          </a:prstGeom>
        </p:spPr>
      </p:pic>
      <p:pic>
        <p:nvPicPr>
          <p:cNvPr id="122" name="Grafikk 121" descr="Et deprimerende ansikt">
            <a:extLst>
              <a:ext uri="{FF2B5EF4-FFF2-40B4-BE49-F238E27FC236}">
                <a16:creationId xmlns:a16="http://schemas.microsoft.com/office/drawing/2014/main" id="{60CDB290-8DD9-D8AC-1275-539DB4FF5DAE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 rot="649093">
            <a:off x="-17386119" y="11455726"/>
            <a:ext cx="347267" cy="336743"/>
          </a:xfrm>
          <a:prstGeom prst="rect">
            <a:avLst/>
          </a:prstGeom>
        </p:spPr>
      </p:pic>
      <p:pic>
        <p:nvPicPr>
          <p:cNvPr id="126" name="Grafikk 125" descr="En forvirret ansikt">
            <a:extLst>
              <a:ext uri="{FF2B5EF4-FFF2-40B4-BE49-F238E27FC236}">
                <a16:creationId xmlns:a16="http://schemas.microsoft.com/office/drawing/2014/main" id="{AA3B020E-90DE-DF6A-522B-B33089544B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0679430" y="10119052"/>
            <a:ext cx="304800" cy="381000"/>
          </a:xfrm>
          <a:prstGeom prst="rect">
            <a:avLst/>
          </a:prstGeom>
        </p:spPr>
      </p:pic>
      <p:sp>
        <p:nvSpPr>
          <p:cNvPr id="139" name="Grafikk 114" descr="Avmerking med heldekkende fyll">
            <a:extLst>
              <a:ext uri="{FF2B5EF4-FFF2-40B4-BE49-F238E27FC236}">
                <a16:creationId xmlns:a16="http://schemas.microsoft.com/office/drawing/2014/main" id="{DA463C9A-42E8-EE10-94C4-9BF13663C194}"/>
              </a:ext>
            </a:extLst>
          </p:cNvPr>
          <p:cNvSpPr/>
          <p:nvPr/>
        </p:nvSpPr>
        <p:spPr>
          <a:xfrm>
            <a:off x="-8903900" y="14121121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  <p:sp>
        <p:nvSpPr>
          <p:cNvPr id="115" name="Grafikk 114" descr="Avmerking med heldekkende fyll">
            <a:extLst>
              <a:ext uri="{FF2B5EF4-FFF2-40B4-BE49-F238E27FC236}">
                <a16:creationId xmlns:a16="http://schemas.microsoft.com/office/drawing/2014/main" id="{0E680020-96FD-1B20-C37B-72FCD666CE5F}"/>
              </a:ext>
            </a:extLst>
          </p:cNvPr>
          <p:cNvSpPr/>
          <p:nvPr/>
        </p:nvSpPr>
        <p:spPr>
          <a:xfrm>
            <a:off x="-15831665" y="9681953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  <p:pic>
        <p:nvPicPr>
          <p:cNvPr id="146" name="Grafikk 145" descr="Ansikt med ett eyebrow">
            <a:extLst>
              <a:ext uri="{FF2B5EF4-FFF2-40B4-BE49-F238E27FC236}">
                <a16:creationId xmlns:a16="http://schemas.microsoft.com/office/drawing/2014/main" id="{1971E098-D534-61F8-6AA9-A2563173F6B2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11494515" y="10404122"/>
            <a:ext cx="314325" cy="304800"/>
          </a:xfrm>
          <a:prstGeom prst="rect">
            <a:avLst/>
          </a:prstGeom>
        </p:spPr>
      </p:pic>
      <p:sp>
        <p:nvSpPr>
          <p:cNvPr id="165" name="TekstSylinder 164">
            <a:extLst>
              <a:ext uri="{FF2B5EF4-FFF2-40B4-BE49-F238E27FC236}">
                <a16:creationId xmlns:a16="http://schemas.microsoft.com/office/drawing/2014/main" id="{20450698-FEE0-4B4A-6584-09943B430E57}"/>
              </a:ext>
            </a:extLst>
          </p:cNvPr>
          <p:cNvSpPr txBox="1"/>
          <p:nvPr/>
        </p:nvSpPr>
        <p:spPr>
          <a:xfrm>
            <a:off x="-3659435" y="1354332"/>
            <a:ext cx="2870421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3200" dirty="0"/>
              <a:t>1. VR-briller</a:t>
            </a:r>
          </a:p>
        </p:txBody>
      </p:sp>
      <p:sp>
        <p:nvSpPr>
          <p:cNvPr id="54" name="Sky 53">
            <a:extLst>
              <a:ext uri="{FF2B5EF4-FFF2-40B4-BE49-F238E27FC236}">
                <a16:creationId xmlns:a16="http://schemas.microsoft.com/office/drawing/2014/main" id="{475F9BBA-49E2-3D18-56FE-50A7615CEB58}"/>
              </a:ext>
            </a:extLst>
          </p:cNvPr>
          <p:cNvSpPr/>
          <p:nvPr/>
        </p:nvSpPr>
        <p:spPr>
          <a:xfrm>
            <a:off x="-7502000" y="273025"/>
            <a:ext cx="3048044" cy="2540744"/>
          </a:xfrm>
          <a:prstGeom prst="cloud">
            <a:avLst/>
          </a:prstGeom>
          <a:solidFill>
            <a:srgbClr val="D9AE7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8" name="Lyn 117">
            <a:extLst>
              <a:ext uri="{FF2B5EF4-FFF2-40B4-BE49-F238E27FC236}">
                <a16:creationId xmlns:a16="http://schemas.microsoft.com/office/drawing/2014/main" id="{2BF9A542-0154-3EE0-1DA7-4451D908C575}"/>
              </a:ext>
            </a:extLst>
          </p:cNvPr>
          <p:cNvSpPr/>
          <p:nvPr/>
        </p:nvSpPr>
        <p:spPr>
          <a:xfrm rot="640708">
            <a:off x="-6483007" y="1520555"/>
            <a:ext cx="1375822" cy="1803421"/>
          </a:xfrm>
          <a:prstGeom prst="lightningBolt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4" name="Sky 123">
            <a:extLst>
              <a:ext uri="{FF2B5EF4-FFF2-40B4-BE49-F238E27FC236}">
                <a16:creationId xmlns:a16="http://schemas.microsoft.com/office/drawing/2014/main" id="{63C894E2-1AE8-8AD7-8EEE-781D9CB3104C}"/>
              </a:ext>
            </a:extLst>
          </p:cNvPr>
          <p:cNvSpPr/>
          <p:nvPr/>
        </p:nvSpPr>
        <p:spPr>
          <a:xfrm>
            <a:off x="-6777450" y="932638"/>
            <a:ext cx="3048044" cy="1178267"/>
          </a:xfrm>
          <a:prstGeom prst="cloud">
            <a:avLst/>
          </a:prstGeom>
          <a:solidFill>
            <a:srgbClr val="BB8E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9DBEF721-2564-BDBA-04DD-26CD52D5F305}"/>
              </a:ext>
            </a:extLst>
          </p:cNvPr>
          <p:cNvSpPr/>
          <p:nvPr/>
        </p:nvSpPr>
        <p:spPr>
          <a:xfrm>
            <a:off x="-5126680" y="840428"/>
            <a:ext cx="1938090" cy="186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9F8B89D1-9BDF-CF67-65A7-6BFF62F76059}"/>
              </a:ext>
            </a:extLst>
          </p:cNvPr>
          <p:cNvSpPr/>
          <p:nvPr/>
        </p:nvSpPr>
        <p:spPr>
          <a:xfrm>
            <a:off x="-5122462" y="2754191"/>
            <a:ext cx="1938090" cy="186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0DC41F8A-F499-9510-8794-3C1B4DFF16E7}"/>
              </a:ext>
            </a:extLst>
          </p:cNvPr>
          <p:cNvSpPr/>
          <p:nvPr/>
        </p:nvSpPr>
        <p:spPr>
          <a:xfrm>
            <a:off x="-5126680" y="4727900"/>
            <a:ext cx="1938090" cy="186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4" name="TekstSylinder 233">
            <a:extLst>
              <a:ext uri="{FF2B5EF4-FFF2-40B4-BE49-F238E27FC236}">
                <a16:creationId xmlns:a16="http://schemas.microsoft.com/office/drawing/2014/main" id="{5C1CD2B7-E4C9-85C7-E3F9-2368E1020199}"/>
              </a:ext>
            </a:extLst>
          </p:cNvPr>
          <p:cNvSpPr txBox="1"/>
          <p:nvPr/>
        </p:nvSpPr>
        <p:spPr>
          <a:xfrm>
            <a:off x="-3709526" y="3200926"/>
            <a:ext cx="2870421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3200" dirty="0"/>
              <a:t>2. Dommer</a:t>
            </a:r>
          </a:p>
        </p:txBody>
      </p:sp>
      <p:pic>
        <p:nvPicPr>
          <p:cNvPr id="156" name="Bilde 155" descr="Et bilde som inneholder clip art, Grafikk, tegning, tegnefilm&#10;&#10;Automatisk generert beskrivelse">
            <a:extLst>
              <a:ext uri="{FF2B5EF4-FFF2-40B4-BE49-F238E27FC236}">
                <a16:creationId xmlns:a16="http://schemas.microsoft.com/office/drawing/2014/main" id="{F82B68CF-D015-F5CC-FEE4-8E6213371491}"/>
              </a:ext>
            </a:extLst>
          </p:cNvPr>
          <p:cNvPicPr>
            <a:picLocks noChangeAspect="1"/>
          </p:cNvPicPr>
          <p:nvPr/>
        </p:nvPicPr>
        <p:blipFill>
          <a:blip r:embed="rId4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7494" y="908866"/>
            <a:ext cx="1680003" cy="1680003"/>
          </a:xfrm>
          <a:prstGeom prst="rect">
            <a:avLst/>
          </a:prstGeom>
        </p:spPr>
      </p:pic>
      <p:sp>
        <p:nvSpPr>
          <p:cNvPr id="235" name="TekstSylinder 234">
            <a:extLst>
              <a:ext uri="{FF2B5EF4-FFF2-40B4-BE49-F238E27FC236}">
                <a16:creationId xmlns:a16="http://schemas.microsoft.com/office/drawing/2014/main" id="{AC2C57DD-B40F-3387-7947-8B6280729885}"/>
              </a:ext>
            </a:extLst>
          </p:cNvPr>
          <p:cNvSpPr txBox="1"/>
          <p:nvPr/>
        </p:nvSpPr>
        <p:spPr>
          <a:xfrm>
            <a:off x="-4217175" y="5213285"/>
            <a:ext cx="2870421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3200" dirty="0"/>
              <a:t>3. Drage</a:t>
            </a:r>
          </a:p>
        </p:txBody>
      </p:sp>
      <p:pic>
        <p:nvPicPr>
          <p:cNvPr id="157" name="Bilde 156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AAAE6385-DD44-7DA5-D940-A8509FD55316}"/>
              </a:ext>
            </a:extLst>
          </p:cNvPr>
          <p:cNvPicPr>
            <a:picLocks noChangeAspect="1"/>
          </p:cNvPicPr>
          <p:nvPr/>
        </p:nvPicPr>
        <p:blipFill>
          <a:blip r:embed="rId4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8230" y="2845549"/>
            <a:ext cx="1981189" cy="1551931"/>
          </a:xfrm>
          <a:prstGeom prst="rect">
            <a:avLst/>
          </a:prstGeom>
        </p:spPr>
      </p:pic>
      <p:pic>
        <p:nvPicPr>
          <p:cNvPr id="159" name="Grafikk 158" descr="En drage">
            <a:extLst>
              <a:ext uri="{FF2B5EF4-FFF2-40B4-BE49-F238E27FC236}">
                <a16:creationId xmlns:a16="http://schemas.microsoft.com/office/drawing/2014/main" id="{E81C67CA-3B0F-B4F7-EF2A-DB83028BBEE1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-4940691" y="4862779"/>
            <a:ext cx="1643503" cy="1643503"/>
          </a:xfrm>
          <a:prstGeom prst="rect">
            <a:avLst/>
          </a:prstGeom>
        </p:spPr>
      </p:pic>
      <p:pic>
        <p:nvPicPr>
          <p:cNvPr id="140" name="Grafikk 139" descr="Globus: Afrika og Europa med heldekkende fyll">
            <a:extLst>
              <a:ext uri="{FF2B5EF4-FFF2-40B4-BE49-F238E27FC236}">
                <a16:creationId xmlns:a16="http://schemas.microsoft.com/office/drawing/2014/main" id="{F9376847-B08C-1FE3-3A65-CF65A681147E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-659652" y="4840513"/>
            <a:ext cx="2264713" cy="2264713"/>
          </a:xfrm>
          <a:prstGeom prst="rect">
            <a:avLst/>
          </a:prstGeom>
        </p:spPr>
      </p:pic>
      <p:sp>
        <p:nvSpPr>
          <p:cNvPr id="175" name="TekstSylinder 174">
            <a:extLst>
              <a:ext uri="{FF2B5EF4-FFF2-40B4-BE49-F238E27FC236}">
                <a16:creationId xmlns:a16="http://schemas.microsoft.com/office/drawing/2014/main" id="{AA81C4BB-1284-9EC3-3ADF-530EEF2C82DE}"/>
              </a:ext>
            </a:extLst>
          </p:cNvPr>
          <p:cNvSpPr txBox="1"/>
          <p:nvPr/>
        </p:nvSpPr>
        <p:spPr>
          <a:xfrm>
            <a:off x="-1238132" y="5213285"/>
            <a:ext cx="1049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god</a:t>
            </a:r>
          </a:p>
        </p:txBody>
      </p:sp>
      <p:sp>
        <p:nvSpPr>
          <p:cNvPr id="176" name="TekstSylinder 175">
            <a:extLst>
              <a:ext uri="{FF2B5EF4-FFF2-40B4-BE49-F238E27FC236}">
                <a16:creationId xmlns:a16="http://schemas.microsoft.com/office/drawing/2014/main" id="{8C5FFF2D-2ADA-1569-9FDC-99B71F274B63}"/>
              </a:ext>
            </a:extLst>
          </p:cNvPr>
          <p:cNvSpPr txBox="1"/>
          <p:nvPr/>
        </p:nvSpPr>
        <p:spPr>
          <a:xfrm>
            <a:off x="1245034" y="6335652"/>
            <a:ext cx="179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farlig</a:t>
            </a:r>
          </a:p>
        </p:txBody>
      </p:sp>
      <p:sp>
        <p:nvSpPr>
          <p:cNvPr id="177" name="TekstSylinder 176">
            <a:extLst>
              <a:ext uri="{FF2B5EF4-FFF2-40B4-BE49-F238E27FC236}">
                <a16:creationId xmlns:a16="http://schemas.microsoft.com/office/drawing/2014/main" id="{F5147A70-A817-E994-31A4-7E369A60843A}"/>
              </a:ext>
            </a:extLst>
          </p:cNvPr>
          <p:cNvSpPr txBox="1"/>
          <p:nvPr/>
        </p:nvSpPr>
        <p:spPr>
          <a:xfrm>
            <a:off x="1488487" y="5732511"/>
            <a:ext cx="179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vill</a:t>
            </a:r>
          </a:p>
        </p:txBody>
      </p:sp>
      <p:sp>
        <p:nvSpPr>
          <p:cNvPr id="178" name="TekstSylinder 177">
            <a:extLst>
              <a:ext uri="{FF2B5EF4-FFF2-40B4-BE49-F238E27FC236}">
                <a16:creationId xmlns:a16="http://schemas.microsoft.com/office/drawing/2014/main" id="{6A52985A-8F80-95A5-4D1E-EA229EF3324F}"/>
              </a:ext>
            </a:extLst>
          </p:cNvPr>
          <p:cNvSpPr txBox="1"/>
          <p:nvPr/>
        </p:nvSpPr>
        <p:spPr>
          <a:xfrm>
            <a:off x="-1582899" y="6340596"/>
            <a:ext cx="152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vakker</a:t>
            </a:r>
          </a:p>
        </p:txBody>
      </p:sp>
      <p:sp>
        <p:nvSpPr>
          <p:cNvPr id="179" name="TekstSylinder 178">
            <a:extLst>
              <a:ext uri="{FF2B5EF4-FFF2-40B4-BE49-F238E27FC236}">
                <a16:creationId xmlns:a16="http://schemas.microsoft.com/office/drawing/2014/main" id="{1F8FCAE0-D8DD-C730-0917-FAC4536E5AD3}"/>
              </a:ext>
            </a:extLst>
          </p:cNvPr>
          <p:cNvSpPr txBox="1"/>
          <p:nvPr/>
        </p:nvSpPr>
        <p:spPr>
          <a:xfrm>
            <a:off x="-1620545" y="5821733"/>
            <a:ext cx="140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orden</a:t>
            </a:r>
          </a:p>
        </p:txBody>
      </p:sp>
      <p:sp>
        <p:nvSpPr>
          <p:cNvPr id="180" name="TekstSylinder 179">
            <a:extLst>
              <a:ext uri="{FF2B5EF4-FFF2-40B4-BE49-F238E27FC236}">
                <a16:creationId xmlns:a16="http://schemas.microsoft.com/office/drawing/2014/main" id="{69FC2920-1032-00CA-6222-8AD3D2CB9A20}"/>
              </a:ext>
            </a:extLst>
          </p:cNvPr>
          <p:cNvSpPr txBox="1"/>
          <p:nvPr/>
        </p:nvSpPr>
        <p:spPr>
          <a:xfrm>
            <a:off x="1121173" y="4578695"/>
            <a:ext cx="1751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ikke </a:t>
            </a:r>
          </a:p>
          <a:p>
            <a:r>
              <a:rPr lang="nb-NO" sz="3200" dirty="0"/>
              <a:t>perfekt</a:t>
            </a:r>
          </a:p>
        </p:txBody>
      </p:sp>
      <p:sp>
        <p:nvSpPr>
          <p:cNvPr id="181" name="Rektangel 180">
            <a:extLst>
              <a:ext uri="{FF2B5EF4-FFF2-40B4-BE49-F238E27FC236}">
                <a16:creationId xmlns:a16="http://schemas.microsoft.com/office/drawing/2014/main" id="{5452178A-644E-E9B8-97E5-41AD925EEC13}"/>
              </a:ext>
            </a:extLst>
          </p:cNvPr>
          <p:cNvSpPr/>
          <p:nvPr/>
        </p:nvSpPr>
        <p:spPr>
          <a:xfrm>
            <a:off x="-5402859" y="8276536"/>
            <a:ext cx="7994285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2" name="Rektangel 181">
            <a:extLst>
              <a:ext uri="{FF2B5EF4-FFF2-40B4-BE49-F238E27FC236}">
                <a16:creationId xmlns:a16="http://schemas.microsoft.com/office/drawing/2014/main" id="{E14E7E87-D9CF-FD48-C507-E9F89A67D980}"/>
              </a:ext>
            </a:extLst>
          </p:cNvPr>
          <p:cNvSpPr/>
          <p:nvPr/>
        </p:nvSpPr>
        <p:spPr>
          <a:xfrm>
            <a:off x="-7256658" y="8276535"/>
            <a:ext cx="9706965" cy="7815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3" name="Grafikk 182" descr="Kvinne som sitter på knær">
            <a:extLst>
              <a:ext uri="{FF2B5EF4-FFF2-40B4-BE49-F238E27FC236}">
                <a16:creationId xmlns:a16="http://schemas.microsoft.com/office/drawing/2014/main" id="{F12441D8-E61A-7514-D2F9-CE8713CAD3A7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 rot="438630">
            <a:off x="-6531515" y="12461063"/>
            <a:ext cx="1518227" cy="1778933"/>
          </a:xfrm>
          <a:prstGeom prst="rect">
            <a:avLst/>
          </a:prstGeom>
        </p:spPr>
      </p:pic>
      <p:pic>
        <p:nvPicPr>
          <p:cNvPr id="184" name="Grafikk 183" descr="Eldre mann med sideburns">
            <a:extLst>
              <a:ext uri="{FF2B5EF4-FFF2-40B4-BE49-F238E27FC236}">
                <a16:creationId xmlns:a16="http://schemas.microsoft.com/office/drawing/2014/main" id="{26A955EF-A972-E26C-D940-EE064734B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-6010871" y="12009756"/>
            <a:ext cx="664030" cy="664030"/>
          </a:xfrm>
          <a:prstGeom prst="rect">
            <a:avLst/>
          </a:prstGeom>
        </p:spPr>
      </p:pic>
      <p:pic>
        <p:nvPicPr>
          <p:cNvPr id="185" name="Grafikk 184" descr="Et deprimerende ansikt">
            <a:extLst>
              <a:ext uri="{FF2B5EF4-FFF2-40B4-BE49-F238E27FC236}">
                <a16:creationId xmlns:a16="http://schemas.microsoft.com/office/drawing/2014/main" id="{900120C7-9FDA-CE0B-0EC9-5D9B5069E8A5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 rot="649093">
            <a:off x="-5769732" y="12288293"/>
            <a:ext cx="347267" cy="336743"/>
          </a:xfrm>
          <a:prstGeom prst="rect">
            <a:avLst/>
          </a:prstGeom>
        </p:spPr>
      </p:pic>
      <p:sp>
        <p:nvSpPr>
          <p:cNvPr id="186" name="Sky 185">
            <a:extLst>
              <a:ext uri="{FF2B5EF4-FFF2-40B4-BE49-F238E27FC236}">
                <a16:creationId xmlns:a16="http://schemas.microsoft.com/office/drawing/2014/main" id="{7AC18FB3-42ED-74C9-85B3-ABB8CA001221}"/>
              </a:ext>
            </a:extLst>
          </p:cNvPr>
          <p:cNvSpPr/>
          <p:nvPr/>
        </p:nvSpPr>
        <p:spPr>
          <a:xfrm rot="1546506">
            <a:off x="-1169742" y="8858530"/>
            <a:ext cx="3698725" cy="2596274"/>
          </a:xfrm>
          <a:prstGeom prst="cloud">
            <a:avLst/>
          </a:prstGeom>
          <a:solidFill>
            <a:srgbClr val="FDF2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7" name="Sky 186">
            <a:extLst>
              <a:ext uri="{FF2B5EF4-FFF2-40B4-BE49-F238E27FC236}">
                <a16:creationId xmlns:a16="http://schemas.microsoft.com/office/drawing/2014/main" id="{32443F56-F921-499E-6496-A93A8405FD8B}"/>
              </a:ext>
            </a:extLst>
          </p:cNvPr>
          <p:cNvSpPr/>
          <p:nvPr/>
        </p:nvSpPr>
        <p:spPr>
          <a:xfrm rot="418780">
            <a:off x="-2386489" y="9638604"/>
            <a:ext cx="3698725" cy="2236327"/>
          </a:xfrm>
          <a:prstGeom prst="cloud">
            <a:avLst/>
          </a:prstGeom>
          <a:solidFill>
            <a:srgbClr val="FEF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8" name="Sky 187">
            <a:extLst>
              <a:ext uri="{FF2B5EF4-FFF2-40B4-BE49-F238E27FC236}">
                <a16:creationId xmlns:a16="http://schemas.microsoft.com/office/drawing/2014/main" id="{A1581246-7407-DD7B-BBE8-7A79DDB7FDB6}"/>
              </a:ext>
            </a:extLst>
          </p:cNvPr>
          <p:cNvSpPr/>
          <p:nvPr/>
        </p:nvSpPr>
        <p:spPr>
          <a:xfrm rot="926216">
            <a:off x="-156272" y="10033061"/>
            <a:ext cx="2666544" cy="1664504"/>
          </a:xfrm>
          <a:prstGeom prst="cloud">
            <a:avLst/>
          </a:prstGeom>
          <a:solidFill>
            <a:srgbClr val="FFFC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2" name="Grafikk 191" descr="Pil: svak krumming med heldekkende fyll">
            <a:extLst>
              <a:ext uri="{FF2B5EF4-FFF2-40B4-BE49-F238E27FC236}">
                <a16:creationId xmlns:a16="http://schemas.microsoft.com/office/drawing/2014/main" id="{F75DAF0A-9D49-06F5-D794-D901B66E3DFF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 rot="21414747">
            <a:off x="-402332" y="5673296"/>
            <a:ext cx="1896801" cy="914400"/>
          </a:xfrm>
          <a:prstGeom prst="rect">
            <a:avLst/>
          </a:prstGeom>
        </p:spPr>
      </p:pic>
      <p:pic>
        <p:nvPicPr>
          <p:cNvPr id="194" name="Grafikk 193" descr="Tilbake med heldekkende fyll">
            <a:extLst>
              <a:ext uri="{FF2B5EF4-FFF2-40B4-BE49-F238E27FC236}">
                <a16:creationId xmlns:a16="http://schemas.microsoft.com/office/drawing/2014/main" id="{D2ED8711-3617-E826-D5ED-C628131BD6F7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-636487" y="4593821"/>
            <a:ext cx="2018428" cy="914400"/>
          </a:xfrm>
          <a:prstGeom prst="rect">
            <a:avLst/>
          </a:prstGeom>
        </p:spPr>
      </p:pic>
      <p:pic>
        <p:nvPicPr>
          <p:cNvPr id="196" name="Grafikk 195" descr="Tilbake med heldekkende fyll">
            <a:extLst>
              <a:ext uri="{FF2B5EF4-FFF2-40B4-BE49-F238E27FC236}">
                <a16:creationId xmlns:a16="http://schemas.microsoft.com/office/drawing/2014/main" id="{E1AFE8BA-582A-0847-4737-E2A7CB8C1706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 rot="10011592">
            <a:off x="-415271" y="6366804"/>
            <a:ext cx="1862988" cy="914400"/>
          </a:xfrm>
          <a:prstGeom prst="rect">
            <a:avLst/>
          </a:prstGeom>
        </p:spPr>
      </p:pic>
      <p:sp>
        <p:nvSpPr>
          <p:cNvPr id="172" name="Snakkeboble: oval 171">
            <a:extLst>
              <a:ext uri="{FF2B5EF4-FFF2-40B4-BE49-F238E27FC236}">
                <a16:creationId xmlns:a16="http://schemas.microsoft.com/office/drawing/2014/main" id="{6DAC556D-8A3F-FAB4-E3BC-DDC44896998C}"/>
              </a:ext>
            </a:extLst>
          </p:cNvPr>
          <p:cNvSpPr/>
          <p:nvPr/>
        </p:nvSpPr>
        <p:spPr>
          <a:xfrm>
            <a:off x="-7081529" y="9342099"/>
            <a:ext cx="4347102" cy="1727420"/>
          </a:xfrm>
          <a:prstGeom prst="wedgeEllipseCallout">
            <a:avLst>
              <a:gd name="adj1" fmla="val -10839"/>
              <a:gd name="adj2" fmla="val 10961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Hvorfor er det lidelse i verden?</a:t>
            </a:r>
            <a:endParaRPr lang="nb-NO" sz="32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3" name="Snakkeboble: oval 172">
            <a:extLst>
              <a:ext uri="{FF2B5EF4-FFF2-40B4-BE49-F238E27FC236}">
                <a16:creationId xmlns:a16="http://schemas.microsoft.com/office/drawing/2014/main" id="{A2958043-64C6-4669-3C92-422A195576E8}"/>
              </a:ext>
            </a:extLst>
          </p:cNvPr>
          <p:cNvSpPr/>
          <p:nvPr/>
        </p:nvSpPr>
        <p:spPr>
          <a:xfrm>
            <a:off x="-6617173" y="10763325"/>
            <a:ext cx="4347102" cy="940053"/>
          </a:xfrm>
          <a:prstGeom prst="wedgeEllipseCallout">
            <a:avLst>
              <a:gd name="adj1" fmla="val -18622"/>
              <a:gd name="adj2" fmla="val 10572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Du er urettferdig</a:t>
            </a:r>
            <a:endParaRPr lang="nb-NO" sz="32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" name="Snakkeboble: oval 173">
            <a:extLst>
              <a:ext uri="{FF2B5EF4-FFF2-40B4-BE49-F238E27FC236}">
                <a16:creationId xmlns:a16="http://schemas.microsoft.com/office/drawing/2014/main" id="{FEDC1F01-AEE2-EB2A-7B08-6D93EC86ED10}"/>
              </a:ext>
            </a:extLst>
          </p:cNvPr>
          <p:cNvSpPr/>
          <p:nvPr/>
        </p:nvSpPr>
        <p:spPr>
          <a:xfrm>
            <a:off x="-2856927" y="10158316"/>
            <a:ext cx="4048492" cy="2205019"/>
          </a:xfrm>
          <a:prstGeom prst="wedgeEllipseCallout">
            <a:avLst>
              <a:gd name="adj1" fmla="val 61213"/>
              <a:gd name="adj2" fmla="val -3100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Du er ikke i posisjon til slike påstander</a:t>
            </a:r>
            <a:endParaRPr lang="nb-NO" sz="32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9" name="Snakkeboble: oval 188">
            <a:extLst>
              <a:ext uri="{FF2B5EF4-FFF2-40B4-BE49-F238E27FC236}">
                <a16:creationId xmlns:a16="http://schemas.microsoft.com/office/drawing/2014/main" id="{EC98E617-3B03-8549-E2F6-7AD79A900555}"/>
              </a:ext>
            </a:extLst>
          </p:cNvPr>
          <p:cNvSpPr/>
          <p:nvPr/>
        </p:nvSpPr>
        <p:spPr>
          <a:xfrm>
            <a:off x="-5168181" y="11498356"/>
            <a:ext cx="3336982" cy="1473933"/>
          </a:xfrm>
          <a:prstGeom prst="wedgeEllipseCallout">
            <a:avLst>
              <a:gd name="adj1" fmla="val -55661"/>
              <a:gd name="adj2" fmla="val 2631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Jeg krever </a:t>
            </a:r>
          </a:p>
          <a:p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 forklaring</a:t>
            </a:r>
            <a:endParaRPr lang="nb-NO" sz="32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0" name="Snakkeboble: oval 189">
            <a:extLst>
              <a:ext uri="{FF2B5EF4-FFF2-40B4-BE49-F238E27FC236}">
                <a16:creationId xmlns:a16="http://schemas.microsoft.com/office/drawing/2014/main" id="{A9B7C03E-36C0-1331-3CC0-2D837A728220}"/>
              </a:ext>
            </a:extLst>
          </p:cNvPr>
          <p:cNvSpPr/>
          <p:nvPr/>
        </p:nvSpPr>
        <p:spPr>
          <a:xfrm>
            <a:off x="-2212528" y="12007062"/>
            <a:ext cx="4347102" cy="1524078"/>
          </a:xfrm>
          <a:prstGeom prst="wedgeEllipseCallout">
            <a:avLst>
              <a:gd name="adj1" fmla="val 40799"/>
              <a:gd name="adj2" fmla="val -10849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Jeg inviterer deg til tro og tillit</a:t>
            </a:r>
            <a:endParaRPr lang="nb-NO" sz="32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" name="Grafikk 142" descr="Mann som har en Robe">
            <a:extLst>
              <a:ext uri="{FF2B5EF4-FFF2-40B4-BE49-F238E27FC236}">
                <a16:creationId xmlns:a16="http://schemas.microsoft.com/office/drawing/2014/main" id="{55D676BB-AC48-2795-97E8-E9720E2FE202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4077376" y="3152598"/>
            <a:ext cx="1762939" cy="2787438"/>
          </a:xfrm>
          <a:prstGeom prst="rect">
            <a:avLst/>
          </a:prstGeom>
        </p:spPr>
      </p:pic>
      <p:pic>
        <p:nvPicPr>
          <p:cNvPr id="191" name="Grafikk 190" descr="Eldre mann med sideburns">
            <a:extLst>
              <a:ext uri="{FF2B5EF4-FFF2-40B4-BE49-F238E27FC236}">
                <a16:creationId xmlns:a16="http://schemas.microsoft.com/office/drawing/2014/main" id="{16D2A5C6-FF75-1277-5D39-D13A87ED7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2322" y="2664008"/>
            <a:ext cx="596523" cy="596523"/>
          </a:xfrm>
          <a:prstGeom prst="rect">
            <a:avLst/>
          </a:prstGeom>
        </p:spPr>
      </p:pic>
      <p:pic>
        <p:nvPicPr>
          <p:cNvPr id="193" name="Grafikk 192" descr="Et smilefjes">
            <a:extLst>
              <a:ext uri="{FF2B5EF4-FFF2-40B4-BE49-F238E27FC236}">
                <a16:creationId xmlns:a16="http://schemas.microsoft.com/office/drawing/2014/main" id="{1F668F5F-7A6C-2B02-2835-CFEA2CF24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9234" y="2883078"/>
            <a:ext cx="257174" cy="265211"/>
          </a:xfrm>
          <a:prstGeom prst="rect">
            <a:avLst/>
          </a:prstGeom>
        </p:spPr>
      </p:pic>
      <p:pic>
        <p:nvPicPr>
          <p:cNvPr id="197" name="Grafikk 196" descr="Kamel med heldekkende fyll">
            <a:extLst>
              <a:ext uri="{FF2B5EF4-FFF2-40B4-BE49-F238E27FC236}">
                <a16:creationId xmlns:a16="http://schemas.microsoft.com/office/drawing/2014/main" id="{A74F1707-22EF-44DC-83FC-502DCBA1D94B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5743206" y="2754191"/>
            <a:ext cx="914400" cy="914400"/>
          </a:xfrm>
          <a:prstGeom prst="rect">
            <a:avLst/>
          </a:prstGeom>
        </p:spPr>
      </p:pic>
      <p:pic>
        <p:nvPicPr>
          <p:cNvPr id="201" name="Grafikk 200" descr="Hest med heldekkende fyll">
            <a:extLst>
              <a:ext uri="{FF2B5EF4-FFF2-40B4-BE49-F238E27FC236}">
                <a16:creationId xmlns:a16="http://schemas.microsoft.com/office/drawing/2014/main" id="{0072C158-E896-BF52-CC95-A1CDDFC01ED2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5767461" y="3675488"/>
            <a:ext cx="914400" cy="914400"/>
          </a:xfrm>
          <a:prstGeom prst="rect">
            <a:avLst/>
          </a:prstGeom>
        </p:spPr>
      </p:pic>
      <p:pic>
        <p:nvPicPr>
          <p:cNvPr id="203" name="Grafikk 202" descr="Okse med heldekkende fyll">
            <a:extLst>
              <a:ext uri="{FF2B5EF4-FFF2-40B4-BE49-F238E27FC236}">
                <a16:creationId xmlns:a16="http://schemas.microsoft.com/office/drawing/2014/main" id="{A7265DF2-8663-48DF-F4DB-9DCD97C4C445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5757809" y="4304581"/>
            <a:ext cx="914400" cy="914400"/>
          </a:xfrm>
          <a:prstGeom prst="rect">
            <a:avLst/>
          </a:prstGeom>
        </p:spPr>
      </p:pic>
      <p:pic>
        <p:nvPicPr>
          <p:cNvPr id="205" name="Grafikk 204" descr="Sau med heldekkende fyll">
            <a:extLst>
              <a:ext uri="{FF2B5EF4-FFF2-40B4-BE49-F238E27FC236}">
                <a16:creationId xmlns:a16="http://schemas.microsoft.com/office/drawing/2014/main" id="{FE2E2DB6-8560-CC23-85C0-2EE6BB0B4337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5656920" y="2158850"/>
            <a:ext cx="914400" cy="914400"/>
          </a:xfrm>
          <a:prstGeom prst="rect">
            <a:avLst/>
          </a:prstGeom>
        </p:spPr>
      </p:pic>
      <p:pic>
        <p:nvPicPr>
          <p:cNvPr id="207" name="Grafikk 206" descr="Barn med heldekkende fyll">
            <a:extLst>
              <a:ext uri="{FF2B5EF4-FFF2-40B4-BE49-F238E27FC236}">
                <a16:creationId xmlns:a16="http://schemas.microsoft.com/office/drawing/2014/main" id="{EDDB1CBD-EA22-BB97-DD44-3FFF334D793C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5656920" y="5020782"/>
            <a:ext cx="914400" cy="914400"/>
          </a:xfrm>
          <a:prstGeom prst="rect">
            <a:avLst/>
          </a:prstGeom>
        </p:spPr>
      </p:pic>
      <p:pic>
        <p:nvPicPr>
          <p:cNvPr id="208" name="Grafikk 207" descr="Barn med heldekkende fyll">
            <a:extLst>
              <a:ext uri="{FF2B5EF4-FFF2-40B4-BE49-F238E27FC236}">
                <a16:creationId xmlns:a16="http://schemas.microsoft.com/office/drawing/2014/main" id="{E70792DC-32C4-BC7F-AF0B-0EBBA2C3DEE4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5579969" y="5383737"/>
            <a:ext cx="914400" cy="914400"/>
          </a:xfrm>
          <a:prstGeom prst="rect">
            <a:avLst/>
          </a:prstGeom>
        </p:spPr>
      </p:pic>
      <p:pic>
        <p:nvPicPr>
          <p:cNvPr id="212" name="Grafikk 211" descr="Barn med heldekkende fyll">
            <a:extLst>
              <a:ext uri="{FF2B5EF4-FFF2-40B4-BE49-F238E27FC236}">
                <a16:creationId xmlns:a16="http://schemas.microsoft.com/office/drawing/2014/main" id="{83243C52-9533-8B31-931F-BF9C488D11A2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5835345" y="5228512"/>
            <a:ext cx="914400" cy="914400"/>
          </a:xfrm>
          <a:prstGeom prst="rect">
            <a:avLst/>
          </a:prstGeom>
        </p:spPr>
      </p:pic>
      <p:sp>
        <p:nvSpPr>
          <p:cNvPr id="225" name="Sky 224">
            <a:extLst>
              <a:ext uri="{FF2B5EF4-FFF2-40B4-BE49-F238E27FC236}">
                <a16:creationId xmlns:a16="http://schemas.microsoft.com/office/drawing/2014/main" id="{B45256C7-0B2B-3D57-25E0-0DFBA20BDBB4}"/>
              </a:ext>
            </a:extLst>
          </p:cNvPr>
          <p:cNvSpPr/>
          <p:nvPr/>
        </p:nvSpPr>
        <p:spPr>
          <a:xfrm>
            <a:off x="6321236" y="6279194"/>
            <a:ext cx="2965071" cy="3780290"/>
          </a:xfrm>
          <a:prstGeom prst="cloud">
            <a:avLst/>
          </a:prstGeom>
          <a:solidFill>
            <a:srgbClr val="B783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9149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E7CB6-2553-6024-AEF7-A8101E301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0D4E0771-94EB-5300-85C6-A9A7F3CE4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959583" y="-25407260"/>
            <a:ext cx="19102714" cy="4872446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8" name="TekstSylinder 137">
            <a:extLst>
              <a:ext uri="{FF2B5EF4-FFF2-40B4-BE49-F238E27FC236}">
                <a16:creationId xmlns:a16="http://schemas.microsoft.com/office/drawing/2014/main" id="{61F5096C-73D5-584E-C5E4-4182DF27EA0A}"/>
              </a:ext>
            </a:extLst>
          </p:cNvPr>
          <p:cNvSpPr txBox="1"/>
          <p:nvPr/>
        </p:nvSpPr>
        <p:spPr>
          <a:xfrm>
            <a:off x="-7195874" y="4583776"/>
            <a:ext cx="9787293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32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Før hadde jeg bare hørt rykter om deg. Nå har jeg sett deg med egne øyne. Derfor kaller jeg alt tilbake og angrer i støv og aske. </a:t>
            </a:r>
            <a:endParaRPr lang="nb-NO" sz="32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Grafikk 34" descr="Sky kontur">
            <a:extLst>
              <a:ext uri="{FF2B5EF4-FFF2-40B4-BE49-F238E27FC236}">
                <a16:creationId xmlns:a16="http://schemas.microsoft.com/office/drawing/2014/main" id="{CE6B7CB1-78DC-9794-D621-408FB3CDB0B7}"/>
              </a:ext>
            </a:extLst>
          </p:cNvPr>
          <p:cNvSpPr/>
          <p:nvPr/>
        </p:nvSpPr>
        <p:spPr>
          <a:xfrm>
            <a:off x="-23553451" y="-4297355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3" name="Grafikk 35" descr="Sky kontur">
            <a:extLst>
              <a:ext uri="{FF2B5EF4-FFF2-40B4-BE49-F238E27FC236}">
                <a16:creationId xmlns:a16="http://schemas.microsoft.com/office/drawing/2014/main" id="{E0CFE650-3517-E0EB-2538-F0AFC4708C6B}"/>
              </a:ext>
            </a:extLst>
          </p:cNvPr>
          <p:cNvSpPr/>
          <p:nvPr/>
        </p:nvSpPr>
        <p:spPr>
          <a:xfrm>
            <a:off x="-22400033" y="-4613899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478BCFD-6897-B665-424C-C80D285F2DE1}"/>
              </a:ext>
            </a:extLst>
          </p:cNvPr>
          <p:cNvSpPr/>
          <p:nvPr/>
        </p:nvSpPr>
        <p:spPr>
          <a:xfrm>
            <a:off x="-26340654" y="-8833052"/>
            <a:ext cx="5602682" cy="15085289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B4A7259-F174-235A-5713-F6F3FA56F0E8}"/>
              </a:ext>
            </a:extLst>
          </p:cNvPr>
          <p:cNvSpPr/>
          <p:nvPr/>
        </p:nvSpPr>
        <p:spPr>
          <a:xfrm>
            <a:off x="-19943451" y="-8833050"/>
            <a:ext cx="22534879" cy="15085287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E352C34-DB26-3B86-DC8F-D9EBA014E073}"/>
              </a:ext>
            </a:extLst>
          </p:cNvPr>
          <p:cNvSpPr/>
          <p:nvPr/>
        </p:nvSpPr>
        <p:spPr>
          <a:xfrm>
            <a:off x="3423322" y="-8833052"/>
            <a:ext cx="5602679" cy="15126313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4BE1EC9-D0E9-C058-A30D-789AB70CFC58}"/>
              </a:ext>
            </a:extLst>
          </p:cNvPr>
          <p:cNvSpPr txBox="1"/>
          <p:nvPr/>
        </p:nvSpPr>
        <p:spPr>
          <a:xfrm>
            <a:off x="-21350841" y="-12444360"/>
            <a:ext cx="415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effectLst>
                  <a:outerShdw blurRad="50800" dist="88900" dir="18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Jobs Bok</a:t>
            </a:r>
          </a:p>
        </p:txBody>
      </p:sp>
      <p:sp>
        <p:nvSpPr>
          <p:cNvPr id="13" name="Pil: vinkeltegn 12">
            <a:extLst>
              <a:ext uri="{FF2B5EF4-FFF2-40B4-BE49-F238E27FC236}">
                <a16:creationId xmlns:a16="http://schemas.microsoft.com/office/drawing/2014/main" id="{DFE520CD-AFF1-62D2-B38C-C72BA040D526}"/>
              </a:ext>
            </a:extLst>
          </p:cNvPr>
          <p:cNvSpPr/>
          <p:nvPr/>
        </p:nvSpPr>
        <p:spPr>
          <a:xfrm rot="16200000">
            <a:off x="-23833039" y="5452145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C4FF19F-3507-4CF7-C4CA-9BD59BB64250}"/>
              </a:ext>
            </a:extLst>
          </p:cNvPr>
          <p:cNvSpPr txBox="1"/>
          <p:nvPr/>
        </p:nvSpPr>
        <p:spPr>
          <a:xfrm>
            <a:off x="-24319957" y="5770041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6BE140EB-5917-0797-9F68-6D634E94DAF2}"/>
              </a:ext>
            </a:extLst>
          </p:cNvPr>
          <p:cNvSpPr/>
          <p:nvPr/>
        </p:nvSpPr>
        <p:spPr>
          <a:xfrm rot="16200000">
            <a:off x="-13961873" y="4974912"/>
            <a:ext cx="525782" cy="254407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CE97264-8A6A-EC2B-9048-920C77549417}"/>
              </a:ext>
            </a:extLst>
          </p:cNvPr>
          <p:cNvSpPr txBox="1"/>
          <p:nvPr/>
        </p:nvSpPr>
        <p:spPr>
          <a:xfrm>
            <a:off x="-15104637" y="5978279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Job og vennene</a:t>
            </a:r>
          </a:p>
        </p:txBody>
      </p:sp>
      <p:sp>
        <p:nvSpPr>
          <p:cNvPr id="16" name="Pil: vinkeltegn 15">
            <a:extLst>
              <a:ext uri="{FF2B5EF4-FFF2-40B4-BE49-F238E27FC236}">
                <a16:creationId xmlns:a16="http://schemas.microsoft.com/office/drawing/2014/main" id="{7EC8C8D8-086F-028C-4A0D-C59FAB805F63}"/>
              </a:ext>
            </a:extLst>
          </p:cNvPr>
          <p:cNvSpPr/>
          <p:nvPr/>
        </p:nvSpPr>
        <p:spPr>
          <a:xfrm rot="16200000">
            <a:off x="5961771" y="5670431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7F07626-9847-277B-927D-F5DD791CD110}"/>
              </a:ext>
            </a:extLst>
          </p:cNvPr>
          <p:cNvSpPr txBox="1"/>
          <p:nvPr/>
        </p:nvSpPr>
        <p:spPr>
          <a:xfrm>
            <a:off x="5474853" y="5962376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epilog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64D8940-E538-E877-0B89-7C46B50AA701}"/>
              </a:ext>
            </a:extLst>
          </p:cNvPr>
          <p:cNvSpPr/>
          <p:nvPr/>
        </p:nvSpPr>
        <p:spPr>
          <a:xfrm>
            <a:off x="-2781964" y="-9079939"/>
            <a:ext cx="1024128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3-37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2062098-7FBE-F565-071F-A22D0EC76D60}"/>
              </a:ext>
            </a:extLst>
          </p:cNvPr>
          <p:cNvSpPr/>
          <p:nvPr/>
        </p:nvSpPr>
        <p:spPr>
          <a:xfrm>
            <a:off x="-23941650" y="-9079939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1-2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573A47E-EC02-8945-EEEB-30A0E8A1CC3C}"/>
              </a:ext>
            </a:extLst>
          </p:cNvPr>
          <p:cNvSpPr/>
          <p:nvPr/>
        </p:nvSpPr>
        <p:spPr>
          <a:xfrm>
            <a:off x="5833512" y="-9079939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384A7813-7ACC-7623-C601-7A8E777FB3B5}"/>
              </a:ext>
            </a:extLst>
          </p:cNvPr>
          <p:cNvSpPr/>
          <p:nvPr/>
        </p:nvSpPr>
        <p:spPr>
          <a:xfrm>
            <a:off x="-14485701" y="-9079939"/>
            <a:ext cx="1221674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38-41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34A59BDA-C795-9EE4-4D10-69C204DF52A8}"/>
              </a:ext>
            </a:extLst>
          </p:cNvPr>
          <p:cNvSpPr txBox="1"/>
          <p:nvPr/>
        </p:nvSpPr>
        <p:spPr>
          <a:xfrm>
            <a:off x="-17034408" y="-12534737"/>
            <a:ext cx="3010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Lagt til landet </a:t>
            </a:r>
            <a:r>
              <a:rPr lang="nb-NO" sz="1400" dirty="0">
                <a:latin typeface="Kristen ITC" panose="03050502040202030202" pitchFamily="66" charset="0"/>
              </a:rPr>
              <a:t>US</a:t>
            </a:r>
            <a:r>
              <a:rPr lang="nb-NO" sz="1400" dirty="0"/>
              <a:t> langt borte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israelske karakterer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klar historisk kontekst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1E1860C-AE0C-E2CD-08EB-5CBBA1963C0A}"/>
              </a:ext>
            </a:extLst>
          </p:cNvPr>
          <p:cNvSpPr/>
          <p:nvPr/>
        </p:nvSpPr>
        <p:spPr>
          <a:xfrm>
            <a:off x="-16911630" y="-12541956"/>
            <a:ext cx="3010951" cy="759574"/>
          </a:xfrm>
          <a:prstGeom prst="rect">
            <a:avLst/>
          </a:prstGeom>
          <a:noFill/>
          <a:ln w="88900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Rulle: vannrett 27">
            <a:extLst>
              <a:ext uri="{FF2B5EF4-FFF2-40B4-BE49-F238E27FC236}">
                <a16:creationId xmlns:a16="http://schemas.microsoft.com/office/drawing/2014/main" id="{71962211-B779-AFFB-6A2A-977B77B245A0}"/>
              </a:ext>
            </a:extLst>
          </p:cNvPr>
          <p:cNvSpPr/>
          <p:nvPr/>
        </p:nvSpPr>
        <p:spPr>
          <a:xfrm>
            <a:off x="-17050777" y="-11939073"/>
            <a:ext cx="3201139" cy="738664"/>
          </a:xfrm>
          <a:prstGeom prst="horizontalScroll">
            <a:avLst>
              <a:gd name="adj" fmla="val 11558"/>
            </a:avLst>
          </a:prstGeom>
          <a:solidFill>
            <a:schemeClr val="tx1"/>
          </a:solidFill>
          <a:ln>
            <a:solidFill>
              <a:srgbClr val="EBCE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EDDCDBA9-2DFD-3683-AA4E-C61F7ECAA3D6}"/>
              </a:ext>
            </a:extLst>
          </p:cNvPr>
          <p:cNvSpPr txBox="1"/>
          <p:nvPr/>
        </p:nvSpPr>
        <p:spPr>
          <a:xfrm>
            <a:off x="-17076609" y="-11831351"/>
            <a:ext cx="32528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Forfatteren vil fokusere på de </a:t>
            </a:r>
            <a:r>
              <a:rPr lang="nb-NO" sz="1400" b="1" dirty="0">
                <a:solidFill>
                  <a:schemeClr val="bg1"/>
                </a:solidFill>
                <a:latin typeface="+mj-lt"/>
              </a:rPr>
              <a:t>SPØRSMÅLENE</a:t>
            </a:r>
            <a:r>
              <a:rPr lang="nb-NO" sz="1400" dirty="0">
                <a:solidFill>
                  <a:schemeClr val="bg1"/>
                </a:solidFill>
              </a:rPr>
              <a:t> Jobs lidelse reiser</a:t>
            </a:r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91F3C805-94DD-8821-E76F-0BEB008C0B32}"/>
              </a:ext>
            </a:extLst>
          </p:cNvPr>
          <p:cNvCxnSpPr>
            <a:cxnSpLocks/>
          </p:cNvCxnSpPr>
          <p:nvPr/>
        </p:nvCxnSpPr>
        <p:spPr>
          <a:xfrm>
            <a:off x="-7256656" y="-8833051"/>
            <a:ext cx="0" cy="14964693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il: vinkeltegn 31">
            <a:extLst>
              <a:ext uri="{FF2B5EF4-FFF2-40B4-BE49-F238E27FC236}">
                <a16:creationId xmlns:a16="http://schemas.microsoft.com/office/drawing/2014/main" id="{6350BF4A-F464-04C1-32A2-78301E4FF8D2}"/>
              </a:ext>
            </a:extLst>
          </p:cNvPr>
          <p:cNvSpPr/>
          <p:nvPr/>
        </p:nvSpPr>
        <p:spPr>
          <a:xfrm rot="16200000">
            <a:off x="-2338390" y="5043357"/>
            <a:ext cx="525782" cy="237405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C4C0B507-3554-D4ED-2140-1816142AA578}"/>
              </a:ext>
            </a:extLst>
          </p:cNvPr>
          <p:cNvSpPr txBox="1"/>
          <p:nvPr/>
        </p:nvSpPr>
        <p:spPr>
          <a:xfrm>
            <a:off x="-3453763" y="5968777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Guds respons</a:t>
            </a:r>
          </a:p>
        </p:txBody>
      </p:sp>
      <p:sp>
        <p:nvSpPr>
          <p:cNvPr id="10" name="Bildeforklaring: pil ned 9">
            <a:extLst>
              <a:ext uri="{FF2B5EF4-FFF2-40B4-BE49-F238E27FC236}">
                <a16:creationId xmlns:a16="http://schemas.microsoft.com/office/drawing/2014/main" id="{B13E70F4-EB75-C044-0B8A-F610E9D6F673}"/>
              </a:ext>
            </a:extLst>
          </p:cNvPr>
          <p:cNvSpPr/>
          <p:nvPr/>
        </p:nvSpPr>
        <p:spPr>
          <a:xfrm>
            <a:off x="-25884662" y="-8682953"/>
            <a:ext cx="68580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885115D9-C22F-925F-B847-424BF6B25D05}"/>
              </a:ext>
            </a:extLst>
          </p:cNvPr>
          <p:cNvSpPr txBox="1"/>
          <p:nvPr/>
        </p:nvSpPr>
        <p:spPr>
          <a:xfrm>
            <a:off x="-25942173" y="-8682953"/>
            <a:ext cx="80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</a:t>
            </a:r>
          </a:p>
        </p:txBody>
      </p:sp>
      <p:pic>
        <p:nvPicPr>
          <p:cNvPr id="25" name="Grafikk 24" descr="Eldre mann med sideburns">
            <a:extLst>
              <a:ext uri="{FF2B5EF4-FFF2-40B4-BE49-F238E27FC236}">
                <a16:creationId xmlns:a16="http://schemas.microsoft.com/office/drawing/2014/main" id="{1068A421-A488-74F7-0F17-8456DD4E3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5842650" y="-8092747"/>
            <a:ext cx="523220" cy="523220"/>
          </a:xfrm>
          <a:prstGeom prst="rect">
            <a:avLst/>
          </a:prstGeom>
        </p:spPr>
      </p:pic>
      <p:pic>
        <p:nvPicPr>
          <p:cNvPr id="26" name="Grafikk 25" descr="Et smilefjes">
            <a:extLst>
              <a:ext uri="{FF2B5EF4-FFF2-40B4-BE49-F238E27FC236}">
                <a16:creationId xmlns:a16="http://schemas.microsoft.com/office/drawing/2014/main" id="{1B859D08-C2E9-6BE4-FB85-FE3F3455F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5539644" y="-7917106"/>
            <a:ext cx="220214" cy="227096"/>
          </a:xfrm>
          <a:prstGeom prst="rect">
            <a:avLst/>
          </a:prstGeom>
        </p:spPr>
      </p:pic>
      <p:sp>
        <p:nvSpPr>
          <p:cNvPr id="40" name="Grafikk 33" descr="Sky kontur">
            <a:extLst>
              <a:ext uri="{FF2B5EF4-FFF2-40B4-BE49-F238E27FC236}">
                <a16:creationId xmlns:a16="http://schemas.microsoft.com/office/drawing/2014/main" id="{857791CA-F2DE-00BE-4EC5-6E04440C8D50}"/>
              </a:ext>
            </a:extLst>
          </p:cNvPr>
          <p:cNvSpPr/>
          <p:nvPr/>
        </p:nvSpPr>
        <p:spPr>
          <a:xfrm>
            <a:off x="-22734036" y="-5432925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59" name="Frihåndsform: figur 58">
            <a:extLst>
              <a:ext uri="{FF2B5EF4-FFF2-40B4-BE49-F238E27FC236}">
                <a16:creationId xmlns:a16="http://schemas.microsoft.com/office/drawing/2014/main" id="{5BFC2180-7561-6466-ABDA-20E5F3734E11}"/>
              </a:ext>
            </a:extLst>
          </p:cNvPr>
          <p:cNvSpPr/>
          <p:nvPr/>
        </p:nvSpPr>
        <p:spPr>
          <a:xfrm rot="1706509">
            <a:off x="-21727351" y="-5037827"/>
            <a:ext cx="95674" cy="99403"/>
          </a:xfrm>
          <a:custGeom>
            <a:avLst/>
            <a:gdLst>
              <a:gd name="connsiteX0" fmla="*/ 54062 w 95674"/>
              <a:gd name="connsiteY0" fmla="*/ 99403 h 99403"/>
              <a:gd name="connsiteX1" fmla="*/ 21276 w 95674"/>
              <a:gd name="connsiteY1" fmla="*/ 83218 h 99403"/>
              <a:gd name="connsiteX2" fmla="*/ 8617 w 95674"/>
              <a:gd name="connsiteY2" fmla="*/ 66824 h 99403"/>
              <a:gd name="connsiteX3" fmla="*/ 16192 w 95674"/>
              <a:gd name="connsiteY3" fmla="*/ 8617 h 99403"/>
              <a:gd name="connsiteX4" fmla="*/ 74398 w 95674"/>
              <a:gd name="connsiteY4" fmla="*/ 16191 h 99403"/>
              <a:gd name="connsiteX5" fmla="*/ 87057 w 95674"/>
              <a:gd name="connsiteY5" fmla="*/ 32585 h 99403"/>
              <a:gd name="connsiteX6" fmla="*/ 79487 w 95674"/>
              <a:gd name="connsiteY6" fmla="*/ 90788 h 99403"/>
              <a:gd name="connsiteX7" fmla="*/ 54062 w 95674"/>
              <a:gd name="connsiteY7" fmla="*/ 99403 h 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74" h="99403">
                <a:moveTo>
                  <a:pt x="54062" y="99403"/>
                </a:moveTo>
                <a:cubicBezTo>
                  <a:pt x="41217" y="99372"/>
                  <a:pt x="29111" y="93396"/>
                  <a:pt x="21276" y="83218"/>
                </a:cubicBezTo>
                <a:lnTo>
                  <a:pt x="8617" y="66824"/>
                </a:lnTo>
                <a:cubicBezTo>
                  <a:pt x="-5365" y="48659"/>
                  <a:pt x="-1974" y="22599"/>
                  <a:pt x="16192" y="8617"/>
                </a:cubicBezTo>
                <a:cubicBezTo>
                  <a:pt x="34357" y="-5365"/>
                  <a:pt x="60416" y="-1974"/>
                  <a:pt x="74398" y="16191"/>
                </a:cubicBezTo>
                <a:lnTo>
                  <a:pt x="87057" y="32585"/>
                </a:lnTo>
                <a:cubicBezTo>
                  <a:pt x="101039" y="50748"/>
                  <a:pt x="97650" y="76805"/>
                  <a:pt x="79487" y="90788"/>
                </a:cubicBezTo>
                <a:cubicBezTo>
                  <a:pt x="72201" y="96397"/>
                  <a:pt x="63257" y="99428"/>
                  <a:pt x="54062" y="994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1" name="Frihåndsform: figur 60">
            <a:extLst>
              <a:ext uri="{FF2B5EF4-FFF2-40B4-BE49-F238E27FC236}">
                <a16:creationId xmlns:a16="http://schemas.microsoft.com/office/drawing/2014/main" id="{37DCEDB6-0040-632E-1DD9-94B8E66A2A89}"/>
              </a:ext>
            </a:extLst>
          </p:cNvPr>
          <p:cNvSpPr/>
          <p:nvPr/>
        </p:nvSpPr>
        <p:spPr>
          <a:xfrm rot="1706509">
            <a:off x="-21966737" y="-4967291"/>
            <a:ext cx="100801" cy="95997"/>
          </a:xfrm>
          <a:custGeom>
            <a:avLst/>
            <a:gdLst>
              <a:gd name="connsiteX0" fmla="*/ 59432 w 100801"/>
              <a:gd name="connsiteY0" fmla="*/ 95997 h 95997"/>
              <a:gd name="connsiteX1" fmla="*/ 34946 w 100801"/>
              <a:gd name="connsiteY1" fmla="*/ 87904 h 95997"/>
              <a:gd name="connsiteX2" fmla="*/ 17930 w 100801"/>
              <a:gd name="connsiteY2" fmla="*/ 75661 h 95997"/>
              <a:gd name="connsiteX3" fmla="*/ 7351 w 100801"/>
              <a:gd name="connsiteY3" fmla="*/ 17930 h 95997"/>
              <a:gd name="connsiteX4" fmla="*/ 65085 w 100801"/>
              <a:gd name="connsiteY4" fmla="*/ 7351 h 95997"/>
              <a:gd name="connsiteX5" fmla="*/ 67110 w 100801"/>
              <a:gd name="connsiteY5" fmla="*/ 8843 h 95997"/>
              <a:gd name="connsiteX6" fmla="*/ 83918 w 100801"/>
              <a:gd name="connsiteY6" fmla="*/ 21086 h 95997"/>
              <a:gd name="connsiteX7" fmla="*/ 92706 w 100801"/>
              <a:gd name="connsiteY7" fmla="*/ 79116 h 95997"/>
              <a:gd name="connsiteX8" fmla="*/ 59432 w 100801"/>
              <a:gd name="connsiteY8" fmla="*/ 95997 h 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1" h="95997">
                <a:moveTo>
                  <a:pt x="59432" y="95997"/>
                </a:moveTo>
                <a:cubicBezTo>
                  <a:pt x="50617" y="95968"/>
                  <a:pt x="42040" y="93134"/>
                  <a:pt x="34946" y="87904"/>
                </a:cubicBezTo>
                <a:lnTo>
                  <a:pt x="17930" y="75661"/>
                </a:lnTo>
                <a:cubicBezTo>
                  <a:pt x="-933" y="62640"/>
                  <a:pt x="-5671" y="36792"/>
                  <a:pt x="7351" y="17930"/>
                </a:cubicBezTo>
                <a:cubicBezTo>
                  <a:pt x="20372" y="-933"/>
                  <a:pt x="46220" y="-5671"/>
                  <a:pt x="65085" y="7351"/>
                </a:cubicBezTo>
                <a:cubicBezTo>
                  <a:pt x="65773" y="7828"/>
                  <a:pt x="66450" y="8326"/>
                  <a:pt x="67110" y="8843"/>
                </a:cubicBezTo>
                <a:lnTo>
                  <a:pt x="83918" y="21086"/>
                </a:lnTo>
                <a:cubicBezTo>
                  <a:pt x="102370" y="34684"/>
                  <a:pt x="106305" y="60666"/>
                  <a:pt x="92706" y="79116"/>
                </a:cubicBezTo>
                <a:cubicBezTo>
                  <a:pt x="84912" y="89693"/>
                  <a:pt x="72569" y="95954"/>
                  <a:pt x="59432" y="95997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3" name="Frihåndsform: figur 62">
            <a:extLst>
              <a:ext uri="{FF2B5EF4-FFF2-40B4-BE49-F238E27FC236}">
                <a16:creationId xmlns:a16="http://schemas.microsoft.com/office/drawing/2014/main" id="{0A2B880D-3D34-6E76-0D22-8F183A17F7A2}"/>
              </a:ext>
            </a:extLst>
          </p:cNvPr>
          <p:cNvSpPr/>
          <p:nvPr/>
        </p:nvSpPr>
        <p:spPr>
          <a:xfrm rot="1706509">
            <a:off x="-21026635" y="-4857171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4" name="Frihåndsform: figur 63">
            <a:extLst>
              <a:ext uri="{FF2B5EF4-FFF2-40B4-BE49-F238E27FC236}">
                <a16:creationId xmlns:a16="http://schemas.microsoft.com/office/drawing/2014/main" id="{A976E615-0C8C-8697-2EA2-EF249EA5BBA8}"/>
              </a:ext>
            </a:extLst>
          </p:cNvPr>
          <p:cNvSpPr/>
          <p:nvPr/>
        </p:nvSpPr>
        <p:spPr>
          <a:xfrm rot="1706509">
            <a:off x="-22330256" y="-4644306"/>
            <a:ext cx="105205" cy="84539"/>
          </a:xfrm>
          <a:custGeom>
            <a:avLst/>
            <a:gdLst>
              <a:gd name="connsiteX0" fmla="*/ 62232 w 105205"/>
              <a:gd name="connsiteY0" fmla="*/ 84539 h 84539"/>
              <a:gd name="connsiteX1" fmla="*/ 59742 w 105205"/>
              <a:gd name="connsiteY1" fmla="*/ 84539 h 84539"/>
              <a:gd name="connsiteX2" fmla="*/ 38991 w 105205"/>
              <a:gd name="connsiteY2" fmla="*/ 83087 h 84539"/>
              <a:gd name="connsiteX3" fmla="*/ 82 w 105205"/>
              <a:gd name="connsiteY3" fmla="*/ 38991 h 84539"/>
              <a:gd name="connsiteX4" fmla="*/ 44179 w 105205"/>
              <a:gd name="connsiteY4" fmla="*/ 82 h 84539"/>
              <a:gd name="connsiteX5" fmla="*/ 64930 w 105205"/>
              <a:gd name="connsiteY5" fmla="*/ 1327 h 84539"/>
              <a:gd name="connsiteX6" fmla="*/ 105187 w 105205"/>
              <a:gd name="connsiteY6" fmla="*/ 44075 h 84539"/>
              <a:gd name="connsiteX7" fmla="*/ 62440 w 105205"/>
              <a:gd name="connsiteY7" fmla="*/ 84332 h 8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05" h="84539">
                <a:moveTo>
                  <a:pt x="62232" y="84539"/>
                </a:moveTo>
                <a:lnTo>
                  <a:pt x="59742" y="84539"/>
                </a:lnTo>
                <a:lnTo>
                  <a:pt x="38991" y="83087"/>
                </a:lnTo>
                <a:cubicBezTo>
                  <a:pt x="16069" y="81655"/>
                  <a:pt x="-1350" y="61912"/>
                  <a:pt x="82" y="38991"/>
                </a:cubicBezTo>
                <a:cubicBezTo>
                  <a:pt x="1514" y="16069"/>
                  <a:pt x="21257" y="-1350"/>
                  <a:pt x="44179" y="82"/>
                </a:cubicBezTo>
                <a:lnTo>
                  <a:pt x="64930" y="1327"/>
                </a:lnTo>
                <a:cubicBezTo>
                  <a:pt x="87851" y="2014"/>
                  <a:pt x="105874" y="21153"/>
                  <a:pt x="105187" y="44075"/>
                </a:cubicBezTo>
                <a:cubicBezTo>
                  <a:pt x="104500" y="66996"/>
                  <a:pt x="85361" y="85019"/>
                  <a:pt x="62440" y="84332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5" name="Frihåndsform: figur 64">
            <a:extLst>
              <a:ext uri="{FF2B5EF4-FFF2-40B4-BE49-F238E27FC236}">
                <a16:creationId xmlns:a16="http://schemas.microsoft.com/office/drawing/2014/main" id="{1C5C7168-0D98-D2D0-EBFB-6F01DBD43101}"/>
              </a:ext>
            </a:extLst>
          </p:cNvPr>
          <p:cNvSpPr/>
          <p:nvPr/>
        </p:nvSpPr>
        <p:spPr>
          <a:xfrm rot="1706509">
            <a:off x="-22176031" y="-4838002"/>
            <a:ext cx="104290" cy="90434"/>
          </a:xfrm>
          <a:custGeom>
            <a:avLst/>
            <a:gdLst>
              <a:gd name="connsiteX0" fmla="*/ 62444 w 104290"/>
              <a:gd name="connsiteY0" fmla="*/ 89395 h 90434"/>
              <a:gd name="connsiteX1" fmla="*/ 48541 w 104290"/>
              <a:gd name="connsiteY1" fmla="*/ 86905 h 90434"/>
              <a:gd name="connsiteX2" fmla="*/ 29035 w 104290"/>
              <a:gd name="connsiteY2" fmla="*/ 81095 h 90434"/>
              <a:gd name="connsiteX3" fmla="*/ 1932 w 104290"/>
              <a:gd name="connsiteY3" fmla="*/ 29035 h 90434"/>
              <a:gd name="connsiteX4" fmla="*/ 53994 w 104290"/>
              <a:gd name="connsiteY4" fmla="*/ 1932 h 90434"/>
              <a:gd name="connsiteX5" fmla="*/ 56634 w 104290"/>
              <a:gd name="connsiteY5" fmla="*/ 2863 h 90434"/>
              <a:gd name="connsiteX6" fmla="*/ 76347 w 104290"/>
              <a:gd name="connsiteY6" fmla="*/ 9711 h 90434"/>
              <a:gd name="connsiteX7" fmla="*/ 101998 w 104290"/>
              <a:gd name="connsiteY7" fmla="*/ 62502 h 90434"/>
              <a:gd name="connsiteX8" fmla="*/ 62444 w 104290"/>
              <a:gd name="connsiteY8" fmla="*/ 90433 h 9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90" h="90434">
                <a:moveTo>
                  <a:pt x="62444" y="89395"/>
                </a:moveTo>
                <a:cubicBezTo>
                  <a:pt x="57698" y="89395"/>
                  <a:pt x="52992" y="88553"/>
                  <a:pt x="48541" y="86905"/>
                </a:cubicBezTo>
                <a:lnTo>
                  <a:pt x="29035" y="81095"/>
                </a:lnTo>
                <a:cubicBezTo>
                  <a:pt x="7173" y="74203"/>
                  <a:pt x="-4960" y="50894"/>
                  <a:pt x="1932" y="29035"/>
                </a:cubicBezTo>
                <a:cubicBezTo>
                  <a:pt x="8825" y="7173"/>
                  <a:pt x="32133" y="-4960"/>
                  <a:pt x="53994" y="1932"/>
                </a:cubicBezTo>
                <a:cubicBezTo>
                  <a:pt x="54884" y="2212"/>
                  <a:pt x="55764" y="2523"/>
                  <a:pt x="56634" y="2863"/>
                </a:cubicBezTo>
                <a:lnTo>
                  <a:pt x="76347" y="9711"/>
                </a:lnTo>
                <a:cubicBezTo>
                  <a:pt x="98009" y="17206"/>
                  <a:pt x="109493" y="40842"/>
                  <a:pt x="101998" y="62502"/>
                </a:cubicBezTo>
                <a:cubicBezTo>
                  <a:pt x="96173" y="79335"/>
                  <a:pt x="80257" y="90576"/>
                  <a:pt x="62444" y="9043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6" name="Frihåndsform: figur 65">
            <a:extLst>
              <a:ext uri="{FF2B5EF4-FFF2-40B4-BE49-F238E27FC236}">
                <a16:creationId xmlns:a16="http://schemas.microsoft.com/office/drawing/2014/main" id="{6013254E-F961-68B3-A42F-DE99E29CD4FD}"/>
              </a:ext>
            </a:extLst>
          </p:cNvPr>
          <p:cNvSpPr/>
          <p:nvPr/>
        </p:nvSpPr>
        <p:spPr>
          <a:xfrm rot="1706509">
            <a:off x="-22437352" y="-4423942"/>
            <a:ext cx="110324" cy="89075"/>
          </a:xfrm>
          <a:custGeom>
            <a:avLst/>
            <a:gdLst>
              <a:gd name="connsiteX0" fmla="*/ 46322 w 110324"/>
              <a:gd name="connsiteY0" fmla="*/ 88821 h 89075"/>
              <a:gd name="connsiteX1" fmla="*/ 254 w 110324"/>
              <a:gd name="connsiteY1" fmla="*/ 51884 h 89075"/>
              <a:gd name="connsiteX2" fmla="*/ 37191 w 110324"/>
              <a:gd name="connsiteY2" fmla="*/ 5817 h 89075"/>
              <a:gd name="connsiteX3" fmla="*/ 57942 w 110324"/>
              <a:gd name="connsiteY3" fmla="*/ 1459 h 89075"/>
              <a:gd name="connsiteX4" fmla="*/ 108865 w 110324"/>
              <a:gd name="connsiteY4" fmla="*/ 30643 h 89075"/>
              <a:gd name="connsiteX5" fmla="*/ 79681 w 110324"/>
              <a:gd name="connsiteY5" fmla="*/ 81567 h 89075"/>
              <a:gd name="connsiteX6" fmla="*/ 75996 w 110324"/>
              <a:gd name="connsiteY6" fmla="*/ 82388 h 89075"/>
              <a:gd name="connsiteX7" fmla="*/ 55245 w 110324"/>
              <a:gd name="connsiteY7" fmla="*/ 86954 h 89075"/>
              <a:gd name="connsiteX8" fmla="*/ 46322 w 110324"/>
              <a:gd name="connsiteY8" fmla="*/ 88821 h 8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24" h="89075">
                <a:moveTo>
                  <a:pt x="46322" y="88821"/>
                </a:moveTo>
                <a:cubicBezTo>
                  <a:pt x="23400" y="91342"/>
                  <a:pt x="2775" y="74806"/>
                  <a:pt x="254" y="51884"/>
                </a:cubicBezTo>
                <a:cubicBezTo>
                  <a:pt x="-2267" y="28963"/>
                  <a:pt x="14269" y="8338"/>
                  <a:pt x="37191" y="5817"/>
                </a:cubicBezTo>
                <a:lnTo>
                  <a:pt x="57942" y="1459"/>
                </a:lnTo>
                <a:cubicBezTo>
                  <a:pt x="80063" y="-4544"/>
                  <a:pt x="102862" y="8523"/>
                  <a:pt x="108865" y="30643"/>
                </a:cubicBezTo>
                <a:cubicBezTo>
                  <a:pt x="114869" y="52764"/>
                  <a:pt x="101802" y="75563"/>
                  <a:pt x="79681" y="81567"/>
                </a:cubicBezTo>
                <a:cubicBezTo>
                  <a:pt x="78465" y="81897"/>
                  <a:pt x="77237" y="82171"/>
                  <a:pt x="75996" y="82388"/>
                </a:cubicBezTo>
                <a:lnTo>
                  <a:pt x="55245" y="86954"/>
                </a:lnTo>
                <a:cubicBezTo>
                  <a:pt x="52337" y="87863"/>
                  <a:pt x="49349" y="88487"/>
                  <a:pt x="46322" y="88821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8" name="Frihåndsform: figur 67">
            <a:extLst>
              <a:ext uri="{FF2B5EF4-FFF2-40B4-BE49-F238E27FC236}">
                <a16:creationId xmlns:a16="http://schemas.microsoft.com/office/drawing/2014/main" id="{CC59DB6E-DEDA-BC0D-1B36-DAC28D63A404}"/>
              </a:ext>
            </a:extLst>
          </p:cNvPr>
          <p:cNvSpPr/>
          <p:nvPr/>
        </p:nvSpPr>
        <p:spPr>
          <a:xfrm rot="1706509">
            <a:off x="-22458422" y="-4178298"/>
            <a:ext cx="102057" cy="93508"/>
          </a:xfrm>
          <a:custGeom>
            <a:avLst/>
            <a:gdLst>
              <a:gd name="connsiteX0" fmla="*/ 42172 w 102057"/>
              <a:gd name="connsiteY0" fmla="*/ 93503 h 93508"/>
              <a:gd name="connsiteX1" fmla="*/ 5 w 102057"/>
              <a:gd name="connsiteY1" fmla="*/ 52675 h 93508"/>
              <a:gd name="connsiteX2" fmla="*/ 21421 w 102057"/>
              <a:gd name="connsiteY2" fmla="*/ 15686 h 93508"/>
              <a:gd name="connsiteX3" fmla="*/ 39474 w 102057"/>
              <a:gd name="connsiteY3" fmla="*/ 5518 h 93508"/>
              <a:gd name="connsiteX4" fmla="*/ 96540 w 102057"/>
              <a:gd name="connsiteY4" fmla="*/ 21081 h 93508"/>
              <a:gd name="connsiteX5" fmla="*/ 80976 w 102057"/>
              <a:gd name="connsiteY5" fmla="*/ 78147 h 93508"/>
              <a:gd name="connsiteX6" fmla="*/ 62715 w 102057"/>
              <a:gd name="connsiteY6" fmla="*/ 88315 h 93508"/>
              <a:gd name="connsiteX7" fmla="*/ 42172 w 102057"/>
              <a:gd name="connsiteY7" fmla="*/ 93503 h 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57" h="93508">
                <a:moveTo>
                  <a:pt x="42172" y="93503"/>
                </a:moveTo>
                <a:cubicBezTo>
                  <a:pt x="19254" y="93872"/>
                  <a:pt x="375" y="75592"/>
                  <a:pt x="5" y="52675"/>
                </a:cubicBezTo>
                <a:cubicBezTo>
                  <a:pt x="-242" y="37336"/>
                  <a:pt x="7995" y="23111"/>
                  <a:pt x="21421" y="15686"/>
                </a:cubicBezTo>
                <a:lnTo>
                  <a:pt x="39474" y="5518"/>
                </a:lnTo>
                <a:cubicBezTo>
                  <a:pt x="59530" y="-5943"/>
                  <a:pt x="85079" y="1025"/>
                  <a:pt x="96540" y="21081"/>
                </a:cubicBezTo>
                <a:cubicBezTo>
                  <a:pt x="108001" y="41137"/>
                  <a:pt x="101032" y="66686"/>
                  <a:pt x="80976" y="78147"/>
                </a:cubicBezTo>
                <a:lnTo>
                  <a:pt x="62715" y="88315"/>
                </a:lnTo>
                <a:cubicBezTo>
                  <a:pt x="56432" y="91793"/>
                  <a:pt x="49354" y="93580"/>
                  <a:pt x="42172" y="935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grpSp>
        <p:nvGrpSpPr>
          <p:cNvPr id="69" name="Grafikk 56" descr="Bære hode uten ansikt">
            <a:extLst>
              <a:ext uri="{FF2B5EF4-FFF2-40B4-BE49-F238E27FC236}">
                <a16:creationId xmlns:a16="http://schemas.microsoft.com/office/drawing/2014/main" id="{66CA4D14-A3FF-926E-2831-AE975FD2D523}"/>
              </a:ext>
            </a:extLst>
          </p:cNvPr>
          <p:cNvGrpSpPr/>
          <p:nvPr/>
        </p:nvGrpSpPr>
        <p:grpSpPr>
          <a:xfrm rot="20817223">
            <a:off x="-21544472" y="-5995921"/>
            <a:ext cx="652353" cy="692371"/>
            <a:chOff x="6333211" y="1242836"/>
            <a:chExt cx="652353" cy="692371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70" name="Frihåndsform: figur 69">
              <a:extLst>
                <a:ext uri="{FF2B5EF4-FFF2-40B4-BE49-F238E27FC236}">
                  <a16:creationId xmlns:a16="http://schemas.microsoft.com/office/drawing/2014/main" id="{9F8B711D-C8B9-179A-2043-9430D96CE7B9}"/>
                </a:ext>
              </a:extLst>
            </p:cNvPr>
            <p:cNvSpPr/>
            <p:nvPr/>
          </p:nvSpPr>
          <p:spPr>
            <a:xfrm>
              <a:off x="6342056" y="1254784"/>
              <a:ext cx="628495" cy="668884"/>
            </a:xfrm>
            <a:custGeom>
              <a:avLst/>
              <a:gdLst>
                <a:gd name="connsiteX0" fmla="*/ 549479 w 628495"/>
                <a:gd name="connsiteY0" fmla="*/ 252676 h 668884"/>
                <a:gd name="connsiteX1" fmla="*/ 594408 w 628495"/>
                <a:gd name="connsiteY1" fmla="*/ 162856 h 668884"/>
                <a:gd name="connsiteX2" fmla="*/ 565910 w 628495"/>
                <a:gd name="connsiteY2" fmla="*/ 141138 h 668884"/>
                <a:gd name="connsiteX3" fmla="*/ 507578 w 628495"/>
                <a:gd name="connsiteY3" fmla="*/ 171523 h 668884"/>
                <a:gd name="connsiteX4" fmla="*/ 472498 w 628495"/>
                <a:gd name="connsiteY4" fmla="*/ 129041 h 668884"/>
                <a:gd name="connsiteX5" fmla="*/ 496606 w 628495"/>
                <a:gd name="connsiteY5" fmla="*/ 71891 h 668884"/>
                <a:gd name="connsiteX6" fmla="*/ 465897 w 628495"/>
                <a:gd name="connsiteY6" fmla="*/ 64271 h 668884"/>
                <a:gd name="connsiteX7" fmla="*/ 461963 w 628495"/>
                <a:gd name="connsiteY7" fmla="*/ 59985 h 668884"/>
                <a:gd name="connsiteX8" fmla="*/ 465202 w 628495"/>
                <a:gd name="connsiteY8" fmla="*/ 25220 h 668884"/>
                <a:gd name="connsiteX9" fmla="*/ 436627 w 628495"/>
                <a:gd name="connsiteY9" fmla="*/ 33601 h 668884"/>
                <a:gd name="connsiteX10" fmla="*/ 423292 w 628495"/>
                <a:gd name="connsiteY10" fmla="*/ 29029 h 668884"/>
                <a:gd name="connsiteX11" fmla="*/ 420120 w 628495"/>
                <a:gd name="connsiteY11" fmla="*/ 2931 h 668884"/>
                <a:gd name="connsiteX12" fmla="*/ 232001 w 628495"/>
                <a:gd name="connsiteY12" fmla="*/ 55509 h 668884"/>
                <a:gd name="connsiteX13" fmla="*/ 112300 w 628495"/>
                <a:gd name="connsiteY13" fmla="*/ 179334 h 668884"/>
                <a:gd name="connsiteX14" fmla="*/ 5230 w 628495"/>
                <a:gd name="connsiteY14" fmla="*/ 220768 h 668884"/>
                <a:gd name="connsiteX15" fmla="*/ 38329 w 628495"/>
                <a:gd name="connsiteY15" fmla="*/ 304491 h 668884"/>
                <a:gd name="connsiteX16" fmla="*/ 91669 w 628495"/>
                <a:gd name="connsiteY16" fmla="*/ 306303 h 668884"/>
                <a:gd name="connsiteX17" fmla="*/ 77696 w 628495"/>
                <a:gd name="connsiteY17" fmla="*/ 353356 h 668884"/>
                <a:gd name="connsiteX18" fmla="*/ 27290 w 628495"/>
                <a:gd name="connsiteY18" fmla="*/ 583288 h 668884"/>
                <a:gd name="connsiteX19" fmla="*/ 41187 w 628495"/>
                <a:gd name="connsiteY19" fmla="*/ 610531 h 668884"/>
                <a:gd name="connsiteX20" fmla="*/ 56436 w 628495"/>
                <a:gd name="connsiteY20" fmla="*/ 595290 h 668884"/>
                <a:gd name="connsiteX21" fmla="*/ 72562 w 628495"/>
                <a:gd name="connsiteY21" fmla="*/ 607005 h 668884"/>
                <a:gd name="connsiteX22" fmla="*/ 96584 w 628495"/>
                <a:gd name="connsiteY22" fmla="*/ 634629 h 668884"/>
                <a:gd name="connsiteX23" fmla="*/ 120235 w 628495"/>
                <a:gd name="connsiteY23" fmla="*/ 611482 h 668884"/>
                <a:gd name="connsiteX24" fmla="*/ 125159 w 628495"/>
                <a:gd name="connsiteY24" fmla="*/ 620818 h 668884"/>
                <a:gd name="connsiteX25" fmla="*/ 171994 w 628495"/>
                <a:gd name="connsiteY25" fmla="*/ 639106 h 668884"/>
                <a:gd name="connsiteX26" fmla="*/ 198835 w 628495"/>
                <a:gd name="connsiteY26" fmla="*/ 648917 h 668884"/>
                <a:gd name="connsiteX27" fmla="*/ 219161 w 628495"/>
                <a:gd name="connsiteY27" fmla="*/ 666727 h 668884"/>
                <a:gd name="connsiteX28" fmla="*/ 275368 w 628495"/>
                <a:gd name="connsiteY28" fmla="*/ 656442 h 668884"/>
                <a:gd name="connsiteX29" fmla="*/ 328661 w 628495"/>
                <a:gd name="connsiteY29" fmla="*/ 665586 h 668884"/>
                <a:gd name="connsiteX30" fmla="*/ 390116 w 628495"/>
                <a:gd name="connsiteY30" fmla="*/ 670825 h 668884"/>
                <a:gd name="connsiteX31" fmla="*/ 485680 w 628495"/>
                <a:gd name="connsiteY31" fmla="*/ 648631 h 668884"/>
                <a:gd name="connsiteX32" fmla="*/ 523704 w 628495"/>
                <a:gd name="connsiteY32" fmla="*/ 631390 h 668884"/>
                <a:gd name="connsiteX33" fmla="*/ 529876 w 628495"/>
                <a:gd name="connsiteY33" fmla="*/ 628627 h 668884"/>
                <a:gd name="connsiteX34" fmla="*/ 562414 w 628495"/>
                <a:gd name="connsiteY34" fmla="*/ 623104 h 668884"/>
                <a:gd name="connsiteX35" fmla="*/ 592084 w 628495"/>
                <a:gd name="connsiteY35" fmla="*/ 595004 h 668884"/>
                <a:gd name="connsiteX36" fmla="*/ 594580 w 628495"/>
                <a:gd name="connsiteY36" fmla="*/ 596053 h 668884"/>
                <a:gd name="connsiteX37" fmla="*/ 623526 w 628495"/>
                <a:gd name="connsiteY37" fmla="*/ 583765 h 668884"/>
                <a:gd name="connsiteX38" fmla="*/ 576806 w 628495"/>
                <a:gd name="connsiteY38" fmla="*/ 315256 h 668884"/>
                <a:gd name="connsiteX39" fmla="*/ 549479 w 628495"/>
                <a:gd name="connsiteY39" fmla="*/ 252676 h 6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28495" h="668884">
                  <a:moveTo>
                    <a:pt x="549479" y="252676"/>
                  </a:moveTo>
                  <a:cubicBezTo>
                    <a:pt x="575377" y="236102"/>
                    <a:pt x="614497" y="194954"/>
                    <a:pt x="594408" y="162856"/>
                  </a:cubicBezTo>
                  <a:cubicBezTo>
                    <a:pt x="586255" y="150282"/>
                    <a:pt x="574092" y="142376"/>
                    <a:pt x="565910" y="141138"/>
                  </a:cubicBezTo>
                  <a:cubicBezTo>
                    <a:pt x="538373" y="137708"/>
                    <a:pt x="508845" y="144852"/>
                    <a:pt x="507578" y="171523"/>
                  </a:cubicBezTo>
                  <a:cubicBezTo>
                    <a:pt x="499025" y="164093"/>
                    <a:pt x="479318" y="137899"/>
                    <a:pt x="472498" y="129041"/>
                  </a:cubicBezTo>
                  <a:cubicBezTo>
                    <a:pt x="484090" y="109610"/>
                    <a:pt x="488909" y="92560"/>
                    <a:pt x="496606" y="71891"/>
                  </a:cubicBezTo>
                  <a:cubicBezTo>
                    <a:pt x="501721" y="39031"/>
                    <a:pt x="478642" y="62557"/>
                    <a:pt x="465897" y="64271"/>
                  </a:cubicBezTo>
                  <a:cubicBezTo>
                    <a:pt x="463459" y="64557"/>
                    <a:pt x="461468" y="62462"/>
                    <a:pt x="461963" y="59985"/>
                  </a:cubicBezTo>
                  <a:cubicBezTo>
                    <a:pt x="464735" y="46460"/>
                    <a:pt x="478213" y="25029"/>
                    <a:pt x="465202" y="25220"/>
                  </a:cubicBezTo>
                  <a:cubicBezTo>
                    <a:pt x="457267" y="25220"/>
                    <a:pt x="444304" y="31696"/>
                    <a:pt x="436627" y="33601"/>
                  </a:cubicBezTo>
                  <a:cubicBezTo>
                    <a:pt x="430940" y="35031"/>
                    <a:pt x="427264" y="34554"/>
                    <a:pt x="423292" y="29029"/>
                  </a:cubicBezTo>
                  <a:cubicBezTo>
                    <a:pt x="419320" y="23408"/>
                    <a:pt x="441246" y="740"/>
                    <a:pt x="420120" y="2931"/>
                  </a:cubicBezTo>
                  <a:cubicBezTo>
                    <a:pt x="349473" y="31220"/>
                    <a:pt x="291218" y="28362"/>
                    <a:pt x="232001" y="55509"/>
                  </a:cubicBezTo>
                  <a:cubicBezTo>
                    <a:pt x="172784" y="82656"/>
                    <a:pt x="106585" y="133327"/>
                    <a:pt x="112300" y="179334"/>
                  </a:cubicBezTo>
                  <a:cubicBezTo>
                    <a:pt x="61961" y="159902"/>
                    <a:pt x="19556" y="185905"/>
                    <a:pt x="5230" y="220768"/>
                  </a:cubicBezTo>
                  <a:cubicBezTo>
                    <a:pt x="-6581" y="249532"/>
                    <a:pt x="687" y="284299"/>
                    <a:pt x="38329" y="304491"/>
                  </a:cubicBezTo>
                  <a:cubicBezTo>
                    <a:pt x="54674" y="312112"/>
                    <a:pt x="73791" y="310016"/>
                    <a:pt x="91669" y="306303"/>
                  </a:cubicBezTo>
                  <a:cubicBezTo>
                    <a:pt x="91669" y="321923"/>
                    <a:pt x="89679" y="334306"/>
                    <a:pt x="77696" y="353356"/>
                  </a:cubicBezTo>
                  <a:cubicBezTo>
                    <a:pt x="45892" y="426412"/>
                    <a:pt x="18032" y="502993"/>
                    <a:pt x="27290" y="583288"/>
                  </a:cubicBezTo>
                  <a:cubicBezTo>
                    <a:pt x="27376" y="591957"/>
                    <a:pt x="33605" y="609005"/>
                    <a:pt x="41187" y="610531"/>
                  </a:cubicBezTo>
                  <a:cubicBezTo>
                    <a:pt x="46302" y="611577"/>
                    <a:pt x="52283" y="599671"/>
                    <a:pt x="56436" y="595290"/>
                  </a:cubicBezTo>
                  <a:cubicBezTo>
                    <a:pt x="64980" y="585004"/>
                    <a:pt x="75353" y="597099"/>
                    <a:pt x="72562" y="607005"/>
                  </a:cubicBezTo>
                  <a:cubicBezTo>
                    <a:pt x="71667" y="631771"/>
                    <a:pt x="88650" y="634629"/>
                    <a:pt x="96584" y="634629"/>
                  </a:cubicBezTo>
                  <a:cubicBezTo>
                    <a:pt x="110138" y="635390"/>
                    <a:pt x="115796" y="610626"/>
                    <a:pt x="120235" y="611482"/>
                  </a:cubicBezTo>
                  <a:cubicBezTo>
                    <a:pt x="124683" y="612245"/>
                    <a:pt x="125045" y="620532"/>
                    <a:pt x="125159" y="620818"/>
                  </a:cubicBezTo>
                  <a:cubicBezTo>
                    <a:pt x="137542" y="653489"/>
                    <a:pt x="153248" y="641201"/>
                    <a:pt x="171994" y="639106"/>
                  </a:cubicBezTo>
                  <a:cubicBezTo>
                    <a:pt x="179537" y="638248"/>
                    <a:pt x="190501" y="641678"/>
                    <a:pt x="198835" y="648917"/>
                  </a:cubicBezTo>
                  <a:cubicBezTo>
                    <a:pt x="205645" y="655202"/>
                    <a:pt x="210437" y="662632"/>
                    <a:pt x="219161" y="666727"/>
                  </a:cubicBezTo>
                  <a:cubicBezTo>
                    <a:pt x="239640" y="677110"/>
                    <a:pt x="255804" y="658632"/>
                    <a:pt x="275368" y="656442"/>
                  </a:cubicBezTo>
                  <a:cubicBezTo>
                    <a:pt x="293447" y="655107"/>
                    <a:pt x="311325" y="661393"/>
                    <a:pt x="328661" y="665586"/>
                  </a:cubicBezTo>
                  <a:cubicBezTo>
                    <a:pt x="348911" y="670539"/>
                    <a:pt x="369323" y="673111"/>
                    <a:pt x="390116" y="670825"/>
                  </a:cubicBezTo>
                  <a:cubicBezTo>
                    <a:pt x="416710" y="667871"/>
                    <a:pt x="469983" y="658537"/>
                    <a:pt x="485680" y="648631"/>
                  </a:cubicBezTo>
                  <a:cubicBezTo>
                    <a:pt x="503445" y="660537"/>
                    <a:pt x="516551" y="652917"/>
                    <a:pt x="523704" y="631390"/>
                  </a:cubicBezTo>
                  <a:cubicBezTo>
                    <a:pt x="524542" y="628913"/>
                    <a:pt x="527429" y="627581"/>
                    <a:pt x="529876" y="628627"/>
                  </a:cubicBezTo>
                  <a:cubicBezTo>
                    <a:pt x="539716" y="633008"/>
                    <a:pt x="557394" y="632439"/>
                    <a:pt x="562414" y="623104"/>
                  </a:cubicBezTo>
                  <a:cubicBezTo>
                    <a:pt x="568329" y="610912"/>
                    <a:pt x="579378" y="592148"/>
                    <a:pt x="592084" y="595004"/>
                  </a:cubicBezTo>
                  <a:cubicBezTo>
                    <a:pt x="592970" y="595194"/>
                    <a:pt x="593818" y="595576"/>
                    <a:pt x="594580" y="596053"/>
                  </a:cubicBezTo>
                  <a:cubicBezTo>
                    <a:pt x="606457" y="606150"/>
                    <a:pt x="621793" y="598434"/>
                    <a:pt x="623526" y="583765"/>
                  </a:cubicBezTo>
                  <a:cubicBezTo>
                    <a:pt x="641576" y="512709"/>
                    <a:pt x="607343" y="404790"/>
                    <a:pt x="576806" y="315256"/>
                  </a:cubicBezTo>
                  <a:cubicBezTo>
                    <a:pt x="570129" y="296492"/>
                    <a:pt x="558213" y="271058"/>
                    <a:pt x="549479" y="2526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71" name="Grafikk 56" descr="Bære hode uten ansikt">
              <a:extLst>
                <a:ext uri="{FF2B5EF4-FFF2-40B4-BE49-F238E27FC236}">
                  <a16:creationId xmlns:a16="http://schemas.microsoft.com/office/drawing/2014/main" id="{064A8B65-2420-848A-E9F4-21900D510E8D}"/>
                </a:ext>
              </a:extLst>
            </p:cNvPr>
            <p:cNvGrpSpPr/>
            <p:nvPr/>
          </p:nvGrpSpPr>
          <p:grpSpPr>
            <a:xfrm>
              <a:off x="6333211" y="1242836"/>
              <a:ext cx="652353" cy="692371"/>
              <a:chOff x="6333211" y="1242836"/>
              <a:chExt cx="652353" cy="692371"/>
            </a:xfrm>
            <a:solidFill>
              <a:srgbClr val="000000"/>
            </a:solidFill>
          </p:grpSpPr>
          <p:sp>
            <p:nvSpPr>
              <p:cNvPr id="72" name="Frihåndsform: figur 71">
                <a:extLst>
                  <a:ext uri="{FF2B5EF4-FFF2-40B4-BE49-F238E27FC236}">
                    <a16:creationId xmlns:a16="http://schemas.microsoft.com/office/drawing/2014/main" id="{D54FA39E-8133-6A97-244A-A73245FCECB7}"/>
                  </a:ext>
                </a:extLst>
              </p:cNvPr>
              <p:cNvSpPr/>
              <p:nvPr/>
            </p:nvSpPr>
            <p:spPr>
              <a:xfrm>
                <a:off x="6659518" y="1497856"/>
                <a:ext cx="326046" cy="437352"/>
              </a:xfrm>
              <a:custGeom>
                <a:avLst/>
                <a:gdLst>
                  <a:gd name="connsiteX0" fmla="*/ 84970 w 326046"/>
                  <a:gd name="connsiteY0" fmla="*/ 440134 h 437352"/>
                  <a:gd name="connsiteX1" fmla="*/ 1027 w 326046"/>
                  <a:gd name="connsiteY1" fmla="*/ 412989 h 437352"/>
                  <a:gd name="connsiteX2" fmla="*/ 122 w 326046"/>
                  <a:gd name="connsiteY2" fmla="*/ 410799 h 437352"/>
                  <a:gd name="connsiteX3" fmla="*/ 1893 w 326046"/>
                  <a:gd name="connsiteY3" fmla="*/ 409273 h 437352"/>
                  <a:gd name="connsiteX4" fmla="*/ 41308 w 326046"/>
                  <a:gd name="connsiteY4" fmla="*/ 420514 h 437352"/>
                  <a:gd name="connsiteX5" fmla="*/ 118613 w 326046"/>
                  <a:gd name="connsiteY5" fmla="*/ 414512 h 437352"/>
                  <a:gd name="connsiteX6" fmla="*/ 151922 w 326046"/>
                  <a:gd name="connsiteY6" fmla="*/ 403941 h 437352"/>
                  <a:gd name="connsiteX7" fmla="*/ 185945 w 326046"/>
                  <a:gd name="connsiteY7" fmla="*/ 400797 h 437352"/>
                  <a:gd name="connsiteX8" fmla="*/ 186174 w 326046"/>
                  <a:gd name="connsiteY8" fmla="*/ 400511 h 437352"/>
                  <a:gd name="connsiteX9" fmla="*/ 185983 w 326046"/>
                  <a:gd name="connsiteY9" fmla="*/ 400606 h 437352"/>
                  <a:gd name="connsiteX10" fmla="*/ 215406 w 326046"/>
                  <a:gd name="connsiteY10" fmla="*/ 370222 h 437352"/>
                  <a:gd name="connsiteX11" fmla="*/ 219654 w 326046"/>
                  <a:gd name="connsiteY11" fmla="*/ 374508 h 437352"/>
                  <a:gd name="connsiteX12" fmla="*/ 228760 w 326046"/>
                  <a:gd name="connsiteY12" fmla="*/ 380317 h 437352"/>
                  <a:gd name="connsiteX13" fmla="*/ 238790 w 326046"/>
                  <a:gd name="connsiteY13" fmla="*/ 367745 h 437352"/>
                  <a:gd name="connsiteX14" fmla="*/ 238790 w 326046"/>
                  <a:gd name="connsiteY14" fmla="*/ 367745 h 437352"/>
                  <a:gd name="connsiteX15" fmla="*/ 285719 w 326046"/>
                  <a:gd name="connsiteY15" fmla="*/ 347170 h 437352"/>
                  <a:gd name="connsiteX16" fmla="*/ 285729 w 326046"/>
                  <a:gd name="connsiteY16" fmla="*/ 347170 h 437352"/>
                  <a:gd name="connsiteX17" fmla="*/ 299674 w 326046"/>
                  <a:gd name="connsiteY17" fmla="*/ 331550 h 437352"/>
                  <a:gd name="connsiteX18" fmla="*/ 262155 w 326046"/>
                  <a:gd name="connsiteY18" fmla="*/ 102950 h 437352"/>
                  <a:gd name="connsiteX19" fmla="*/ 228293 w 326046"/>
                  <a:gd name="connsiteY19" fmla="*/ 4270 h 437352"/>
                  <a:gd name="connsiteX20" fmla="*/ 230493 w 326046"/>
                  <a:gd name="connsiteY20" fmla="*/ 3319 h 437352"/>
                  <a:gd name="connsiteX21" fmla="*/ 303141 w 326046"/>
                  <a:gd name="connsiteY21" fmla="*/ 176006 h 437352"/>
                  <a:gd name="connsiteX22" fmla="*/ 325172 w 326046"/>
                  <a:gd name="connsiteY22" fmla="*/ 317358 h 437352"/>
                  <a:gd name="connsiteX23" fmla="*/ 267517 w 326046"/>
                  <a:gd name="connsiteY23" fmla="*/ 366506 h 437352"/>
                  <a:gd name="connsiteX24" fmla="*/ 261802 w 326046"/>
                  <a:gd name="connsiteY24" fmla="*/ 371841 h 437352"/>
                  <a:gd name="connsiteX25" fmla="*/ 210710 w 326046"/>
                  <a:gd name="connsiteY25" fmla="*/ 398511 h 437352"/>
                  <a:gd name="connsiteX26" fmla="*/ 210691 w 326046"/>
                  <a:gd name="connsiteY26" fmla="*/ 398606 h 437352"/>
                  <a:gd name="connsiteX27" fmla="*/ 210691 w 326046"/>
                  <a:gd name="connsiteY27" fmla="*/ 398606 h 437352"/>
                  <a:gd name="connsiteX28" fmla="*/ 170886 w 326046"/>
                  <a:gd name="connsiteY28" fmla="*/ 419084 h 437352"/>
                  <a:gd name="connsiteX29" fmla="*/ 152141 w 326046"/>
                  <a:gd name="connsiteY29" fmla="*/ 423370 h 437352"/>
                  <a:gd name="connsiteX30" fmla="*/ 84970 w 326046"/>
                  <a:gd name="connsiteY30" fmla="*/ 440134 h 43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26046" h="437352">
                    <a:moveTo>
                      <a:pt x="84970" y="440134"/>
                    </a:moveTo>
                    <a:cubicBezTo>
                      <a:pt x="54710" y="439469"/>
                      <a:pt x="26144" y="431849"/>
                      <a:pt x="1027" y="412989"/>
                    </a:cubicBezTo>
                    <a:cubicBezTo>
                      <a:pt x="246" y="412608"/>
                      <a:pt x="-135" y="411654"/>
                      <a:pt x="122" y="410799"/>
                    </a:cubicBezTo>
                    <a:cubicBezTo>
                      <a:pt x="274" y="409941"/>
                      <a:pt x="1008" y="409273"/>
                      <a:pt x="1893" y="409273"/>
                    </a:cubicBezTo>
                    <a:cubicBezTo>
                      <a:pt x="15143" y="413180"/>
                      <a:pt x="27506" y="418608"/>
                      <a:pt x="41308" y="420514"/>
                    </a:cubicBezTo>
                    <a:cubicBezTo>
                      <a:pt x="67054" y="424133"/>
                      <a:pt x="93810" y="422705"/>
                      <a:pt x="118613" y="414512"/>
                    </a:cubicBezTo>
                    <a:cubicBezTo>
                      <a:pt x="129652" y="410989"/>
                      <a:pt x="140254" y="404797"/>
                      <a:pt x="151922" y="403941"/>
                    </a:cubicBezTo>
                    <a:cubicBezTo>
                      <a:pt x="159704" y="392318"/>
                      <a:pt x="175096" y="395558"/>
                      <a:pt x="185945" y="400797"/>
                    </a:cubicBezTo>
                    <a:cubicBezTo>
                      <a:pt x="186002" y="400702"/>
                      <a:pt x="186126" y="400511"/>
                      <a:pt x="186174" y="400511"/>
                    </a:cubicBezTo>
                    <a:cubicBezTo>
                      <a:pt x="186136" y="400511"/>
                      <a:pt x="186021" y="400702"/>
                      <a:pt x="185983" y="400606"/>
                    </a:cubicBezTo>
                    <a:cubicBezTo>
                      <a:pt x="189641" y="385556"/>
                      <a:pt x="196927" y="362983"/>
                      <a:pt x="215406" y="370222"/>
                    </a:cubicBezTo>
                    <a:cubicBezTo>
                      <a:pt x="217273" y="371173"/>
                      <a:pt x="218778" y="372603"/>
                      <a:pt x="219654" y="374508"/>
                    </a:cubicBezTo>
                    <a:cubicBezTo>
                      <a:pt x="221026" y="378317"/>
                      <a:pt x="224769" y="380603"/>
                      <a:pt x="228760" y="380317"/>
                    </a:cubicBezTo>
                    <a:cubicBezTo>
                      <a:pt x="235361" y="380603"/>
                      <a:pt x="236875" y="372889"/>
                      <a:pt x="238790" y="367745"/>
                    </a:cubicBezTo>
                    <a:lnTo>
                      <a:pt x="238790" y="367745"/>
                    </a:lnTo>
                    <a:cubicBezTo>
                      <a:pt x="244429" y="344219"/>
                      <a:pt x="264869" y="338598"/>
                      <a:pt x="285719" y="347170"/>
                    </a:cubicBezTo>
                    <a:lnTo>
                      <a:pt x="285729" y="347170"/>
                    </a:lnTo>
                    <a:cubicBezTo>
                      <a:pt x="297407" y="352695"/>
                      <a:pt x="297569" y="341933"/>
                      <a:pt x="299674" y="331550"/>
                    </a:cubicBezTo>
                    <a:cubicBezTo>
                      <a:pt x="312894" y="251350"/>
                      <a:pt x="283424" y="180864"/>
                      <a:pt x="262155" y="102950"/>
                    </a:cubicBezTo>
                    <a:cubicBezTo>
                      <a:pt x="252791" y="73326"/>
                      <a:pt x="242038" y="41991"/>
                      <a:pt x="228293" y="4270"/>
                    </a:cubicBezTo>
                    <a:cubicBezTo>
                      <a:pt x="227788" y="3033"/>
                      <a:pt x="229874" y="2175"/>
                      <a:pt x="230493" y="3319"/>
                    </a:cubicBezTo>
                    <a:cubicBezTo>
                      <a:pt x="258173" y="49800"/>
                      <a:pt x="285929" y="119237"/>
                      <a:pt x="303141" y="176006"/>
                    </a:cubicBezTo>
                    <a:cubicBezTo>
                      <a:pt x="316942" y="223250"/>
                      <a:pt x="329658" y="268493"/>
                      <a:pt x="325172" y="317358"/>
                    </a:cubicBezTo>
                    <a:cubicBezTo>
                      <a:pt x="319514" y="357648"/>
                      <a:pt x="314161" y="381556"/>
                      <a:pt x="267517" y="366506"/>
                    </a:cubicBezTo>
                    <a:cubicBezTo>
                      <a:pt x="264002" y="366506"/>
                      <a:pt x="262936" y="368697"/>
                      <a:pt x="261802" y="371841"/>
                    </a:cubicBezTo>
                    <a:cubicBezTo>
                      <a:pt x="255687" y="396890"/>
                      <a:pt x="235351" y="412227"/>
                      <a:pt x="210710" y="398511"/>
                    </a:cubicBezTo>
                    <a:lnTo>
                      <a:pt x="210691" y="398606"/>
                    </a:lnTo>
                    <a:lnTo>
                      <a:pt x="210691" y="398606"/>
                    </a:lnTo>
                    <a:cubicBezTo>
                      <a:pt x="207262" y="419561"/>
                      <a:pt x="190117" y="429563"/>
                      <a:pt x="170886" y="419084"/>
                    </a:cubicBezTo>
                    <a:cubicBezTo>
                      <a:pt x="169267" y="427846"/>
                      <a:pt x="157665" y="429658"/>
                      <a:pt x="152141" y="423370"/>
                    </a:cubicBezTo>
                    <a:cubicBezTo>
                      <a:pt x="132691" y="436420"/>
                      <a:pt x="107916" y="439564"/>
                      <a:pt x="84970" y="4401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3" name="Frihåndsform: figur 72">
                <a:extLst>
                  <a:ext uri="{FF2B5EF4-FFF2-40B4-BE49-F238E27FC236}">
                    <a16:creationId xmlns:a16="http://schemas.microsoft.com/office/drawing/2014/main" id="{308B1B71-8AD3-7DA2-6E36-A4A060B817FA}"/>
                  </a:ext>
                </a:extLst>
              </p:cNvPr>
              <p:cNvSpPr/>
              <p:nvPr/>
            </p:nvSpPr>
            <p:spPr>
              <a:xfrm>
                <a:off x="6355678" y="1582158"/>
                <a:ext cx="200729" cy="342955"/>
              </a:xfrm>
              <a:custGeom>
                <a:avLst/>
                <a:gdLst>
                  <a:gd name="connsiteX0" fmla="*/ 191261 w 200729"/>
                  <a:gd name="connsiteY0" fmla="*/ 345737 h 342955"/>
                  <a:gd name="connsiteX1" fmla="*/ 178460 w 200729"/>
                  <a:gd name="connsiteY1" fmla="*/ 333449 h 342955"/>
                  <a:gd name="connsiteX2" fmla="*/ 161848 w 200729"/>
                  <a:gd name="connsiteY2" fmla="*/ 315445 h 342955"/>
                  <a:gd name="connsiteX3" fmla="*/ 104146 w 200729"/>
                  <a:gd name="connsiteY3" fmla="*/ 306397 h 342955"/>
                  <a:gd name="connsiteX4" fmla="*/ 51063 w 200729"/>
                  <a:gd name="connsiteY4" fmla="*/ 278394 h 342955"/>
                  <a:gd name="connsiteX5" fmla="*/ 5181 w 200729"/>
                  <a:gd name="connsiteY5" fmla="*/ 266011 h 342955"/>
                  <a:gd name="connsiteX6" fmla="*/ 2009 w 200729"/>
                  <a:gd name="connsiteY6" fmla="*/ 191144 h 342955"/>
                  <a:gd name="connsiteX7" fmla="*/ 55187 w 200729"/>
                  <a:gd name="connsiteY7" fmla="*/ 32553 h 342955"/>
                  <a:gd name="connsiteX8" fmla="*/ 76275 w 200729"/>
                  <a:gd name="connsiteY8" fmla="*/ 2837 h 342955"/>
                  <a:gd name="connsiteX9" fmla="*/ 61912 w 200729"/>
                  <a:gd name="connsiteY9" fmla="*/ 42269 h 342955"/>
                  <a:gd name="connsiteX10" fmla="*/ 29327 w 200729"/>
                  <a:gd name="connsiteY10" fmla="*/ 268583 h 342955"/>
                  <a:gd name="connsiteX11" fmla="*/ 44833 w 200729"/>
                  <a:gd name="connsiteY11" fmla="*/ 254582 h 342955"/>
                  <a:gd name="connsiteX12" fmla="*/ 72808 w 200729"/>
                  <a:gd name="connsiteY12" fmla="*/ 286489 h 342955"/>
                  <a:gd name="connsiteX13" fmla="*/ 94954 w 200729"/>
                  <a:gd name="connsiteY13" fmla="*/ 281538 h 342955"/>
                  <a:gd name="connsiteX14" fmla="*/ 105765 w 200729"/>
                  <a:gd name="connsiteY14" fmla="*/ 272964 h 342955"/>
                  <a:gd name="connsiteX15" fmla="*/ 118147 w 200729"/>
                  <a:gd name="connsiteY15" fmla="*/ 284775 h 342955"/>
                  <a:gd name="connsiteX16" fmla="*/ 133263 w 200729"/>
                  <a:gd name="connsiteY16" fmla="*/ 305539 h 342955"/>
                  <a:gd name="connsiteX17" fmla="*/ 162134 w 200729"/>
                  <a:gd name="connsiteY17" fmla="*/ 308778 h 342955"/>
                  <a:gd name="connsiteX18" fmla="*/ 200538 w 200729"/>
                  <a:gd name="connsiteY18" fmla="*/ 333735 h 342955"/>
                  <a:gd name="connsiteX19" fmla="*/ 191261 w 200729"/>
                  <a:gd name="connsiteY19" fmla="*/ 345737 h 34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0729" h="342955">
                    <a:moveTo>
                      <a:pt x="191261" y="345737"/>
                    </a:moveTo>
                    <a:cubicBezTo>
                      <a:pt x="184346" y="345737"/>
                      <a:pt x="181060" y="338876"/>
                      <a:pt x="178460" y="333449"/>
                    </a:cubicBezTo>
                    <a:cubicBezTo>
                      <a:pt x="175269" y="325638"/>
                      <a:pt x="169096" y="319543"/>
                      <a:pt x="161848" y="315445"/>
                    </a:cubicBezTo>
                    <a:cubicBezTo>
                      <a:pt x="150237" y="339449"/>
                      <a:pt x="112928" y="328019"/>
                      <a:pt x="104146" y="306397"/>
                    </a:cubicBezTo>
                    <a:cubicBezTo>
                      <a:pt x="79066" y="330686"/>
                      <a:pt x="49901" y="310113"/>
                      <a:pt x="51063" y="278394"/>
                    </a:cubicBezTo>
                    <a:cubicBezTo>
                      <a:pt x="31879" y="300588"/>
                      <a:pt x="13096" y="292014"/>
                      <a:pt x="5181" y="266011"/>
                    </a:cubicBezTo>
                    <a:cubicBezTo>
                      <a:pt x="-725" y="243247"/>
                      <a:pt x="-1191" y="217528"/>
                      <a:pt x="2009" y="191144"/>
                    </a:cubicBezTo>
                    <a:cubicBezTo>
                      <a:pt x="8800" y="135042"/>
                      <a:pt x="32098" y="75416"/>
                      <a:pt x="55187" y="32553"/>
                    </a:cubicBezTo>
                    <a:cubicBezTo>
                      <a:pt x="61273" y="21791"/>
                      <a:pt x="74218" y="1597"/>
                      <a:pt x="76275" y="2837"/>
                    </a:cubicBezTo>
                    <a:cubicBezTo>
                      <a:pt x="78342" y="4074"/>
                      <a:pt x="66131" y="29314"/>
                      <a:pt x="61912" y="42269"/>
                    </a:cubicBezTo>
                    <a:cubicBezTo>
                      <a:pt x="41147" y="97896"/>
                      <a:pt x="1466" y="212005"/>
                      <a:pt x="29327" y="268583"/>
                    </a:cubicBezTo>
                    <a:cubicBezTo>
                      <a:pt x="33384" y="264297"/>
                      <a:pt x="40690" y="258867"/>
                      <a:pt x="44833" y="254582"/>
                    </a:cubicBezTo>
                    <a:cubicBezTo>
                      <a:pt x="64083" y="242103"/>
                      <a:pt x="71370" y="272774"/>
                      <a:pt x="72808" y="286489"/>
                    </a:cubicBezTo>
                    <a:cubicBezTo>
                      <a:pt x="75466" y="301539"/>
                      <a:pt x="91249" y="295254"/>
                      <a:pt x="94954" y="281538"/>
                    </a:cubicBezTo>
                    <a:cubicBezTo>
                      <a:pt x="96297" y="276776"/>
                      <a:pt x="100631" y="272774"/>
                      <a:pt x="105765" y="272964"/>
                    </a:cubicBezTo>
                    <a:cubicBezTo>
                      <a:pt x="112527" y="272678"/>
                      <a:pt x="116566" y="278871"/>
                      <a:pt x="118147" y="284775"/>
                    </a:cubicBezTo>
                    <a:cubicBezTo>
                      <a:pt x="121367" y="293158"/>
                      <a:pt x="125462" y="302397"/>
                      <a:pt x="133263" y="305539"/>
                    </a:cubicBezTo>
                    <a:cubicBezTo>
                      <a:pt x="142884" y="311064"/>
                      <a:pt x="159229" y="292110"/>
                      <a:pt x="162134" y="308778"/>
                    </a:cubicBezTo>
                    <a:cubicBezTo>
                      <a:pt x="177450" y="307637"/>
                      <a:pt x="197024" y="318685"/>
                      <a:pt x="200538" y="333735"/>
                    </a:cubicBezTo>
                    <a:cubicBezTo>
                      <a:pt x="201862" y="339544"/>
                      <a:pt x="197376" y="345832"/>
                      <a:pt x="191261" y="3457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4" name="Frihåndsform: figur 73">
                <a:extLst>
                  <a:ext uri="{FF2B5EF4-FFF2-40B4-BE49-F238E27FC236}">
                    <a16:creationId xmlns:a16="http://schemas.microsoft.com/office/drawing/2014/main" id="{47C2DF07-D33C-C647-9259-2DD7282F1D32}"/>
                  </a:ext>
                </a:extLst>
              </p:cNvPr>
              <p:cNvSpPr/>
              <p:nvPr/>
            </p:nvSpPr>
            <p:spPr>
              <a:xfrm>
                <a:off x="6333211" y="1414623"/>
                <a:ext cx="143010" cy="159697"/>
              </a:xfrm>
              <a:custGeom>
                <a:avLst/>
                <a:gdLst>
                  <a:gd name="connsiteX0" fmla="*/ 71930 w 143010"/>
                  <a:gd name="connsiteY0" fmla="*/ 162466 h 159697"/>
                  <a:gd name="connsiteX1" fmla="*/ 6303 w 143010"/>
                  <a:gd name="connsiteY1" fmla="*/ 54642 h 159697"/>
                  <a:gd name="connsiteX2" fmla="*/ 122346 w 143010"/>
                  <a:gd name="connsiteY2" fmla="*/ 15305 h 159697"/>
                  <a:gd name="connsiteX3" fmla="*/ 143053 w 143010"/>
                  <a:gd name="connsiteY3" fmla="*/ 39973 h 159697"/>
                  <a:gd name="connsiteX4" fmla="*/ 37268 w 143010"/>
                  <a:gd name="connsiteY4" fmla="*/ 41499 h 159697"/>
                  <a:gd name="connsiteX5" fmla="*/ 100267 w 143010"/>
                  <a:gd name="connsiteY5" fmla="*/ 137035 h 159697"/>
                  <a:gd name="connsiteX6" fmla="*/ 107144 w 143010"/>
                  <a:gd name="connsiteY6" fmla="*/ 139986 h 159697"/>
                  <a:gd name="connsiteX7" fmla="*/ 71930 w 143010"/>
                  <a:gd name="connsiteY7" fmla="*/ 162466 h 15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10" h="159697">
                    <a:moveTo>
                      <a:pt x="71930" y="162466"/>
                    </a:moveTo>
                    <a:cubicBezTo>
                      <a:pt x="18323" y="163133"/>
                      <a:pt x="-14357" y="101412"/>
                      <a:pt x="6303" y="54642"/>
                    </a:cubicBezTo>
                    <a:cubicBezTo>
                      <a:pt x="22400" y="9017"/>
                      <a:pt x="81941" y="-12795"/>
                      <a:pt x="122346" y="15305"/>
                    </a:cubicBezTo>
                    <a:cubicBezTo>
                      <a:pt x="130394" y="21114"/>
                      <a:pt x="141519" y="31021"/>
                      <a:pt x="143053" y="39973"/>
                    </a:cubicBezTo>
                    <a:cubicBezTo>
                      <a:pt x="115316" y="14542"/>
                      <a:pt x="63548" y="10161"/>
                      <a:pt x="37268" y="41499"/>
                    </a:cubicBezTo>
                    <a:cubicBezTo>
                      <a:pt x="-5775" y="90075"/>
                      <a:pt x="37125" y="160657"/>
                      <a:pt x="100267" y="137035"/>
                    </a:cubicBezTo>
                    <a:cubicBezTo>
                      <a:pt x="102943" y="136272"/>
                      <a:pt x="105982" y="137414"/>
                      <a:pt x="107144" y="139986"/>
                    </a:cubicBezTo>
                    <a:cubicBezTo>
                      <a:pt x="109658" y="155132"/>
                      <a:pt x="83960" y="162847"/>
                      <a:pt x="71930" y="1624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5" name="Frihåndsform: figur 74">
                <a:extLst>
                  <a:ext uri="{FF2B5EF4-FFF2-40B4-BE49-F238E27FC236}">
                    <a16:creationId xmlns:a16="http://schemas.microsoft.com/office/drawing/2014/main" id="{A43C6261-5992-62C1-1714-C83488EE181D}"/>
                  </a:ext>
                </a:extLst>
              </p:cNvPr>
              <p:cNvSpPr/>
              <p:nvPr/>
            </p:nvSpPr>
            <p:spPr>
              <a:xfrm>
                <a:off x="6377682" y="1469701"/>
                <a:ext cx="87705" cy="42220"/>
              </a:xfrm>
              <a:custGeom>
                <a:avLst/>
                <a:gdLst>
                  <a:gd name="connsiteX0" fmla="*/ 50491 w 87705"/>
                  <a:gd name="connsiteY0" fmla="*/ 44998 h 42220"/>
                  <a:gd name="connsiteX1" fmla="*/ 53882 w 87705"/>
                  <a:gd name="connsiteY1" fmla="*/ 23662 h 42220"/>
                  <a:gd name="connsiteX2" fmla="*/ 8895 w 87705"/>
                  <a:gd name="connsiteY2" fmla="*/ 29852 h 42220"/>
                  <a:gd name="connsiteX3" fmla="*/ 10295 w 87705"/>
                  <a:gd name="connsiteY3" fmla="*/ 30615 h 42220"/>
                  <a:gd name="connsiteX4" fmla="*/ 3409 w 87705"/>
                  <a:gd name="connsiteY4" fmla="*/ 31950 h 42220"/>
                  <a:gd name="connsiteX5" fmla="*/ 761 w 87705"/>
                  <a:gd name="connsiteY5" fmla="*/ 27471 h 42220"/>
                  <a:gd name="connsiteX6" fmla="*/ 77466 w 87705"/>
                  <a:gd name="connsiteY6" fmla="*/ 5375 h 42220"/>
                  <a:gd name="connsiteX7" fmla="*/ 86048 w 87705"/>
                  <a:gd name="connsiteY7" fmla="*/ 23185 h 42220"/>
                  <a:gd name="connsiteX8" fmla="*/ 57368 w 87705"/>
                  <a:gd name="connsiteY8" fmla="*/ 24329 h 42220"/>
                  <a:gd name="connsiteX9" fmla="*/ 54367 w 87705"/>
                  <a:gd name="connsiteY9" fmla="*/ 41759 h 42220"/>
                  <a:gd name="connsiteX10" fmla="*/ 50491 w 87705"/>
                  <a:gd name="connsiteY10" fmla="*/ 44998 h 42220"/>
                  <a:gd name="connsiteX11" fmla="*/ 50491 w 87705"/>
                  <a:gd name="connsiteY11" fmla="*/ 44998 h 4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705" h="42220">
                    <a:moveTo>
                      <a:pt x="50491" y="44998"/>
                    </a:moveTo>
                    <a:cubicBezTo>
                      <a:pt x="39823" y="43093"/>
                      <a:pt x="48567" y="27662"/>
                      <a:pt x="53882" y="23662"/>
                    </a:cubicBezTo>
                    <a:cubicBezTo>
                      <a:pt x="38642" y="21853"/>
                      <a:pt x="23202" y="24520"/>
                      <a:pt x="8895" y="29852"/>
                    </a:cubicBezTo>
                    <a:lnTo>
                      <a:pt x="10295" y="30615"/>
                    </a:lnTo>
                    <a:cubicBezTo>
                      <a:pt x="12629" y="32329"/>
                      <a:pt x="3713" y="31664"/>
                      <a:pt x="3409" y="31950"/>
                    </a:cubicBezTo>
                    <a:cubicBezTo>
                      <a:pt x="827" y="32806"/>
                      <a:pt x="-1049" y="29378"/>
                      <a:pt x="761" y="27471"/>
                    </a:cubicBezTo>
                    <a:cubicBezTo>
                      <a:pt x="18906" y="6230"/>
                      <a:pt x="50919" y="-1864"/>
                      <a:pt x="77466" y="5375"/>
                    </a:cubicBezTo>
                    <a:cubicBezTo>
                      <a:pt x="85114" y="8233"/>
                      <a:pt x="90705" y="16232"/>
                      <a:pt x="86048" y="23185"/>
                    </a:cubicBezTo>
                    <a:cubicBezTo>
                      <a:pt x="78542" y="31473"/>
                      <a:pt x="66626" y="26139"/>
                      <a:pt x="57368" y="24329"/>
                    </a:cubicBezTo>
                    <a:cubicBezTo>
                      <a:pt x="55806" y="30043"/>
                      <a:pt x="55091" y="35854"/>
                      <a:pt x="54367" y="41759"/>
                    </a:cubicBezTo>
                    <a:cubicBezTo>
                      <a:pt x="54158" y="43665"/>
                      <a:pt x="52443" y="45093"/>
                      <a:pt x="50491" y="44998"/>
                    </a:cubicBezTo>
                    <a:lnTo>
                      <a:pt x="50491" y="4499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6" name="Frihåndsform: figur 75">
                <a:extLst>
                  <a:ext uri="{FF2B5EF4-FFF2-40B4-BE49-F238E27FC236}">
                    <a16:creationId xmlns:a16="http://schemas.microsoft.com/office/drawing/2014/main" id="{CFD311BE-20CE-F312-F0FC-367B65FA6C20}"/>
                  </a:ext>
                </a:extLst>
              </p:cNvPr>
              <p:cNvSpPr/>
              <p:nvPr/>
            </p:nvSpPr>
            <p:spPr>
              <a:xfrm>
                <a:off x="6853141" y="1386560"/>
                <a:ext cx="96906" cy="115485"/>
              </a:xfrm>
              <a:custGeom>
                <a:avLst/>
                <a:gdLst>
                  <a:gd name="connsiteX0" fmla="*/ 54167 w 96906"/>
                  <a:gd name="connsiteY0" fmla="*/ 118233 h 115485"/>
                  <a:gd name="connsiteX1" fmla="*/ 43566 w 96906"/>
                  <a:gd name="connsiteY1" fmla="*/ 105946 h 115485"/>
                  <a:gd name="connsiteX2" fmla="*/ 69779 w 96906"/>
                  <a:gd name="connsiteY2" fmla="*/ 76610 h 115485"/>
                  <a:gd name="connsiteX3" fmla="*/ 17896 w 96906"/>
                  <a:gd name="connsiteY3" fmla="*/ 19270 h 115485"/>
                  <a:gd name="connsiteX4" fmla="*/ 1408 w 96906"/>
                  <a:gd name="connsiteY4" fmla="*/ 27936 h 115485"/>
                  <a:gd name="connsiteX5" fmla="*/ 65 w 96906"/>
                  <a:gd name="connsiteY5" fmla="*/ 27746 h 115485"/>
                  <a:gd name="connsiteX6" fmla="*/ 58968 w 96906"/>
                  <a:gd name="connsiteY6" fmla="*/ 4029 h 115485"/>
                  <a:gd name="connsiteX7" fmla="*/ 54167 w 96906"/>
                  <a:gd name="connsiteY7" fmla="*/ 118233 h 115485"/>
                  <a:gd name="connsiteX8" fmla="*/ 54167 w 96906"/>
                  <a:gd name="connsiteY8" fmla="*/ 118233 h 11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906" h="115485">
                    <a:moveTo>
                      <a:pt x="54167" y="118233"/>
                    </a:moveTo>
                    <a:cubicBezTo>
                      <a:pt x="46395" y="118710"/>
                      <a:pt x="39613" y="114233"/>
                      <a:pt x="43566" y="105946"/>
                    </a:cubicBezTo>
                    <a:cubicBezTo>
                      <a:pt x="48348" y="93374"/>
                      <a:pt x="63673" y="88802"/>
                      <a:pt x="69779" y="76610"/>
                    </a:cubicBezTo>
                    <a:cubicBezTo>
                      <a:pt x="92525" y="35652"/>
                      <a:pt x="59073" y="7268"/>
                      <a:pt x="17896" y="19270"/>
                    </a:cubicBezTo>
                    <a:cubicBezTo>
                      <a:pt x="11334" y="20507"/>
                      <a:pt x="5952" y="21937"/>
                      <a:pt x="1408" y="27936"/>
                    </a:cubicBezTo>
                    <a:cubicBezTo>
                      <a:pt x="1094" y="28508"/>
                      <a:pt x="208" y="28413"/>
                      <a:pt x="65" y="27746"/>
                    </a:cubicBezTo>
                    <a:cubicBezTo>
                      <a:pt x="-1116" y="5838"/>
                      <a:pt x="42633" y="-162"/>
                      <a:pt x="58968" y="4029"/>
                    </a:cubicBezTo>
                    <a:cubicBezTo>
                      <a:pt x="116051" y="16316"/>
                      <a:pt x="104117" y="105567"/>
                      <a:pt x="54167" y="118233"/>
                    </a:cubicBezTo>
                    <a:lnTo>
                      <a:pt x="54167" y="11823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7" name="Frihåndsform: figur 76">
                <a:extLst>
                  <a:ext uri="{FF2B5EF4-FFF2-40B4-BE49-F238E27FC236}">
                    <a16:creationId xmlns:a16="http://schemas.microsoft.com/office/drawing/2014/main" id="{2F818A1E-71B1-69F7-D13C-0C8E5845CB50}"/>
                  </a:ext>
                </a:extLst>
              </p:cNvPr>
              <p:cNvSpPr/>
              <p:nvPr/>
            </p:nvSpPr>
            <p:spPr>
              <a:xfrm>
                <a:off x="6805345" y="1375696"/>
                <a:ext cx="111623" cy="122315"/>
              </a:xfrm>
              <a:custGeom>
                <a:avLst/>
                <a:gdLst>
                  <a:gd name="connsiteX0" fmla="*/ 80209 w 111623"/>
                  <a:gd name="connsiteY0" fmla="*/ 125097 h 122315"/>
                  <a:gd name="connsiteX1" fmla="*/ 55005 w 111623"/>
                  <a:gd name="connsiteY1" fmla="*/ 93092 h 122315"/>
                  <a:gd name="connsiteX2" fmla="*/ 294 w 111623"/>
                  <a:gd name="connsiteY2" fmla="*/ 5653 h 122315"/>
                  <a:gd name="connsiteX3" fmla="*/ 1789 w 111623"/>
                  <a:gd name="connsiteY3" fmla="*/ 2795 h 122315"/>
                  <a:gd name="connsiteX4" fmla="*/ 66045 w 111623"/>
                  <a:gd name="connsiteY4" fmla="*/ 69089 h 122315"/>
                  <a:gd name="connsiteX5" fmla="*/ 100744 w 111623"/>
                  <a:gd name="connsiteY5" fmla="*/ 52802 h 122315"/>
                  <a:gd name="connsiteX6" fmla="*/ 101497 w 111623"/>
                  <a:gd name="connsiteY6" fmla="*/ 69470 h 122315"/>
                  <a:gd name="connsiteX7" fmla="*/ 68912 w 111623"/>
                  <a:gd name="connsiteY7" fmla="*/ 75091 h 122315"/>
                  <a:gd name="connsiteX8" fmla="*/ 85190 w 111623"/>
                  <a:gd name="connsiteY8" fmla="*/ 109096 h 122315"/>
                  <a:gd name="connsiteX9" fmla="*/ 80209 w 111623"/>
                  <a:gd name="connsiteY9" fmla="*/ 125097 h 12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623" h="122315">
                    <a:moveTo>
                      <a:pt x="80209" y="125097"/>
                    </a:moveTo>
                    <a:cubicBezTo>
                      <a:pt x="63692" y="124525"/>
                      <a:pt x="58711" y="105856"/>
                      <a:pt x="55005" y="93092"/>
                    </a:cubicBezTo>
                    <a:cubicBezTo>
                      <a:pt x="45776" y="58994"/>
                      <a:pt x="23192" y="31656"/>
                      <a:pt x="294" y="5653"/>
                    </a:cubicBezTo>
                    <a:cubicBezTo>
                      <a:pt x="-354" y="4511"/>
                      <a:pt x="284" y="2605"/>
                      <a:pt x="1789" y="2795"/>
                    </a:cubicBezTo>
                    <a:cubicBezTo>
                      <a:pt x="29726" y="13274"/>
                      <a:pt x="52529" y="42325"/>
                      <a:pt x="66045" y="69089"/>
                    </a:cubicBezTo>
                    <a:cubicBezTo>
                      <a:pt x="74941" y="59376"/>
                      <a:pt x="87362" y="53755"/>
                      <a:pt x="100744" y="52802"/>
                    </a:cubicBezTo>
                    <a:cubicBezTo>
                      <a:pt x="115003" y="51946"/>
                      <a:pt x="115346" y="70424"/>
                      <a:pt x="101497" y="69470"/>
                    </a:cubicBezTo>
                    <a:cubicBezTo>
                      <a:pt x="89962" y="68042"/>
                      <a:pt x="79189" y="71091"/>
                      <a:pt x="68912" y="75091"/>
                    </a:cubicBezTo>
                    <a:cubicBezTo>
                      <a:pt x="74627" y="86425"/>
                      <a:pt x="76532" y="99380"/>
                      <a:pt x="85190" y="109096"/>
                    </a:cubicBezTo>
                    <a:cubicBezTo>
                      <a:pt x="91258" y="114144"/>
                      <a:pt x="88286" y="124620"/>
                      <a:pt x="80209" y="1250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8" name="Frihåndsform: figur 77">
                <a:extLst>
                  <a:ext uri="{FF2B5EF4-FFF2-40B4-BE49-F238E27FC236}">
                    <a16:creationId xmlns:a16="http://schemas.microsoft.com/office/drawing/2014/main" id="{8D466A62-C775-1498-ACAB-3D9CC69819BF}"/>
                  </a:ext>
                </a:extLst>
              </p:cNvPr>
              <p:cNvSpPr/>
              <p:nvPr/>
            </p:nvSpPr>
            <p:spPr>
              <a:xfrm>
                <a:off x="6452360" y="1242836"/>
                <a:ext cx="397670" cy="181547"/>
              </a:xfrm>
              <a:custGeom>
                <a:avLst/>
                <a:gdLst>
                  <a:gd name="connsiteX0" fmla="*/ 9321 w 397670"/>
                  <a:gd name="connsiteY0" fmla="*/ 184329 h 181547"/>
                  <a:gd name="connsiteX1" fmla="*/ 6683 w 397670"/>
                  <a:gd name="connsiteY1" fmla="*/ 152324 h 181547"/>
                  <a:gd name="connsiteX2" fmla="*/ 79740 w 397670"/>
                  <a:gd name="connsiteY2" fmla="*/ 78315 h 181547"/>
                  <a:gd name="connsiteX3" fmla="*/ 223338 w 397670"/>
                  <a:gd name="connsiteY3" fmla="*/ 29548 h 181547"/>
                  <a:gd name="connsiteX4" fmla="*/ 322160 w 397670"/>
                  <a:gd name="connsiteY4" fmla="*/ 2782 h 181547"/>
                  <a:gd name="connsiteX5" fmla="*/ 323684 w 397670"/>
                  <a:gd name="connsiteY5" fmla="*/ 36215 h 181547"/>
                  <a:gd name="connsiteX6" fmla="*/ 359651 w 397670"/>
                  <a:gd name="connsiteY6" fmla="*/ 27643 h 181547"/>
                  <a:gd name="connsiteX7" fmla="*/ 371595 w 397670"/>
                  <a:gd name="connsiteY7" fmla="*/ 39550 h 181547"/>
                  <a:gd name="connsiteX8" fmla="*/ 366042 w 397670"/>
                  <a:gd name="connsiteY8" fmla="*/ 60123 h 181547"/>
                  <a:gd name="connsiteX9" fmla="*/ 397598 w 397670"/>
                  <a:gd name="connsiteY9" fmla="*/ 67838 h 181547"/>
                  <a:gd name="connsiteX10" fmla="*/ 384911 w 397670"/>
                  <a:gd name="connsiteY10" fmla="*/ 110510 h 181547"/>
                  <a:gd name="connsiteX11" fmla="*/ 365251 w 397670"/>
                  <a:gd name="connsiteY11" fmla="*/ 135560 h 181547"/>
                  <a:gd name="connsiteX12" fmla="*/ 376043 w 397670"/>
                  <a:gd name="connsiteY12" fmla="*/ 77077 h 181547"/>
                  <a:gd name="connsiteX13" fmla="*/ 351364 w 397670"/>
                  <a:gd name="connsiteY13" fmla="*/ 88030 h 181547"/>
                  <a:gd name="connsiteX14" fmla="*/ 341868 w 397670"/>
                  <a:gd name="connsiteY14" fmla="*/ 75647 h 181547"/>
                  <a:gd name="connsiteX15" fmla="*/ 348649 w 397670"/>
                  <a:gd name="connsiteY15" fmla="*/ 50312 h 181547"/>
                  <a:gd name="connsiteX16" fmla="*/ 305206 w 397670"/>
                  <a:gd name="connsiteY16" fmla="*/ 28499 h 181547"/>
                  <a:gd name="connsiteX17" fmla="*/ 125479 w 397670"/>
                  <a:gd name="connsiteY17" fmla="*/ 76124 h 181547"/>
                  <a:gd name="connsiteX18" fmla="*/ 12931 w 397670"/>
                  <a:gd name="connsiteY18" fmla="*/ 162135 h 181547"/>
                  <a:gd name="connsiteX19" fmla="*/ 7483 w 397670"/>
                  <a:gd name="connsiteY19" fmla="*/ 176899 h 181547"/>
                  <a:gd name="connsiteX20" fmla="*/ 14579 w 397670"/>
                  <a:gd name="connsiteY20" fmla="*/ 181471 h 181547"/>
                  <a:gd name="connsiteX21" fmla="*/ 9321 w 397670"/>
                  <a:gd name="connsiteY21" fmla="*/ 184329 h 18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7670" h="181547">
                    <a:moveTo>
                      <a:pt x="9321" y="184329"/>
                    </a:moveTo>
                    <a:cubicBezTo>
                      <a:pt x="-6871" y="181566"/>
                      <a:pt x="2101" y="161563"/>
                      <a:pt x="6683" y="152324"/>
                    </a:cubicBezTo>
                    <a:cubicBezTo>
                      <a:pt x="23609" y="119559"/>
                      <a:pt x="49488" y="95937"/>
                      <a:pt x="79740" y="78315"/>
                    </a:cubicBezTo>
                    <a:cubicBezTo>
                      <a:pt x="123126" y="52979"/>
                      <a:pt x="175504" y="39836"/>
                      <a:pt x="223338" y="29548"/>
                    </a:cubicBezTo>
                    <a:cubicBezTo>
                      <a:pt x="256247" y="22595"/>
                      <a:pt x="289804" y="13546"/>
                      <a:pt x="322160" y="2782"/>
                    </a:cubicBezTo>
                    <a:cubicBezTo>
                      <a:pt x="341563" y="7258"/>
                      <a:pt x="323675" y="24309"/>
                      <a:pt x="323684" y="36215"/>
                    </a:cubicBezTo>
                    <a:lnTo>
                      <a:pt x="359651" y="27643"/>
                    </a:lnTo>
                    <a:cubicBezTo>
                      <a:pt x="366528" y="25736"/>
                      <a:pt x="373776" y="32596"/>
                      <a:pt x="371595" y="39550"/>
                    </a:cubicBezTo>
                    <a:cubicBezTo>
                      <a:pt x="371595" y="39550"/>
                      <a:pt x="366042" y="60123"/>
                      <a:pt x="366042" y="60123"/>
                    </a:cubicBezTo>
                    <a:cubicBezTo>
                      <a:pt x="376415" y="57074"/>
                      <a:pt x="399532" y="49454"/>
                      <a:pt x="397598" y="67838"/>
                    </a:cubicBezTo>
                    <a:cubicBezTo>
                      <a:pt x="394912" y="82412"/>
                      <a:pt x="390359" y="96795"/>
                      <a:pt x="384911" y="110510"/>
                    </a:cubicBezTo>
                    <a:cubicBezTo>
                      <a:pt x="380891" y="120131"/>
                      <a:pt x="376234" y="132797"/>
                      <a:pt x="365251" y="135560"/>
                    </a:cubicBezTo>
                    <a:cubicBezTo>
                      <a:pt x="346173" y="132988"/>
                      <a:pt x="376215" y="90030"/>
                      <a:pt x="376043" y="77077"/>
                    </a:cubicBezTo>
                    <a:cubicBezTo>
                      <a:pt x="366918" y="78696"/>
                      <a:pt x="359956" y="85840"/>
                      <a:pt x="351364" y="88030"/>
                    </a:cubicBezTo>
                    <a:cubicBezTo>
                      <a:pt x="345277" y="87935"/>
                      <a:pt x="340305" y="81554"/>
                      <a:pt x="341868" y="75647"/>
                    </a:cubicBezTo>
                    <a:cubicBezTo>
                      <a:pt x="341868" y="75647"/>
                      <a:pt x="348649" y="50312"/>
                      <a:pt x="348649" y="50312"/>
                    </a:cubicBezTo>
                    <a:cubicBezTo>
                      <a:pt x="321741" y="55074"/>
                      <a:pt x="296767" y="73078"/>
                      <a:pt x="305206" y="28499"/>
                    </a:cubicBezTo>
                    <a:cubicBezTo>
                      <a:pt x="247713" y="46121"/>
                      <a:pt x="182638" y="54502"/>
                      <a:pt x="125479" y="76124"/>
                    </a:cubicBezTo>
                    <a:cubicBezTo>
                      <a:pt x="80587" y="93079"/>
                      <a:pt x="40573" y="118131"/>
                      <a:pt x="12931" y="162135"/>
                    </a:cubicBezTo>
                    <a:cubicBezTo>
                      <a:pt x="10464" y="166612"/>
                      <a:pt x="6816" y="171565"/>
                      <a:pt x="7483" y="176899"/>
                    </a:cubicBezTo>
                    <a:cubicBezTo>
                      <a:pt x="8207" y="179281"/>
                      <a:pt x="11883" y="181852"/>
                      <a:pt x="14579" y="181471"/>
                    </a:cubicBezTo>
                    <a:cubicBezTo>
                      <a:pt x="13979" y="183376"/>
                      <a:pt x="11264" y="184329"/>
                      <a:pt x="9321" y="1843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106" name="Frihåndsform: figur 105">
            <a:extLst>
              <a:ext uri="{FF2B5EF4-FFF2-40B4-BE49-F238E27FC236}">
                <a16:creationId xmlns:a16="http://schemas.microsoft.com/office/drawing/2014/main" id="{C9BEDE9A-4A5C-CE66-928E-14D2AE80ED6B}"/>
              </a:ext>
            </a:extLst>
          </p:cNvPr>
          <p:cNvSpPr/>
          <p:nvPr/>
        </p:nvSpPr>
        <p:spPr>
          <a:xfrm rot="1706509">
            <a:off x="-22432391" y="-3955193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88CC8FC0-94BC-A615-9C4E-5DB76E837FAC}"/>
              </a:ext>
            </a:extLst>
          </p:cNvPr>
          <p:cNvSpPr/>
          <p:nvPr/>
        </p:nvSpPr>
        <p:spPr>
          <a:xfrm rot="20329740">
            <a:off x="-21602066" y="-6066157"/>
            <a:ext cx="566936" cy="308478"/>
          </a:xfrm>
          <a:custGeom>
            <a:avLst/>
            <a:gdLst>
              <a:gd name="connsiteX0" fmla="*/ 566937 w 566936"/>
              <a:gd name="connsiteY0" fmla="*/ 4383 h 308478"/>
              <a:gd name="connsiteX1" fmla="*/ 562774 w 566936"/>
              <a:gd name="connsiteY1" fmla="*/ 209 h 308478"/>
              <a:gd name="connsiteX2" fmla="*/ 562551 w 566936"/>
              <a:gd name="connsiteY2" fmla="*/ 215 h 308478"/>
              <a:gd name="connsiteX3" fmla="*/ 521382 w 566936"/>
              <a:gd name="connsiteY3" fmla="*/ 45561 h 308478"/>
              <a:gd name="connsiteX4" fmla="*/ 521382 w 566936"/>
              <a:gd name="connsiteY4" fmla="*/ 55691 h 308478"/>
              <a:gd name="connsiteX5" fmla="*/ 511260 w 566936"/>
              <a:gd name="connsiteY5" fmla="*/ 65813 h 308478"/>
              <a:gd name="connsiteX6" fmla="*/ 501130 w 566936"/>
              <a:gd name="connsiteY6" fmla="*/ 65813 h 308478"/>
              <a:gd name="connsiteX7" fmla="*/ 455574 w 566936"/>
              <a:gd name="connsiteY7" fmla="*/ 111382 h 308478"/>
              <a:gd name="connsiteX8" fmla="*/ 455792 w 566936"/>
              <a:gd name="connsiteY8" fmla="*/ 115836 h 308478"/>
              <a:gd name="connsiteX9" fmla="*/ 503090 w 566936"/>
              <a:gd name="connsiteY9" fmla="*/ 156914 h 308478"/>
              <a:gd name="connsiteX10" fmla="*/ 510076 w 566936"/>
              <a:gd name="connsiteY10" fmla="*/ 156914 h 308478"/>
              <a:gd name="connsiteX11" fmla="*/ 514267 w 566936"/>
              <a:gd name="connsiteY11" fmla="*/ 161144 h 308478"/>
              <a:gd name="connsiteX12" fmla="*/ 513178 w 566936"/>
              <a:gd name="connsiteY12" fmla="*/ 163951 h 308478"/>
              <a:gd name="connsiteX13" fmla="*/ 425202 w 566936"/>
              <a:gd name="connsiteY13" fmla="*/ 201285 h 308478"/>
              <a:gd name="connsiteX14" fmla="*/ 329132 w 566936"/>
              <a:gd name="connsiteY14" fmla="*/ 164001 h 308478"/>
              <a:gd name="connsiteX15" fmla="*/ 329330 w 566936"/>
              <a:gd name="connsiteY15" fmla="*/ 158050 h 308478"/>
              <a:gd name="connsiteX16" fmla="*/ 332200 w 566936"/>
              <a:gd name="connsiteY16" fmla="*/ 156914 h 308478"/>
              <a:gd name="connsiteX17" fmla="*/ 349275 w 566936"/>
              <a:gd name="connsiteY17" fmla="*/ 156914 h 308478"/>
              <a:gd name="connsiteX18" fmla="*/ 394833 w 566936"/>
              <a:gd name="connsiteY18" fmla="*/ 111363 h 308478"/>
              <a:gd name="connsiteX19" fmla="*/ 394613 w 566936"/>
              <a:gd name="connsiteY19" fmla="*/ 106890 h 308478"/>
              <a:gd name="connsiteX20" fmla="*/ 347315 w 566936"/>
              <a:gd name="connsiteY20" fmla="*/ 65813 h 308478"/>
              <a:gd name="connsiteX21" fmla="*/ 339153 w 566936"/>
              <a:gd name="connsiteY21" fmla="*/ 65813 h 308478"/>
              <a:gd name="connsiteX22" fmla="*/ 329023 w 566936"/>
              <a:gd name="connsiteY22" fmla="*/ 55691 h 308478"/>
              <a:gd name="connsiteX23" fmla="*/ 329023 w 566936"/>
              <a:gd name="connsiteY23" fmla="*/ 47521 h 308478"/>
              <a:gd name="connsiteX24" fmla="*/ 287937 w 566936"/>
              <a:gd name="connsiteY24" fmla="*/ 223 h 308478"/>
              <a:gd name="connsiteX25" fmla="*/ 238133 w 566936"/>
              <a:gd name="connsiteY25" fmla="*/ 41089 h 308478"/>
              <a:gd name="connsiteX26" fmla="*/ 237913 w 566936"/>
              <a:gd name="connsiteY26" fmla="*/ 45561 h 308478"/>
              <a:gd name="connsiteX27" fmla="*/ 237913 w 566936"/>
              <a:gd name="connsiteY27" fmla="*/ 55691 h 308478"/>
              <a:gd name="connsiteX28" fmla="*/ 227792 w 566936"/>
              <a:gd name="connsiteY28" fmla="*/ 65813 h 308478"/>
              <a:gd name="connsiteX29" fmla="*/ 219621 w 566936"/>
              <a:gd name="connsiteY29" fmla="*/ 65813 h 308478"/>
              <a:gd name="connsiteX30" fmla="*/ 172324 w 566936"/>
              <a:gd name="connsiteY30" fmla="*/ 106890 h 308478"/>
              <a:gd name="connsiteX31" fmla="*/ 213190 w 566936"/>
              <a:gd name="connsiteY31" fmla="*/ 156694 h 308478"/>
              <a:gd name="connsiteX32" fmla="*/ 217662 w 566936"/>
              <a:gd name="connsiteY32" fmla="*/ 156914 h 308478"/>
              <a:gd name="connsiteX33" fmla="*/ 234737 w 566936"/>
              <a:gd name="connsiteY33" fmla="*/ 156914 h 308478"/>
              <a:gd name="connsiteX34" fmla="*/ 238940 w 566936"/>
              <a:gd name="connsiteY34" fmla="*/ 161131 h 308478"/>
              <a:gd name="connsiteX35" fmla="*/ 237805 w 566936"/>
              <a:gd name="connsiteY35" fmla="*/ 164001 h 308478"/>
              <a:gd name="connsiteX36" fmla="*/ 141734 w 566936"/>
              <a:gd name="connsiteY36" fmla="*/ 201285 h 308478"/>
              <a:gd name="connsiteX37" fmla="*/ 53759 w 566936"/>
              <a:gd name="connsiteY37" fmla="*/ 163951 h 308478"/>
              <a:gd name="connsiteX38" fmla="*/ 54053 w 566936"/>
              <a:gd name="connsiteY38" fmla="*/ 158004 h 308478"/>
              <a:gd name="connsiteX39" fmla="*/ 56860 w 566936"/>
              <a:gd name="connsiteY39" fmla="*/ 156914 h 308478"/>
              <a:gd name="connsiteX40" fmla="*/ 63847 w 566936"/>
              <a:gd name="connsiteY40" fmla="*/ 156914 h 308478"/>
              <a:gd name="connsiteX41" fmla="*/ 111145 w 566936"/>
              <a:gd name="connsiteY41" fmla="*/ 115836 h 308478"/>
              <a:gd name="connsiteX42" fmla="*/ 70261 w 566936"/>
              <a:gd name="connsiteY42" fmla="*/ 66032 h 308478"/>
              <a:gd name="connsiteX43" fmla="*/ 65806 w 566936"/>
              <a:gd name="connsiteY43" fmla="*/ 65813 h 308478"/>
              <a:gd name="connsiteX44" fmla="*/ 55685 w 566936"/>
              <a:gd name="connsiteY44" fmla="*/ 65813 h 308478"/>
              <a:gd name="connsiteX45" fmla="*/ 45555 w 566936"/>
              <a:gd name="connsiteY45" fmla="*/ 55691 h 308478"/>
              <a:gd name="connsiteX46" fmla="*/ 45555 w 566936"/>
              <a:gd name="connsiteY46" fmla="*/ 45553 h 308478"/>
              <a:gd name="connsiteX47" fmla="*/ 4385 w 566936"/>
              <a:gd name="connsiteY47" fmla="*/ 206 h 308478"/>
              <a:gd name="connsiteX48" fmla="*/ 6 w 566936"/>
              <a:gd name="connsiteY48" fmla="*/ 4152 h 308478"/>
              <a:gd name="connsiteX49" fmla="*/ 0 w 566936"/>
              <a:gd name="connsiteY49" fmla="*/ 4375 h 308478"/>
              <a:gd name="connsiteX50" fmla="*/ 0 w 566936"/>
              <a:gd name="connsiteY50" fmla="*/ 308478 h 308478"/>
              <a:gd name="connsiteX51" fmla="*/ 566937 w 566936"/>
              <a:gd name="connsiteY51" fmla="*/ 308478 h 308478"/>
              <a:gd name="connsiteX52" fmla="*/ 283468 w 566936"/>
              <a:gd name="connsiteY52" fmla="*/ 133395 h 308478"/>
              <a:gd name="connsiteX53" fmla="*/ 258456 w 566936"/>
              <a:gd name="connsiteY53" fmla="*/ 108383 h 308478"/>
              <a:gd name="connsiteX54" fmla="*/ 283468 w 566936"/>
              <a:gd name="connsiteY54" fmla="*/ 83371 h 308478"/>
              <a:gd name="connsiteX55" fmla="*/ 308480 w 566936"/>
              <a:gd name="connsiteY55" fmla="*/ 108383 h 308478"/>
              <a:gd name="connsiteX56" fmla="*/ 283468 w 566936"/>
              <a:gd name="connsiteY56" fmla="*/ 133395 h 30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66936" h="308478">
                <a:moveTo>
                  <a:pt x="566937" y="4383"/>
                </a:moveTo>
                <a:cubicBezTo>
                  <a:pt x="566940" y="2081"/>
                  <a:pt x="565076" y="212"/>
                  <a:pt x="562774" y="209"/>
                </a:cubicBezTo>
                <a:cubicBezTo>
                  <a:pt x="562700" y="209"/>
                  <a:pt x="562625" y="210"/>
                  <a:pt x="562551" y="215"/>
                </a:cubicBezTo>
                <a:cubicBezTo>
                  <a:pt x="539200" y="2477"/>
                  <a:pt x="521384" y="22101"/>
                  <a:pt x="521382" y="45561"/>
                </a:cubicBezTo>
                <a:lnTo>
                  <a:pt x="521382" y="55691"/>
                </a:lnTo>
                <a:cubicBezTo>
                  <a:pt x="521377" y="61279"/>
                  <a:pt x="516848" y="65808"/>
                  <a:pt x="511260" y="65813"/>
                </a:cubicBezTo>
                <a:lnTo>
                  <a:pt x="501130" y="65813"/>
                </a:lnTo>
                <a:cubicBezTo>
                  <a:pt x="475967" y="65816"/>
                  <a:pt x="455569" y="86218"/>
                  <a:pt x="455574" y="111382"/>
                </a:cubicBezTo>
                <a:cubicBezTo>
                  <a:pt x="455574" y="112870"/>
                  <a:pt x="455646" y="114356"/>
                  <a:pt x="455792" y="115836"/>
                </a:cubicBezTo>
                <a:cubicBezTo>
                  <a:pt x="458746" y="139603"/>
                  <a:pt x="479143" y="157319"/>
                  <a:pt x="503090" y="156914"/>
                </a:cubicBezTo>
                <a:lnTo>
                  <a:pt x="510076" y="156914"/>
                </a:lnTo>
                <a:cubicBezTo>
                  <a:pt x="512401" y="156925"/>
                  <a:pt x="514278" y="158819"/>
                  <a:pt x="514267" y="161144"/>
                </a:cubicBezTo>
                <a:cubicBezTo>
                  <a:pt x="514262" y="162182"/>
                  <a:pt x="513875" y="163181"/>
                  <a:pt x="513178" y="163951"/>
                </a:cubicBezTo>
                <a:cubicBezTo>
                  <a:pt x="490435" y="188253"/>
                  <a:pt x="458482" y="201814"/>
                  <a:pt x="425202" y="201285"/>
                </a:cubicBezTo>
                <a:cubicBezTo>
                  <a:pt x="389410" y="201285"/>
                  <a:pt x="350750" y="186662"/>
                  <a:pt x="329132" y="164001"/>
                </a:cubicBezTo>
                <a:cubicBezTo>
                  <a:pt x="327543" y="162303"/>
                  <a:pt x="327632" y="159639"/>
                  <a:pt x="329330" y="158050"/>
                </a:cubicBezTo>
                <a:cubicBezTo>
                  <a:pt x="330108" y="157322"/>
                  <a:pt x="331134" y="156916"/>
                  <a:pt x="332200" y="156914"/>
                </a:cubicBezTo>
                <a:lnTo>
                  <a:pt x="349275" y="156914"/>
                </a:lnTo>
                <a:cubicBezTo>
                  <a:pt x="374434" y="156916"/>
                  <a:pt x="394831" y="136521"/>
                  <a:pt x="394833" y="111363"/>
                </a:cubicBezTo>
                <a:cubicBezTo>
                  <a:pt x="394833" y="109869"/>
                  <a:pt x="394760" y="108376"/>
                  <a:pt x="394613" y="106890"/>
                </a:cubicBezTo>
                <a:cubicBezTo>
                  <a:pt x="391659" y="83124"/>
                  <a:pt x="371262" y="65408"/>
                  <a:pt x="347315" y="65813"/>
                </a:cubicBezTo>
                <a:lnTo>
                  <a:pt x="339153" y="65813"/>
                </a:lnTo>
                <a:cubicBezTo>
                  <a:pt x="333562" y="65813"/>
                  <a:pt x="329028" y="61282"/>
                  <a:pt x="329023" y="55691"/>
                </a:cubicBezTo>
                <a:lnTo>
                  <a:pt x="329023" y="47521"/>
                </a:lnTo>
                <a:cubicBezTo>
                  <a:pt x="329424" y="23573"/>
                  <a:pt x="311705" y="3176"/>
                  <a:pt x="287937" y="223"/>
                </a:cubicBezTo>
                <a:cubicBezTo>
                  <a:pt x="262899" y="-2245"/>
                  <a:pt x="240601" y="16051"/>
                  <a:pt x="238133" y="41089"/>
                </a:cubicBezTo>
                <a:cubicBezTo>
                  <a:pt x="237987" y="42576"/>
                  <a:pt x="237913" y="44068"/>
                  <a:pt x="237913" y="45561"/>
                </a:cubicBezTo>
                <a:lnTo>
                  <a:pt x="237913" y="55691"/>
                </a:lnTo>
                <a:cubicBezTo>
                  <a:pt x="237908" y="61279"/>
                  <a:pt x="233379" y="65808"/>
                  <a:pt x="227792" y="65813"/>
                </a:cubicBezTo>
                <a:lnTo>
                  <a:pt x="219621" y="65813"/>
                </a:lnTo>
                <a:cubicBezTo>
                  <a:pt x="195675" y="65408"/>
                  <a:pt x="175278" y="83124"/>
                  <a:pt x="172324" y="106890"/>
                </a:cubicBezTo>
                <a:cubicBezTo>
                  <a:pt x="169856" y="131928"/>
                  <a:pt x="188152" y="154226"/>
                  <a:pt x="213190" y="156694"/>
                </a:cubicBezTo>
                <a:cubicBezTo>
                  <a:pt x="214676" y="156841"/>
                  <a:pt x="216169" y="156914"/>
                  <a:pt x="217662" y="156914"/>
                </a:cubicBezTo>
                <a:lnTo>
                  <a:pt x="234737" y="156914"/>
                </a:lnTo>
                <a:cubicBezTo>
                  <a:pt x="237062" y="156918"/>
                  <a:pt x="238944" y="158806"/>
                  <a:pt x="238940" y="161131"/>
                </a:cubicBezTo>
                <a:cubicBezTo>
                  <a:pt x="238939" y="162197"/>
                  <a:pt x="238533" y="163222"/>
                  <a:pt x="237805" y="164001"/>
                </a:cubicBezTo>
                <a:cubicBezTo>
                  <a:pt x="216186" y="186662"/>
                  <a:pt x="177526" y="201285"/>
                  <a:pt x="141734" y="201285"/>
                </a:cubicBezTo>
                <a:cubicBezTo>
                  <a:pt x="108454" y="201814"/>
                  <a:pt x="76501" y="188253"/>
                  <a:pt x="53759" y="163951"/>
                </a:cubicBezTo>
                <a:cubicBezTo>
                  <a:pt x="52198" y="162228"/>
                  <a:pt x="52330" y="159565"/>
                  <a:pt x="54053" y="158004"/>
                </a:cubicBezTo>
                <a:cubicBezTo>
                  <a:pt x="54823" y="157307"/>
                  <a:pt x="55822" y="156919"/>
                  <a:pt x="56860" y="156914"/>
                </a:cubicBezTo>
                <a:lnTo>
                  <a:pt x="63847" y="156914"/>
                </a:lnTo>
                <a:cubicBezTo>
                  <a:pt x="87793" y="157319"/>
                  <a:pt x="108191" y="139603"/>
                  <a:pt x="111145" y="115836"/>
                </a:cubicBezTo>
                <a:cubicBezTo>
                  <a:pt x="113608" y="90794"/>
                  <a:pt x="95304" y="68495"/>
                  <a:pt x="70261" y="66032"/>
                </a:cubicBezTo>
                <a:cubicBezTo>
                  <a:pt x="68780" y="65886"/>
                  <a:pt x="67294" y="65813"/>
                  <a:pt x="65806" y="65813"/>
                </a:cubicBezTo>
                <a:lnTo>
                  <a:pt x="55685" y="65813"/>
                </a:lnTo>
                <a:cubicBezTo>
                  <a:pt x="50094" y="65813"/>
                  <a:pt x="45560" y="61282"/>
                  <a:pt x="45555" y="55691"/>
                </a:cubicBezTo>
                <a:lnTo>
                  <a:pt x="45555" y="45553"/>
                </a:lnTo>
                <a:cubicBezTo>
                  <a:pt x="45553" y="22093"/>
                  <a:pt x="27737" y="2469"/>
                  <a:pt x="4385" y="206"/>
                </a:cubicBezTo>
                <a:cubicBezTo>
                  <a:pt x="2086" y="86"/>
                  <a:pt x="125" y="1854"/>
                  <a:pt x="6" y="4152"/>
                </a:cubicBezTo>
                <a:cubicBezTo>
                  <a:pt x="2" y="4227"/>
                  <a:pt x="0" y="4301"/>
                  <a:pt x="0" y="4375"/>
                </a:cubicBezTo>
                <a:lnTo>
                  <a:pt x="0" y="308478"/>
                </a:lnTo>
                <a:lnTo>
                  <a:pt x="566937" y="308478"/>
                </a:lnTo>
                <a:close/>
                <a:moveTo>
                  <a:pt x="283468" y="133395"/>
                </a:moveTo>
                <a:cubicBezTo>
                  <a:pt x="269654" y="133395"/>
                  <a:pt x="258456" y="122197"/>
                  <a:pt x="258456" y="108383"/>
                </a:cubicBezTo>
                <a:cubicBezTo>
                  <a:pt x="258456" y="94569"/>
                  <a:pt x="269654" y="83371"/>
                  <a:pt x="283468" y="83371"/>
                </a:cubicBezTo>
                <a:cubicBezTo>
                  <a:pt x="297282" y="83371"/>
                  <a:pt x="308480" y="94569"/>
                  <a:pt x="308480" y="108383"/>
                </a:cubicBezTo>
                <a:cubicBezTo>
                  <a:pt x="308480" y="122197"/>
                  <a:pt x="297282" y="133395"/>
                  <a:pt x="283468" y="133395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30" name="Frihåndsform: figur 29">
            <a:extLst>
              <a:ext uri="{FF2B5EF4-FFF2-40B4-BE49-F238E27FC236}">
                <a16:creationId xmlns:a16="http://schemas.microsoft.com/office/drawing/2014/main" id="{0A4B8C0B-851F-1E7E-E0C5-9AF7858651A4}"/>
              </a:ext>
            </a:extLst>
          </p:cNvPr>
          <p:cNvSpPr/>
          <p:nvPr/>
        </p:nvSpPr>
        <p:spPr>
          <a:xfrm rot="20329740">
            <a:off x="-21510229" y="-5741493"/>
            <a:ext cx="566936" cy="133396"/>
          </a:xfrm>
          <a:custGeom>
            <a:avLst/>
            <a:gdLst>
              <a:gd name="connsiteX0" fmla="*/ 0 w 566936"/>
              <a:gd name="connsiteY0" fmla="*/ 0 h 133396"/>
              <a:gd name="connsiteX1" fmla="*/ 0 w 566936"/>
              <a:gd name="connsiteY1" fmla="*/ 133397 h 133396"/>
              <a:gd name="connsiteX2" fmla="*/ 566937 w 566936"/>
              <a:gd name="connsiteY2" fmla="*/ 133397 h 133396"/>
              <a:gd name="connsiteX3" fmla="*/ 566937 w 566936"/>
              <a:gd name="connsiteY3" fmla="*/ 0 h 133396"/>
              <a:gd name="connsiteX4" fmla="*/ 116722 w 566936"/>
              <a:gd name="connsiteY4" fmla="*/ 91710 h 133396"/>
              <a:gd name="connsiteX5" fmla="*/ 91710 w 566936"/>
              <a:gd name="connsiteY5" fmla="*/ 66698 h 133396"/>
              <a:gd name="connsiteX6" fmla="*/ 116722 w 566936"/>
              <a:gd name="connsiteY6" fmla="*/ 41687 h 133396"/>
              <a:gd name="connsiteX7" fmla="*/ 141734 w 566936"/>
              <a:gd name="connsiteY7" fmla="*/ 66698 h 133396"/>
              <a:gd name="connsiteX8" fmla="*/ 116722 w 566936"/>
              <a:gd name="connsiteY8" fmla="*/ 91710 h 133396"/>
              <a:gd name="connsiteX9" fmla="*/ 283468 w 566936"/>
              <a:gd name="connsiteY9" fmla="*/ 91710 h 133396"/>
              <a:gd name="connsiteX10" fmla="*/ 258456 w 566936"/>
              <a:gd name="connsiteY10" fmla="*/ 66698 h 133396"/>
              <a:gd name="connsiteX11" fmla="*/ 283468 w 566936"/>
              <a:gd name="connsiteY11" fmla="*/ 41687 h 133396"/>
              <a:gd name="connsiteX12" fmla="*/ 308480 w 566936"/>
              <a:gd name="connsiteY12" fmla="*/ 66698 h 133396"/>
              <a:gd name="connsiteX13" fmla="*/ 283468 w 566936"/>
              <a:gd name="connsiteY13" fmla="*/ 91710 h 133396"/>
              <a:gd name="connsiteX14" fmla="*/ 450214 w 566936"/>
              <a:gd name="connsiteY14" fmla="*/ 91710 h 133396"/>
              <a:gd name="connsiteX15" fmla="*/ 425202 w 566936"/>
              <a:gd name="connsiteY15" fmla="*/ 66698 h 133396"/>
              <a:gd name="connsiteX16" fmla="*/ 450214 w 566936"/>
              <a:gd name="connsiteY16" fmla="*/ 41687 h 133396"/>
              <a:gd name="connsiteX17" fmla="*/ 475226 w 566936"/>
              <a:gd name="connsiteY17" fmla="*/ 66698 h 133396"/>
              <a:gd name="connsiteX18" fmla="*/ 450214 w 566936"/>
              <a:gd name="connsiteY18" fmla="*/ 91710 h 13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6936" h="133396">
                <a:moveTo>
                  <a:pt x="0" y="0"/>
                </a:moveTo>
                <a:lnTo>
                  <a:pt x="0" y="133397"/>
                </a:lnTo>
                <a:lnTo>
                  <a:pt x="566937" y="133397"/>
                </a:lnTo>
                <a:lnTo>
                  <a:pt x="566937" y="0"/>
                </a:lnTo>
                <a:close/>
                <a:moveTo>
                  <a:pt x="116722" y="91710"/>
                </a:moveTo>
                <a:cubicBezTo>
                  <a:pt x="102908" y="91710"/>
                  <a:pt x="91710" y="80512"/>
                  <a:pt x="91710" y="66698"/>
                </a:cubicBezTo>
                <a:cubicBezTo>
                  <a:pt x="91710" y="52884"/>
                  <a:pt x="102908" y="41687"/>
                  <a:pt x="116722" y="41687"/>
                </a:cubicBezTo>
                <a:cubicBezTo>
                  <a:pt x="130536" y="41687"/>
                  <a:pt x="141734" y="52884"/>
                  <a:pt x="141734" y="66698"/>
                </a:cubicBezTo>
                <a:cubicBezTo>
                  <a:pt x="141734" y="80512"/>
                  <a:pt x="130536" y="91710"/>
                  <a:pt x="116722" y="91710"/>
                </a:cubicBezTo>
                <a:close/>
                <a:moveTo>
                  <a:pt x="283468" y="91710"/>
                </a:moveTo>
                <a:cubicBezTo>
                  <a:pt x="269654" y="91710"/>
                  <a:pt x="258456" y="80512"/>
                  <a:pt x="258456" y="66698"/>
                </a:cubicBezTo>
                <a:cubicBezTo>
                  <a:pt x="258456" y="52884"/>
                  <a:pt x="269654" y="41687"/>
                  <a:pt x="283468" y="41687"/>
                </a:cubicBezTo>
                <a:cubicBezTo>
                  <a:pt x="297282" y="41687"/>
                  <a:pt x="308480" y="52884"/>
                  <a:pt x="308480" y="66698"/>
                </a:cubicBezTo>
                <a:cubicBezTo>
                  <a:pt x="308480" y="80512"/>
                  <a:pt x="297282" y="91710"/>
                  <a:pt x="283468" y="91710"/>
                </a:cubicBezTo>
                <a:close/>
                <a:moveTo>
                  <a:pt x="450214" y="91710"/>
                </a:moveTo>
                <a:cubicBezTo>
                  <a:pt x="436400" y="91710"/>
                  <a:pt x="425202" y="80512"/>
                  <a:pt x="425202" y="66698"/>
                </a:cubicBezTo>
                <a:cubicBezTo>
                  <a:pt x="425202" y="52884"/>
                  <a:pt x="436400" y="41687"/>
                  <a:pt x="450214" y="41687"/>
                </a:cubicBezTo>
                <a:cubicBezTo>
                  <a:pt x="464028" y="41687"/>
                  <a:pt x="475226" y="52884"/>
                  <a:pt x="475226" y="66698"/>
                </a:cubicBezTo>
                <a:cubicBezTo>
                  <a:pt x="475226" y="80512"/>
                  <a:pt x="464028" y="91710"/>
                  <a:pt x="450214" y="91710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pic>
        <p:nvPicPr>
          <p:cNvPr id="80" name="Grafikk 79" descr="Kvinne med Bangs">
            <a:extLst>
              <a:ext uri="{FF2B5EF4-FFF2-40B4-BE49-F238E27FC236}">
                <a16:creationId xmlns:a16="http://schemas.microsoft.com/office/drawing/2014/main" id="{E8420EED-9DA7-A334-5484-9230DB813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4451430" y="-5375761"/>
            <a:ext cx="405018" cy="365016"/>
          </a:xfrm>
          <a:prstGeom prst="rect">
            <a:avLst/>
          </a:prstGeom>
        </p:spPr>
      </p:pic>
      <p:pic>
        <p:nvPicPr>
          <p:cNvPr id="82" name="Grafikk 81" descr="Kvinne med uavgjort hår">
            <a:extLst>
              <a:ext uri="{FF2B5EF4-FFF2-40B4-BE49-F238E27FC236}">
                <a16:creationId xmlns:a16="http://schemas.microsoft.com/office/drawing/2014/main" id="{F7E8925F-88E5-B5A7-22BD-CE1CBC6657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25068852" y="-4815933"/>
            <a:ext cx="461349" cy="461349"/>
          </a:xfrm>
          <a:prstGeom prst="rect">
            <a:avLst/>
          </a:prstGeom>
        </p:spPr>
      </p:pic>
      <p:pic>
        <p:nvPicPr>
          <p:cNvPr id="84" name="Grafikk 83" descr="Et mann med bølget hår">
            <a:extLst>
              <a:ext uri="{FF2B5EF4-FFF2-40B4-BE49-F238E27FC236}">
                <a16:creationId xmlns:a16="http://schemas.microsoft.com/office/drawing/2014/main" id="{ACDAD2C9-5C0C-AFB2-648C-B4E8FD6654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25371706" y="-5195589"/>
            <a:ext cx="349240" cy="448278"/>
          </a:xfrm>
          <a:prstGeom prst="rect">
            <a:avLst/>
          </a:prstGeom>
        </p:spPr>
      </p:pic>
      <p:pic>
        <p:nvPicPr>
          <p:cNvPr id="86" name="Grafikk 85" descr="Et barn med bølget hår">
            <a:extLst>
              <a:ext uri="{FF2B5EF4-FFF2-40B4-BE49-F238E27FC236}">
                <a16:creationId xmlns:a16="http://schemas.microsoft.com/office/drawing/2014/main" id="{44967BC9-DDDA-32F1-345D-36A2220CBC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23883993" y="-5238589"/>
            <a:ext cx="418245" cy="460676"/>
          </a:xfrm>
          <a:prstGeom prst="rect">
            <a:avLst/>
          </a:prstGeom>
        </p:spPr>
      </p:pic>
      <p:pic>
        <p:nvPicPr>
          <p:cNvPr id="88" name="Grafikk 87" descr="Gutt med spiky hår">
            <a:extLst>
              <a:ext uri="{FF2B5EF4-FFF2-40B4-BE49-F238E27FC236}">
                <a16:creationId xmlns:a16="http://schemas.microsoft.com/office/drawing/2014/main" id="{168A0FC6-ED46-3388-58A6-8B374CB268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347238">
            <a:off x="-25711638" y="-4909450"/>
            <a:ext cx="370217" cy="461348"/>
          </a:xfrm>
          <a:prstGeom prst="rect">
            <a:avLst/>
          </a:prstGeom>
        </p:spPr>
      </p:pic>
      <p:pic>
        <p:nvPicPr>
          <p:cNvPr id="90" name="Grafikk 89" descr="En forvirret ansikt">
            <a:extLst>
              <a:ext uri="{FF2B5EF4-FFF2-40B4-BE49-F238E27FC236}">
                <a16:creationId xmlns:a16="http://schemas.microsoft.com/office/drawing/2014/main" id="{59C020D4-CF7E-BA63-D8E8-12976B4903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23717597" y="-5081859"/>
            <a:ext cx="200507" cy="250633"/>
          </a:xfrm>
          <a:prstGeom prst="rect">
            <a:avLst/>
          </a:prstGeom>
        </p:spPr>
      </p:pic>
      <p:pic>
        <p:nvPicPr>
          <p:cNvPr id="92" name="Grafikk 91" descr="En bekymret ansikt">
            <a:extLst>
              <a:ext uri="{FF2B5EF4-FFF2-40B4-BE49-F238E27FC236}">
                <a16:creationId xmlns:a16="http://schemas.microsoft.com/office/drawing/2014/main" id="{A7E6C120-EF15-AFA0-8ED8-75FB0B24F5D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24800786" y="-4642610"/>
            <a:ext cx="200199" cy="218968"/>
          </a:xfrm>
          <a:prstGeom prst="rect">
            <a:avLst/>
          </a:prstGeom>
        </p:spPr>
      </p:pic>
      <p:pic>
        <p:nvPicPr>
          <p:cNvPr id="94" name="Grafikk 93" descr="En ansikts ansikt">
            <a:extLst>
              <a:ext uri="{FF2B5EF4-FFF2-40B4-BE49-F238E27FC236}">
                <a16:creationId xmlns:a16="http://schemas.microsoft.com/office/drawing/2014/main" id="{00D38589-3FF7-5ACA-E35E-FC6564A3CF1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25225002" y="-5011680"/>
            <a:ext cx="180296" cy="185760"/>
          </a:xfrm>
          <a:prstGeom prst="rect">
            <a:avLst/>
          </a:prstGeom>
        </p:spPr>
      </p:pic>
      <p:pic>
        <p:nvPicPr>
          <p:cNvPr id="96" name="Grafikk 95" descr="Et rolig ansikt">
            <a:extLst>
              <a:ext uri="{FF2B5EF4-FFF2-40B4-BE49-F238E27FC236}">
                <a16:creationId xmlns:a16="http://schemas.microsoft.com/office/drawing/2014/main" id="{7241BABB-DA4E-3AF0-D292-1EB7B74C5E5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24299151" y="-5258557"/>
            <a:ext cx="211440" cy="218048"/>
          </a:xfrm>
          <a:prstGeom prst="rect">
            <a:avLst/>
          </a:prstGeom>
        </p:spPr>
      </p:pic>
      <p:pic>
        <p:nvPicPr>
          <p:cNvPr id="98" name="Grafikk 97" descr="En prate ansikt">
            <a:extLst>
              <a:ext uri="{FF2B5EF4-FFF2-40B4-BE49-F238E27FC236}">
                <a16:creationId xmlns:a16="http://schemas.microsoft.com/office/drawing/2014/main" id="{A2D92DF9-25B9-3B66-7300-6DEA83E3752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25549714" y="-4745767"/>
            <a:ext cx="202539" cy="240515"/>
          </a:xfrm>
          <a:prstGeom prst="rect">
            <a:avLst/>
          </a:prstGeom>
        </p:spPr>
      </p:pic>
      <p:sp>
        <p:nvSpPr>
          <p:cNvPr id="102" name="Bue 101">
            <a:extLst>
              <a:ext uri="{FF2B5EF4-FFF2-40B4-BE49-F238E27FC236}">
                <a16:creationId xmlns:a16="http://schemas.microsoft.com/office/drawing/2014/main" id="{FF9432E4-30EC-1ADB-0873-118707C3A855}"/>
              </a:ext>
            </a:extLst>
          </p:cNvPr>
          <p:cNvSpPr/>
          <p:nvPr/>
        </p:nvSpPr>
        <p:spPr>
          <a:xfrm>
            <a:off x="-25928296" y="-1575400"/>
            <a:ext cx="1904474" cy="187079"/>
          </a:xfrm>
          <a:prstGeom prst="arc">
            <a:avLst>
              <a:gd name="adj1" fmla="val 10944435"/>
              <a:gd name="adj2" fmla="val 2134254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Snakkeboble: rektangel med avrundede hjørner 102">
            <a:extLst>
              <a:ext uri="{FF2B5EF4-FFF2-40B4-BE49-F238E27FC236}">
                <a16:creationId xmlns:a16="http://schemas.microsoft.com/office/drawing/2014/main" id="{A46337F0-7544-F55D-EFBC-6821FF2F1C45}"/>
              </a:ext>
            </a:extLst>
          </p:cNvPr>
          <p:cNvSpPr/>
          <p:nvPr/>
        </p:nvSpPr>
        <p:spPr>
          <a:xfrm>
            <a:off x="-22885173" y="-5869287"/>
            <a:ext cx="846387" cy="674514"/>
          </a:xfrm>
          <a:prstGeom prst="wedgeRoundRectCallout">
            <a:avLst>
              <a:gd name="adj1" fmla="val 84002"/>
              <a:gd name="adj2" fmla="val 19999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OK</a:t>
            </a:r>
          </a:p>
        </p:txBody>
      </p:sp>
      <p:sp>
        <p:nvSpPr>
          <p:cNvPr id="107" name="Frihåndsform: figur 106">
            <a:extLst>
              <a:ext uri="{FF2B5EF4-FFF2-40B4-BE49-F238E27FC236}">
                <a16:creationId xmlns:a16="http://schemas.microsoft.com/office/drawing/2014/main" id="{9969E4B1-2A75-93E6-BD90-9E4B4E405B0B}"/>
              </a:ext>
            </a:extLst>
          </p:cNvPr>
          <p:cNvSpPr/>
          <p:nvPr/>
        </p:nvSpPr>
        <p:spPr>
          <a:xfrm rot="1706509">
            <a:off x="-21118812" y="-5106637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CB502A22-D3F9-7A85-EB36-B8279FA89F04}"/>
              </a:ext>
            </a:extLst>
          </p:cNvPr>
          <p:cNvSpPr txBox="1"/>
          <p:nvPr/>
        </p:nvSpPr>
        <p:spPr>
          <a:xfrm>
            <a:off x="-25741636" y="525440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Er Gud rettferdig?</a:t>
            </a:r>
          </a:p>
        </p:txBody>
      </p:sp>
      <p:sp>
        <p:nvSpPr>
          <p:cNvPr id="130" name="Bildeforklaring: pil ned 129">
            <a:extLst>
              <a:ext uri="{FF2B5EF4-FFF2-40B4-BE49-F238E27FC236}">
                <a16:creationId xmlns:a16="http://schemas.microsoft.com/office/drawing/2014/main" id="{FE39B94D-EB3F-F94E-C50C-31A463CCDCDE}"/>
              </a:ext>
            </a:extLst>
          </p:cNvPr>
          <p:cNvSpPr/>
          <p:nvPr/>
        </p:nvSpPr>
        <p:spPr>
          <a:xfrm>
            <a:off x="-26203390" y="2268109"/>
            <a:ext cx="161045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7" name="Grafikk 116" descr="Et øye bilde som ruller">
            <a:extLst>
              <a:ext uri="{FF2B5EF4-FFF2-40B4-BE49-F238E27FC236}">
                <a16:creationId xmlns:a16="http://schemas.microsoft.com/office/drawing/2014/main" id="{ED8B51EA-D010-E62F-79DF-BCF7C7F0743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25505917" y="3120634"/>
            <a:ext cx="304800" cy="314325"/>
          </a:xfrm>
          <a:prstGeom prst="rect">
            <a:avLst/>
          </a:prstGeom>
        </p:spPr>
      </p:pic>
      <p:sp>
        <p:nvSpPr>
          <p:cNvPr id="132" name="Bildeforklaring: pil ned 131">
            <a:extLst>
              <a:ext uri="{FF2B5EF4-FFF2-40B4-BE49-F238E27FC236}">
                <a16:creationId xmlns:a16="http://schemas.microsoft.com/office/drawing/2014/main" id="{BE2D71A4-C460-0C4F-C723-5D46CD8A77CC}"/>
              </a:ext>
            </a:extLst>
          </p:cNvPr>
          <p:cNvSpPr/>
          <p:nvPr/>
        </p:nvSpPr>
        <p:spPr>
          <a:xfrm>
            <a:off x="-23845906" y="2386670"/>
            <a:ext cx="98249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3" name="TekstSylinder 132">
            <a:extLst>
              <a:ext uri="{FF2B5EF4-FFF2-40B4-BE49-F238E27FC236}">
                <a16:creationId xmlns:a16="http://schemas.microsoft.com/office/drawing/2014/main" id="{2A9FE238-D65D-4BD0-A7A7-7E1AD118D9EB}"/>
              </a:ext>
            </a:extLst>
          </p:cNvPr>
          <p:cNvSpPr txBox="1"/>
          <p:nvPr/>
        </p:nvSpPr>
        <p:spPr>
          <a:xfrm>
            <a:off x="-23903417" y="2386670"/>
            <a:ext cx="10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Elifas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25" name="Grafikk 124" descr="Mann med flat topp">
            <a:extLst>
              <a:ext uri="{FF2B5EF4-FFF2-40B4-BE49-F238E27FC236}">
                <a16:creationId xmlns:a16="http://schemas.microsoft.com/office/drawing/2014/main" id="{B9EDDB04-287B-9032-704E-B3E8F093187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-23543605" y="2932821"/>
            <a:ext cx="351886" cy="483098"/>
          </a:xfrm>
          <a:prstGeom prst="rect">
            <a:avLst/>
          </a:prstGeom>
        </p:spPr>
      </p:pic>
      <p:sp>
        <p:nvSpPr>
          <p:cNvPr id="134" name="Bildeforklaring: pil ned 133">
            <a:extLst>
              <a:ext uri="{FF2B5EF4-FFF2-40B4-BE49-F238E27FC236}">
                <a16:creationId xmlns:a16="http://schemas.microsoft.com/office/drawing/2014/main" id="{B2F15858-9A57-338D-A638-74FDB8C589E0}"/>
              </a:ext>
            </a:extLst>
          </p:cNvPr>
          <p:cNvSpPr/>
          <p:nvPr/>
        </p:nvSpPr>
        <p:spPr>
          <a:xfrm>
            <a:off x="-22882525" y="2268109"/>
            <a:ext cx="1113886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5" name="TekstSylinder 134">
            <a:extLst>
              <a:ext uri="{FF2B5EF4-FFF2-40B4-BE49-F238E27FC236}">
                <a16:creationId xmlns:a16="http://schemas.microsoft.com/office/drawing/2014/main" id="{56E71325-E0F7-3C44-6AF2-0C4D95F985D7}"/>
              </a:ext>
            </a:extLst>
          </p:cNvPr>
          <p:cNvSpPr txBox="1"/>
          <p:nvPr/>
        </p:nvSpPr>
        <p:spPr>
          <a:xfrm>
            <a:off x="-22940037" y="2268109"/>
            <a:ext cx="116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Bildad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36" name="Bildeforklaring: pil ned 135">
            <a:extLst>
              <a:ext uri="{FF2B5EF4-FFF2-40B4-BE49-F238E27FC236}">
                <a16:creationId xmlns:a16="http://schemas.microsoft.com/office/drawing/2014/main" id="{9E91DBE3-9D2B-C7CA-904C-436701092EA7}"/>
              </a:ext>
            </a:extLst>
          </p:cNvPr>
          <p:cNvSpPr/>
          <p:nvPr/>
        </p:nvSpPr>
        <p:spPr>
          <a:xfrm>
            <a:off x="-21838351" y="2588941"/>
            <a:ext cx="94007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7" name="TekstSylinder 136">
            <a:extLst>
              <a:ext uri="{FF2B5EF4-FFF2-40B4-BE49-F238E27FC236}">
                <a16:creationId xmlns:a16="http://schemas.microsoft.com/office/drawing/2014/main" id="{57A822FC-FDA5-7D34-FDB8-0D4B8FBF79E9}"/>
              </a:ext>
            </a:extLst>
          </p:cNvPr>
          <p:cNvSpPr txBox="1"/>
          <p:nvPr/>
        </p:nvSpPr>
        <p:spPr>
          <a:xfrm>
            <a:off x="-21973126" y="2588941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Sofar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21" name="Grafikk 120" descr="Skallet dame hode">
            <a:extLst>
              <a:ext uri="{FF2B5EF4-FFF2-40B4-BE49-F238E27FC236}">
                <a16:creationId xmlns:a16="http://schemas.microsoft.com/office/drawing/2014/main" id="{B3895B91-22D1-E6A7-5C78-08B68868F57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-22520151" y="2812113"/>
            <a:ext cx="372076" cy="440290"/>
          </a:xfrm>
          <a:prstGeom prst="rect">
            <a:avLst/>
          </a:prstGeom>
        </p:spPr>
      </p:pic>
      <p:pic>
        <p:nvPicPr>
          <p:cNvPr id="123" name="Grafikk 122" descr="Bære hode uten ansikt">
            <a:extLst>
              <a:ext uri="{FF2B5EF4-FFF2-40B4-BE49-F238E27FC236}">
                <a16:creationId xmlns:a16="http://schemas.microsoft.com/office/drawing/2014/main" id="{14A748D0-C50D-A1F6-7F88-146A0E1F629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-21630274" y="3152573"/>
            <a:ext cx="483413" cy="509901"/>
          </a:xfrm>
          <a:prstGeom prst="rect">
            <a:avLst/>
          </a:prstGeom>
        </p:spPr>
      </p:pic>
      <p:pic>
        <p:nvPicPr>
          <p:cNvPr id="149" name="Grafikk 148" descr="Gråtende ansikt med Gledestårer">
            <a:extLst>
              <a:ext uri="{FF2B5EF4-FFF2-40B4-BE49-F238E27FC236}">
                <a16:creationId xmlns:a16="http://schemas.microsoft.com/office/drawing/2014/main" id="{0160468A-6798-A0FB-DE2F-544C634671C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 rot="345954">
            <a:off x="-24036129" y="3955857"/>
            <a:ext cx="353885" cy="337033"/>
          </a:xfrm>
          <a:prstGeom prst="rect">
            <a:avLst/>
          </a:prstGeom>
        </p:spPr>
      </p:pic>
      <p:pic>
        <p:nvPicPr>
          <p:cNvPr id="34" name="Grafikk 33" descr="Gammelt manne ansikt">
            <a:extLst>
              <a:ext uri="{FF2B5EF4-FFF2-40B4-BE49-F238E27FC236}">
                <a16:creationId xmlns:a16="http://schemas.microsoft.com/office/drawing/2014/main" id="{3DA9186B-2BB8-6490-4E35-0D6810B61B6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22388826" y="2968034"/>
            <a:ext cx="235706" cy="228563"/>
          </a:xfrm>
          <a:prstGeom prst="rect">
            <a:avLst/>
          </a:prstGeom>
        </p:spPr>
      </p:pic>
      <p:pic>
        <p:nvPicPr>
          <p:cNvPr id="51" name="Grafikk 50" descr="Et gråtende ansikt">
            <a:extLst>
              <a:ext uri="{FF2B5EF4-FFF2-40B4-BE49-F238E27FC236}">
                <a16:creationId xmlns:a16="http://schemas.microsoft.com/office/drawing/2014/main" id="{20834301-EFC5-B3D7-FF5C-B4B0F4E54F24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-23439040" y="3141116"/>
            <a:ext cx="236932" cy="236932"/>
          </a:xfrm>
          <a:prstGeom prst="rect">
            <a:avLst/>
          </a:prstGeom>
        </p:spPr>
      </p:pic>
      <p:pic>
        <p:nvPicPr>
          <p:cNvPr id="55" name="Grafikk 54" descr="En lei ansikt">
            <a:extLst>
              <a:ext uri="{FF2B5EF4-FFF2-40B4-BE49-F238E27FC236}">
                <a16:creationId xmlns:a16="http://schemas.microsoft.com/office/drawing/2014/main" id="{9971C767-DB8A-227D-0411-4AE63BF246A8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-21512763" y="3317195"/>
            <a:ext cx="246266" cy="246266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BE9B22FA-09E5-2852-4B78-EF6A35ACC83D}"/>
              </a:ext>
            </a:extLst>
          </p:cNvPr>
          <p:cNvSpPr/>
          <p:nvPr/>
        </p:nvSpPr>
        <p:spPr>
          <a:xfrm>
            <a:off x="-18657073" y="-7795598"/>
            <a:ext cx="9595826" cy="3396634"/>
          </a:xfrm>
          <a:prstGeom prst="ellipse">
            <a:avLst/>
          </a:prstGeom>
          <a:solidFill>
            <a:srgbClr val="FCECCC"/>
          </a:solidFill>
          <a:ln w="136525" cmpd="tri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15EFAE4-D758-4C73-2639-8648CB39E9AA}"/>
              </a:ext>
            </a:extLst>
          </p:cNvPr>
          <p:cNvSpPr txBox="1"/>
          <p:nvPr/>
        </p:nvSpPr>
        <p:spPr>
          <a:xfrm>
            <a:off x="-19943588" y="-4110293"/>
            <a:ext cx="1268693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Skal ikke undergang ramme den urettferdige, </a:t>
            </a:r>
          </a:p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 ulykke dem som gjør det onde? Job 31:3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50" name="Likebent trekant 49">
            <a:extLst>
              <a:ext uri="{FF2B5EF4-FFF2-40B4-BE49-F238E27FC236}">
                <a16:creationId xmlns:a16="http://schemas.microsoft.com/office/drawing/2014/main" id="{201A0554-D6D2-1EFC-4C7A-C3C5ACB3BC4A}"/>
              </a:ext>
            </a:extLst>
          </p:cNvPr>
          <p:cNvSpPr/>
          <p:nvPr/>
        </p:nvSpPr>
        <p:spPr>
          <a:xfrm>
            <a:off x="-16282039" y="801423"/>
            <a:ext cx="5113841" cy="4059711"/>
          </a:xfrm>
          <a:prstGeom prst="triangle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7" name="Grafikk 56" descr="Kvinne som sitter på knær">
            <a:extLst>
              <a:ext uri="{FF2B5EF4-FFF2-40B4-BE49-F238E27FC236}">
                <a16:creationId xmlns:a16="http://schemas.microsoft.com/office/drawing/2014/main" id="{7A532A21-9B02-28B1-21F9-B12B3C560C3F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 rot="438630">
            <a:off x="-18147902" y="2189618"/>
            <a:ext cx="1518227" cy="1778933"/>
          </a:xfrm>
          <a:prstGeom prst="rect">
            <a:avLst/>
          </a:prstGeom>
        </p:spPr>
      </p:pic>
      <p:pic>
        <p:nvPicPr>
          <p:cNvPr id="58" name="Grafikk 57" descr="Eldre mann med sideburns">
            <a:extLst>
              <a:ext uri="{FF2B5EF4-FFF2-40B4-BE49-F238E27FC236}">
                <a16:creationId xmlns:a16="http://schemas.microsoft.com/office/drawing/2014/main" id="{15FD02CF-5143-78CB-9D68-0F3A0B256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-17627258" y="1738311"/>
            <a:ext cx="664030" cy="664030"/>
          </a:xfrm>
          <a:prstGeom prst="rect">
            <a:avLst/>
          </a:prstGeom>
        </p:spPr>
      </p:pic>
      <p:pic>
        <p:nvPicPr>
          <p:cNvPr id="79" name="Grafikk 78" descr="Mann som har tradisjonell klær">
            <a:extLst>
              <a:ext uri="{FF2B5EF4-FFF2-40B4-BE49-F238E27FC236}">
                <a16:creationId xmlns:a16="http://schemas.microsoft.com/office/drawing/2014/main" id="{17EB83C5-4A8D-0A7F-FD7A-0ED1C437849A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11093698" y="971836"/>
            <a:ext cx="1097683" cy="3032717"/>
          </a:xfrm>
          <a:prstGeom prst="rect">
            <a:avLst/>
          </a:prstGeom>
        </p:spPr>
      </p:pic>
      <p:pic>
        <p:nvPicPr>
          <p:cNvPr id="81" name="Grafikk 80" descr="Mann med flat topp">
            <a:extLst>
              <a:ext uri="{FF2B5EF4-FFF2-40B4-BE49-F238E27FC236}">
                <a16:creationId xmlns:a16="http://schemas.microsoft.com/office/drawing/2014/main" id="{A2B207F9-4AD6-F48D-D9EF-016F52387A6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-10795094" y="486629"/>
            <a:ext cx="466474" cy="640414"/>
          </a:xfrm>
          <a:prstGeom prst="rect">
            <a:avLst/>
          </a:prstGeom>
        </p:spPr>
      </p:pic>
      <p:pic>
        <p:nvPicPr>
          <p:cNvPr id="91" name="Grafikk 90" descr="Mann som har tradisjonell klær">
            <a:extLst>
              <a:ext uri="{FF2B5EF4-FFF2-40B4-BE49-F238E27FC236}">
                <a16:creationId xmlns:a16="http://schemas.microsoft.com/office/drawing/2014/main" id="{C04D4CE2-CF3A-C968-C363-57A00F8BEE8F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-10203381" y="1110215"/>
            <a:ext cx="1373856" cy="2915938"/>
          </a:xfrm>
          <a:prstGeom prst="rect">
            <a:avLst/>
          </a:prstGeom>
        </p:spPr>
      </p:pic>
      <p:pic>
        <p:nvPicPr>
          <p:cNvPr id="95" name="Grafikk 94" descr="Skallet dame hode">
            <a:extLst>
              <a:ext uri="{FF2B5EF4-FFF2-40B4-BE49-F238E27FC236}">
                <a16:creationId xmlns:a16="http://schemas.microsoft.com/office/drawing/2014/main" id="{85BAF933-C525-7F2B-70C1-5BA1EF79CD5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-9897590" y="593897"/>
            <a:ext cx="541195" cy="640413"/>
          </a:xfrm>
          <a:prstGeom prst="rect">
            <a:avLst/>
          </a:prstGeom>
        </p:spPr>
      </p:pic>
      <p:pic>
        <p:nvPicPr>
          <p:cNvPr id="100" name="Grafikk 99" descr="Bære hode uten ansikt">
            <a:extLst>
              <a:ext uri="{FF2B5EF4-FFF2-40B4-BE49-F238E27FC236}">
                <a16:creationId xmlns:a16="http://schemas.microsoft.com/office/drawing/2014/main" id="{ED4F319F-EADA-06D9-B391-40565FB3BB3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-9148391" y="1206758"/>
            <a:ext cx="711413" cy="750394"/>
          </a:xfrm>
          <a:prstGeom prst="rect">
            <a:avLst/>
          </a:prstGeom>
        </p:spPr>
      </p:pic>
      <p:pic>
        <p:nvPicPr>
          <p:cNvPr id="101" name="Grafikk 100" descr="Gammelt manne ansikt">
            <a:extLst>
              <a:ext uri="{FF2B5EF4-FFF2-40B4-BE49-F238E27FC236}">
                <a16:creationId xmlns:a16="http://schemas.microsoft.com/office/drawing/2014/main" id="{E57B7924-D79B-1FE2-409B-B0D36F84600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9772239" y="804064"/>
            <a:ext cx="357389" cy="346558"/>
          </a:xfrm>
          <a:prstGeom prst="rect">
            <a:avLst/>
          </a:prstGeom>
        </p:spPr>
      </p:pic>
      <p:pic>
        <p:nvPicPr>
          <p:cNvPr id="108" name="Grafikk 107" descr="En lei ansikt">
            <a:extLst>
              <a:ext uri="{FF2B5EF4-FFF2-40B4-BE49-F238E27FC236}">
                <a16:creationId xmlns:a16="http://schemas.microsoft.com/office/drawing/2014/main" id="{1BDD8724-016F-AEAF-307B-3B8340C12AA5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-9013339" y="1433658"/>
            <a:ext cx="391818" cy="391818"/>
          </a:xfrm>
          <a:prstGeom prst="rect">
            <a:avLst/>
          </a:prstGeom>
        </p:spPr>
      </p:pic>
      <p:pic>
        <p:nvPicPr>
          <p:cNvPr id="122" name="Grafikk 121" descr="Et deprimerende ansikt">
            <a:extLst>
              <a:ext uri="{FF2B5EF4-FFF2-40B4-BE49-F238E27FC236}">
                <a16:creationId xmlns:a16="http://schemas.microsoft.com/office/drawing/2014/main" id="{C20F5705-6F0E-CD86-772F-47C5E699D45A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 rot="649093">
            <a:off x="-17386119" y="2016848"/>
            <a:ext cx="347267" cy="336743"/>
          </a:xfrm>
          <a:prstGeom prst="rect">
            <a:avLst/>
          </a:prstGeom>
        </p:spPr>
      </p:pic>
      <p:pic>
        <p:nvPicPr>
          <p:cNvPr id="126" name="Grafikk 125" descr="En forvirret ansikt">
            <a:extLst>
              <a:ext uri="{FF2B5EF4-FFF2-40B4-BE49-F238E27FC236}">
                <a16:creationId xmlns:a16="http://schemas.microsoft.com/office/drawing/2014/main" id="{FB032FCB-4DC4-CE12-4452-C9DD28B43F3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0679430" y="680174"/>
            <a:ext cx="304800" cy="381000"/>
          </a:xfrm>
          <a:prstGeom prst="rect">
            <a:avLst/>
          </a:prstGeom>
        </p:spPr>
      </p:pic>
      <p:sp>
        <p:nvSpPr>
          <p:cNvPr id="127" name="TekstSylinder 126">
            <a:extLst>
              <a:ext uri="{FF2B5EF4-FFF2-40B4-BE49-F238E27FC236}">
                <a16:creationId xmlns:a16="http://schemas.microsoft.com/office/drawing/2014/main" id="{87AAD2B8-0F4F-42A4-8BDD-8F25DB575235}"/>
              </a:ext>
            </a:extLst>
          </p:cNvPr>
          <p:cNvSpPr txBox="1"/>
          <p:nvPr/>
        </p:nvSpPr>
        <p:spPr>
          <a:xfrm>
            <a:off x="-18052828" y="4523248"/>
            <a:ext cx="293589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Job er uskyldig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TekstSylinder 127">
            <a:extLst>
              <a:ext uri="{FF2B5EF4-FFF2-40B4-BE49-F238E27FC236}">
                <a16:creationId xmlns:a16="http://schemas.microsoft.com/office/drawing/2014/main" id="{A47B3DC9-10DD-525A-67C3-8D7CB9C94AE8}"/>
              </a:ext>
            </a:extLst>
          </p:cNvPr>
          <p:cNvSpPr txBox="1"/>
          <p:nvPr/>
        </p:nvSpPr>
        <p:spPr>
          <a:xfrm>
            <a:off x="-12876225" y="4294978"/>
            <a:ext cx="459891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Rettferdig kompensasjon</a:t>
            </a:r>
          </a:p>
          <a:p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Rettferdige prinsipper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9" name="Grafikk 98" descr="Mann med tradisjonell klær">
            <a:extLst>
              <a:ext uri="{FF2B5EF4-FFF2-40B4-BE49-F238E27FC236}">
                <a16:creationId xmlns:a16="http://schemas.microsoft.com/office/drawing/2014/main" id="{87409119-931C-BB64-A46E-4A3F58136923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-9439042" y="1830226"/>
            <a:ext cx="1192237" cy="2361197"/>
          </a:xfrm>
          <a:prstGeom prst="rect">
            <a:avLst/>
          </a:prstGeom>
        </p:spPr>
      </p:pic>
      <p:sp>
        <p:nvSpPr>
          <p:cNvPr id="129" name="TekstSylinder 128">
            <a:extLst>
              <a:ext uri="{FF2B5EF4-FFF2-40B4-BE49-F238E27FC236}">
                <a16:creationId xmlns:a16="http://schemas.microsoft.com/office/drawing/2014/main" id="{1C2E4957-A2CF-B19E-5B18-42AAE3627030}"/>
              </a:ext>
            </a:extLst>
          </p:cNvPr>
          <p:cNvSpPr txBox="1"/>
          <p:nvPr/>
        </p:nvSpPr>
        <p:spPr>
          <a:xfrm>
            <a:off x="-15514692" y="474007"/>
            <a:ext cx="357663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Guds rettferdighet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4" name="Rett linje 143">
            <a:extLst>
              <a:ext uri="{FF2B5EF4-FFF2-40B4-BE49-F238E27FC236}">
                <a16:creationId xmlns:a16="http://schemas.microsoft.com/office/drawing/2014/main" id="{29AA4426-B0F9-6065-680F-E30E0E7DC2CD}"/>
              </a:ext>
            </a:extLst>
          </p:cNvPr>
          <p:cNvCxnSpPr>
            <a:cxnSpLocks/>
          </p:cNvCxnSpPr>
          <p:nvPr/>
        </p:nvCxnSpPr>
        <p:spPr>
          <a:xfrm>
            <a:off x="-17758335" y="-8398615"/>
            <a:ext cx="7626151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Rett linje 144">
            <a:extLst>
              <a:ext uri="{FF2B5EF4-FFF2-40B4-BE49-F238E27FC236}">
                <a16:creationId xmlns:a16="http://schemas.microsoft.com/office/drawing/2014/main" id="{F8F64C48-0A2F-03CA-D9E0-26D8BD5FD2BC}"/>
              </a:ext>
            </a:extLst>
          </p:cNvPr>
          <p:cNvCxnSpPr>
            <a:cxnSpLocks/>
          </p:cNvCxnSpPr>
          <p:nvPr/>
        </p:nvCxnSpPr>
        <p:spPr>
          <a:xfrm flipH="1">
            <a:off x="-13884668" y="-7313644"/>
            <a:ext cx="21458" cy="2764031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kstSylinder 147">
            <a:extLst>
              <a:ext uri="{FF2B5EF4-FFF2-40B4-BE49-F238E27FC236}">
                <a16:creationId xmlns:a16="http://schemas.microsoft.com/office/drawing/2014/main" id="{2271CD84-49F5-2A40-B4AE-1DF2E09635CC}"/>
              </a:ext>
            </a:extLst>
          </p:cNvPr>
          <p:cNvSpPr txBox="1"/>
          <p:nvPr/>
        </p:nvSpPr>
        <p:spPr>
          <a:xfrm>
            <a:off x="-13580973" y="-6800660"/>
            <a:ext cx="366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Guds rettferdighet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0" name="TekstSylinder 149">
            <a:extLst>
              <a:ext uri="{FF2B5EF4-FFF2-40B4-BE49-F238E27FC236}">
                <a16:creationId xmlns:a16="http://schemas.microsoft.com/office/drawing/2014/main" id="{179E8708-AD41-29B5-838D-4FF58653C8C5}"/>
              </a:ext>
            </a:extLst>
          </p:cNvPr>
          <p:cNvSpPr txBox="1"/>
          <p:nvPr/>
        </p:nvSpPr>
        <p:spPr>
          <a:xfrm>
            <a:off x="-17642029" y="-6798888"/>
            <a:ext cx="370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menneskelig atferd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1" name="TekstSylinder 150">
            <a:extLst>
              <a:ext uri="{FF2B5EF4-FFF2-40B4-BE49-F238E27FC236}">
                <a16:creationId xmlns:a16="http://schemas.microsoft.com/office/drawing/2014/main" id="{1B92A7F1-48CA-FE16-5EBA-D65BA769C278}"/>
              </a:ext>
            </a:extLst>
          </p:cNvPr>
          <p:cNvSpPr txBox="1"/>
          <p:nvPr/>
        </p:nvSpPr>
        <p:spPr>
          <a:xfrm>
            <a:off x="-13363349" y="-5586849"/>
            <a:ext cx="285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ulykke og straff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2" name="TekstSylinder 151">
            <a:extLst>
              <a:ext uri="{FF2B5EF4-FFF2-40B4-BE49-F238E27FC236}">
                <a16:creationId xmlns:a16="http://schemas.microsoft.com/office/drawing/2014/main" id="{42DB880F-2670-CD0F-A7CE-476835E56187}"/>
              </a:ext>
            </a:extLst>
          </p:cNvPr>
          <p:cNvSpPr txBox="1"/>
          <p:nvPr/>
        </p:nvSpPr>
        <p:spPr>
          <a:xfrm>
            <a:off x="-13393293" y="-6218590"/>
            <a:ext cx="4332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suksess og belønning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" name="TekstSylinder 152">
            <a:extLst>
              <a:ext uri="{FF2B5EF4-FFF2-40B4-BE49-F238E27FC236}">
                <a16:creationId xmlns:a16="http://schemas.microsoft.com/office/drawing/2014/main" id="{3A905F6A-E3CD-E84D-F324-96C823E98491}"/>
              </a:ext>
            </a:extLst>
          </p:cNvPr>
          <p:cNvSpPr txBox="1"/>
          <p:nvPr/>
        </p:nvSpPr>
        <p:spPr>
          <a:xfrm>
            <a:off x="-16645435" y="-5632049"/>
            <a:ext cx="285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ond og dum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TekstSylinder 153">
            <a:extLst>
              <a:ext uri="{FF2B5EF4-FFF2-40B4-BE49-F238E27FC236}">
                <a16:creationId xmlns:a16="http://schemas.microsoft.com/office/drawing/2014/main" id="{836A9543-B911-4C95-DB5A-3912ADBF9C57}"/>
              </a:ext>
            </a:extLst>
          </p:cNvPr>
          <p:cNvSpPr txBox="1"/>
          <p:nvPr/>
        </p:nvSpPr>
        <p:spPr>
          <a:xfrm>
            <a:off x="-16499386" y="-6187459"/>
            <a:ext cx="285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nb-NO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lok og god</a:t>
            </a:r>
          </a:p>
        </p:txBody>
      </p:sp>
      <p:cxnSp>
        <p:nvCxnSpPr>
          <p:cNvPr id="158" name="Rett linje 157">
            <a:extLst>
              <a:ext uri="{FF2B5EF4-FFF2-40B4-BE49-F238E27FC236}">
                <a16:creationId xmlns:a16="http://schemas.microsoft.com/office/drawing/2014/main" id="{C1507D5F-8DA3-D800-6FFA-5C0C0A700068}"/>
              </a:ext>
            </a:extLst>
          </p:cNvPr>
          <p:cNvCxnSpPr>
            <a:cxnSpLocks/>
          </p:cNvCxnSpPr>
          <p:nvPr/>
        </p:nvCxnSpPr>
        <p:spPr>
          <a:xfrm>
            <a:off x="-17713755" y="-6286280"/>
            <a:ext cx="7626151" cy="0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Grafikk 55" descr="Et bånd banner">
            <a:extLst>
              <a:ext uri="{FF2B5EF4-FFF2-40B4-BE49-F238E27FC236}">
                <a16:creationId xmlns:a16="http://schemas.microsoft.com/office/drawing/2014/main" id="{8E303865-6626-A007-7C3A-D5744100C0C8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-16715102" y="-8105737"/>
            <a:ext cx="6192036" cy="1412026"/>
          </a:xfrm>
          <a:prstGeom prst="rect">
            <a:avLst/>
          </a:prstGeom>
        </p:spPr>
      </p:pic>
      <p:sp>
        <p:nvSpPr>
          <p:cNvPr id="142" name="TekstSylinder 141">
            <a:extLst>
              <a:ext uri="{FF2B5EF4-FFF2-40B4-BE49-F238E27FC236}">
                <a16:creationId xmlns:a16="http://schemas.microsoft.com/office/drawing/2014/main" id="{8D55D0BA-8581-64FB-A7F6-E231F0F6E6B8}"/>
              </a:ext>
            </a:extLst>
          </p:cNvPr>
          <p:cNvSpPr txBox="1"/>
          <p:nvPr/>
        </p:nvSpPr>
        <p:spPr>
          <a:xfrm>
            <a:off x="-16016516" y="-7397947"/>
            <a:ext cx="4635067" cy="136742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54468"/>
              </a:avLst>
            </a:prstTxWarp>
            <a:spAutoFit/>
          </a:bodyPr>
          <a:lstStyle/>
          <a:p>
            <a:pPr algn="ctr"/>
            <a:r>
              <a:rPr lang="nb-NO" sz="4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ANTAKELSE</a:t>
            </a:r>
          </a:p>
        </p:txBody>
      </p:sp>
      <p:grpSp>
        <p:nvGrpSpPr>
          <p:cNvPr id="162" name="Grafikk 160" descr="En flygende pil">
            <a:extLst>
              <a:ext uri="{FF2B5EF4-FFF2-40B4-BE49-F238E27FC236}">
                <a16:creationId xmlns:a16="http://schemas.microsoft.com/office/drawing/2014/main" id="{8710BDE2-F793-7591-51B1-13434C623B98}"/>
              </a:ext>
            </a:extLst>
          </p:cNvPr>
          <p:cNvGrpSpPr/>
          <p:nvPr/>
        </p:nvGrpSpPr>
        <p:grpSpPr>
          <a:xfrm rot="437568">
            <a:off x="-14410127" y="-6212044"/>
            <a:ext cx="1050918" cy="598919"/>
            <a:chOff x="2072128" y="4936976"/>
            <a:chExt cx="1191132" cy="598919"/>
          </a:xfrm>
        </p:grpSpPr>
        <p:sp>
          <p:nvSpPr>
            <p:cNvPr id="163" name="Frihåndsform: figur 162">
              <a:extLst>
                <a:ext uri="{FF2B5EF4-FFF2-40B4-BE49-F238E27FC236}">
                  <a16:creationId xmlns:a16="http://schemas.microsoft.com/office/drawing/2014/main" id="{7E185059-6AAB-96B4-6F78-B6F78D842AB5}"/>
                </a:ext>
              </a:extLst>
            </p:cNvPr>
            <p:cNvSpPr/>
            <p:nvPr/>
          </p:nvSpPr>
          <p:spPr>
            <a:xfrm>
              <a:off x="2095160" y="4958795"/>
              <a:ext cx="1153294" cy="559104"/>
            </a:xfrm>
            <a:custGeom>
              <a:avLst/>
              <a:gdLst>
                <a:gd name="connsiteX0" fmla="*/ 932 w 1153294"/>
                <a:gd name="connsiteY0" fmla="*/ 170406 h 559104"/>
                <a:gd name="connsiteX1" fmla="*/ 106899 w 1153294"/>
                <a:gd name="connsiteY1" fmla="*/ 342986 h 559104"/>
                <a:gd name="connsiteX2" fmla="*/ 107639 w 1153294"/>
                <a:gd name="connsiteY2" fmla="*/ 347655 h 559104"/>
                <a:gd name="connsiteX3" fmla="*/ 55911 w 1153294"/>
                <a:gd name="connsiteY3" fmla="*/ 550740 h 559104"/>
                <a:gd name="connsiteX4" fmla="*/ 66202 w 1153294"/>
                <a:gd name="connsiteY4" fmla="*/ 558780 h 559104"/>
                <a:gd name="connsiteX5" fmla="*/ 753676 w 1153294"/>
                <a:gd name="connsiteY5" fmla="*/ 374915 h 559104"/>
                <a:gd name="connsiteX6" fmla="*/ 764049 w 1153294"/>
                <a:gd name="connsiteY6" fmla="*/ 380412 h 559104"/>
                <a:gd name="connsiteX7" fmla="*/ 788125 w 1153294"/>
                <a:gd name="connsiteY7" fmla="*/ 509708 h 559104"/>
                <a:gd name="connsiteX8" fmla="*/ 801718 w 1153294"/>
                <a:gd name="connsiteY8" fmla="*/ 513560 h 559104"/>
                <a:gd name="connsiteX9" fmla="*/ 1150860 w 1153294"/>
                <a:gd name="connsiteY9" fmla="*/ 222788 h 559104"/>
                <a:gd name="connsiteX10" fmla="*/ 1149364 w 1153294"/>
                <a:gd name="connsiteY10" fmla="*/ 211932 h 559104"/>
                <a:gd name="connsiteX11" fmla="*/ 735730 w 1153294"/>
                <a:gd name="connsiteY11" fmla="*/ 984 h 559104"/>
                <a:gd name="connsiteX12" fmla="*/ 723529 w 1153294"/>
                <a:gd name="connsiteY12" fmla="*/ 6810 h 559104"/>
                <a:gd name="connsiteX13" fmla="*/ 721597 w 1153294"/>
                <a:gd name="connsiteY13" fmla="*/ 130652 h 559104"/>
                <a:gd name="connsiteX14" fmla="*/ 713838 w 1153294"/>
                <a:gd name="connsiteY14" fmla="*/ 137447 h 559104"/>
                <a:gd name="connsiteX15" fmla="*/ 7766 w 1153294"/>
                <a:gd name="connsiteY15" fmla="*/ 160316 h 559104"/>
                <a:gd name="connsiteX16" fmla="*/ 932 w 1153294"/>
                <a:gd name="connsiteY16" fmla="*/ 170406 h 5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3294" h="559104">
                  <a:moveTo>
                    <a:pt x="932" y="170406"/>
                  </a:moveTo>
                  <a:lnTo>
                    <a:pt x="106899" y="342986"/>
                  </a:lnTo>
                  <a:cubicBezTo>
                    <a:pt x="107780" y="344422"/>
                    <a:pt x="108039" y="346073"/>
                    <a:pt x="107639" y="347655"/>
                  </a:cubicBezTo>
                  <a:lnTo>
                    <a:pt x="55911" y="550740"/>
                  </a:lnTo>
                  <a:cubicBezTo>
                    <a:pt x="54593" y="555908"/>
                    <a:pt x="60294" y="560362"/>
                    <a:pt x="66202" y="558780"/>
                  </a:cubicBezTo>
                  <a:lnTo>
                    <a:pt x="753676" y="374915"/>
                  </a:lnTo>
                  <a:cubicBezTo>
                    <a:pt x="758370" y="373656"/>
                    <a:pt x="763279" y="376256"/>
                    <a:pt x="764049" y="380412"/>
                  </a:cubicBezTo>
                  <a:lnTo>
                    <a:pt x="788125" y="509708"/>
                  </a:lnTo>
                  <a:cubicBezTo>
                    <a:pt x="789154" y="515224"/>
                    <a:pt x="797039" y="517464"/>
                    <a:pt x="801718" y="513560"/>
                  </a:cubicBezTo>
                  <a:lnTo>
                    <a:pt x="1150860" y="222788"/>
                  </a:lnTo>
                  <a:cubicBezTo>
                    <a:pt x="1154650" y="219631"/>
                    <a:pt x="1153910" y="214254"/>
                    <a:pt x="1149364" y="211932"/>
                  </a:cubicBezTo>
                  <a:lnTo>
                    <a:pt x="735730" y="984"/>
                  </a:lnTo>
                  <a:cubicBezTo>
                    <a:pt x="730392" y="-1737"/>
                    <a:pt x="723618" y="1502"/>
                    <a:pt x="723529" y="6810"/>
                  </a:cubicBezTo>
                  <a:lnTo>
                    <a:pt x="721597" y="130652"/>
                  </a:lnTo>
                  <a:cubicBezTo>
                    <a:pt x="721538" y="134322"/>
                    <a:pt x="718132" y="137308"/>
                    <a:pt x="713838" y="137447"/>
                  </a:cubicBezTo>
                  <a:lnTo>
                    <a:pt x="7766" y="160316"/>
                  </a:lnTo>
                  <a:cubicBezTo>
                    <a:pt x="1843" y="160512"/>
                    <a:pt x="-1822" y="165921"/>
                    <a:pt x="932" y="170406"/>
                  </a:cubicBezTo>
                  <a:close/>
                </a:path>
              </a:pathLst>
            </a:custGeom>
            <a:solidFill>
              <a:srgbClr val="FFFFFF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64" name="Frihåndsform: figur 163">
              <a:extLst>
                <a:ext uri="{FF2B5EF4-FFF2-40B4-BE49-F238E27FC236}">
                  <a16:creationId xmlns:a16="http://schemas.microsoft.com/office/drawing/2014/main" id="{7ACAC030-B21E-B74C-E288-E720EFABA5A1}"/>
                </a:ext>
              </a:extLst>
            </p:cNvPr>
            <p:cNvSpPr/>
            <p:nvPr/>
          </p:nvSpPr>
          <p:spPr>
            <a:xfrm>
              <a:off x="2072128" y="4936976"/>
              <a:ext cx="1191132" cy="598919"/>
            </a:xfrm>
            <a:custGeom>
              <a:avLst/>
              <a:gdLst>
                <a:gd name="connsiteX0" fmla="*/ 1184523 w 1191132"/>
                <a:gd name="connsiteY0" fmla="*/ 227260 h 598919"/>
                <a:gd name="connsiteX1" fmla="*/ 750959 w 1191132"/>
                <a:gd name="connsiteY1" fmla="*/ 1439 h 598919"/>
                <a:gd name="connsiteX2" fmla="*/ 732761 w 1191132"/>
                <a:gd name="connsiteY2" fmla="*/ 10359 h 598919"/>
                <a:gd name="connsiteX3" fmla="*/ 734538 w 1191132"/>
                <a:gd name="connsiteY3" fmla="*/ 147214 h 598919"/>
                <a:gd name="connsiteX4" fmla="*/ 27814 w 1191132"/>
                <a:gd name="connsiteY4" fmla="*/ 171146 h 598919"/>
                <a:gd name="connsiteX5" fmla="*/ 13437 w 1191132"/>
                <a:gd name="connsiteY5" fmla="*/ 171172 h 598919"/>
                <a:gd name="connsiteX6" fmla="*/ 2109 w 1191132"/>
                <a:gd name="connsiteY6" fmla="*/ 188037 h 598919"/>
                <a:gd name="connsiteX7" fmla="*/ 116242 w 1191132"/>
                <a:gd name="connsiteY7" fmla="*/ 370498 h 598919"/>
                <a:gd name="connsiteX8" fmla="*/ 61537 w 1191132"/>
                <a:gd name="connsiteY8" fmla="*/ 584559 h 598919"/>
                <a:gd name="connsiteX9" fmla="*/ 77766 w 1191132"/>
                <a:gd name="connsiteY9" fmla="*/ 598426 h 598919"/>
                <a:gd name="connsiteX10" fmla="*/ 776561 w 1191132"/>
                <a:gd name="connsiteY10" fmla="*/ 408576 h 598919"/>
                <a:gd name="connsiteX11" fmla="*/ 795099 w 1191132"/>
                <a:gd name="connsiteY11" fmla="*/ 523467 h 598919"/>
                <a:gd name="connsiteX12" fmla="*/ 805864 w 1191132"/>
                <a:gd name="connsiteY12" fmla="*/ 548974 h 598919"/>
                <a:gd name="connsiteX13" fmla="*/ 827082 w 1191132"/>
                <a:gd name="connsiteY13" fmla="*/ 551308 h 598919"/>
                <a:gd name="connsiteX14" fmla="*/ 995875 w 1191132"/>
                <a:gd name="connsiteY14" fmla="*/ 407595 h 598919"/>
                <a:gd name="connsiteX15" fmla="*/ 1187255 w 1191132"/>
                <a:gd name="connsiteY15" fmla="*/ 245372 h 598919"/>
                <a:gd name="connsiteX16" fmla="*/ 1184523 w 1191132"/>
                <a:gd name="connsiteY16" fmla="*/ 227260 h 598919"/>
                <a:gd name="connsiteX17" fmla="*/ 1075581 w 1191132"/>
                <a:gd name="connsiteY17" fmla="*/ 307160 h 598919"/>
                <a:gd name="connsiteX18" fmla="*/ 822610 w 1191132"/>
                <a:gd name="connsiteY18" fmla="*/ 522429 h 598919"/>
                <a:gd name="connsiteX19" fmla="*/ 800296 w 1191132"/>
                <a:gd name="connsiteY19" fmla="*/ 389774 h 598919"/>
                <a:gd name="connsiteX20" fmla="*/ 783675 w 1191132"/>
                <a:gd name="connsiteY20" fmla="*/ 381715 h 598919"/>
                <a:gd name="connsiteX21" fmla="*/ 94579 w 1191132"/>
                <a:gd name="connsiteY21" fmla="*/ 569832 h 598919"/>
                <a:gd name="connsiteX22" fmla="*/ 142169 w 1191132"/>
                <a:gd name="connsiteY22" fmla="*/ 372207 h 598919"/>
                <a:gd name="connsiteX23" fmla="*/ 136572 w 1191132"/>
                <a:gd name="connsiteY23" fmla="*/ 354702 h 598919"/>
                <a:gd name="connsiteX24" fmla="*/ 38683 w 1191132"/>
                <a:gd name="connsiteY24" fmla="*/ 193459 h 598919"/>
                <a:gd name="connsiteX25" fmla="*/ 737285 w 1191132"/>
                <a:gd name="connsiteY25" fmla="*/ 169128 h 598919"/>
                <a:gd name="connsiteX26" fmla="*/ 744170 w 1191132"/>
                <a:gd name="connsiteY26" fmla="*/ 168900 h 598919"/>
                <a:gd name="connsiteX27" fmla="*/ 753876 w 1191132"/>
                <a:gd name="connsiteY27" fmla="*/ 150440 h 598919"/>
                <a:gd name="connsiteX28" fmla="*/ 756549 w 1191132"/>
                <a:gd name="connsiteY28" fmla="*/ 29236 h 598919"/>
                <a:gd name="connsiteX29" fmla="*/ 1155864 w 1191132"/>
                <a:gd name="connsiteY29" fmla="*/ 239432 h 598919"/>
                <a:gd name="connsiteX30" fmla="*/ 1075581 w 1191132"/>
                <a:gd name="connsiteY30" fmla="*/ 307160 h 5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1132" h="598919">
                  <a:moveTo>
                    <a:pt x="1184523" y="227260"/>
                  </a:moveTo>
                  <a:cubicBezTo>
                    <a:pt x="1039274" y="153009"/>
                    <a:pt x="894373" y="78258"/>
                    <a:pt x="750959" y="1439"/>
                  </a:cubicBezTo>
                  <a:cubicBezTo>
                    <a:pt x="743163" y="-2705"/>
                    <a:pt x="732673" y="2666"/>
                    <a:pt x="732761" y="10359"/>
                  </a:cubicBezTo>
                  <a:cubicBezTo>
                    <a:pt x="733302" y="55984"/>
                    <a:pt x="734553" y="101583"/>
                    <a:pt x="734538" y="147214"/>
                  </a:cubicBezTo>
                  <a:cubicBezTo>
                    <a:pt x="499025" y="156096"/>
                    <a:pt x="263594" y="168843"/>
                    <a:pt x="27814" y="171146"/>
                  </a:cubicBezTo>
                  <a:cubicBezTo>
                    <a:pt x="23024" y="171165"/>
                    <a:pt x="18234" y="171178"/>
                    <a:pt x="13437" y="171172"/>
                  </a:cubicBezTo>
                  <a:cubicBezTo>
                    <a:pt x="4338" y="171165"/>
                    <a:pt x="-4043" y="180996"/>
                    <a:pt x="2109" y="188037"/>
                  </a:cubicBezTo>
                  <a:cubicBezTo>
                    <a:pt x="49581" y="244031"/>
                    <a:pt x="83555" y="307533"/>
                    <a:pt x="116242" y="370498"/>
                  </a:cubicBezTo>
                  <a:cubicBezTo>
                    <a:pt x="103982" y="442769"/>
                    <a:pt x="87960" y="515034"/>
                    <a:pt x="61537" y="584559"/>
                  </a:cubicBezTo>
                  <a:cubicBezTo>
                    <a:pt x="58406" y="592524"/>
                    <a:pt x="68460" y="601083"/>
                    <a:pt x="77766" y="598426"/>
                  </a:cubicBezTo>
                  <a:cubicBezTo>
                    <a:pt x="309222" y="531014"/>
                    <a:pt x="548451" y="484497"/>
                    <a:pt x="776561" y="408576"/>
                  </a:cubicBezTo>
                  <a:cubicBezTo>
                    <a:pt x="782513" y="446862"/>
                    <a:pt x="785200" y="485699"/>
                    <a:pt x="795099" y="523467"/>
                  </a:cubicBezTo>
                  <a:cubicBezTo>
                    <a:pt x="797424" y="532070"/>
                    <a:pt x="800148" y="541496"/>
                    <a:pt x="805864" y="548974"/>
                  </a:cubicBezTo>
                  <a:cubicBezTo>
                    <a:pt x="810565" y="555123"/>
                    <a:pt x="820700" y="556800"/>
                    <a:pt x="827082" y="551308"/>
                  </a:cubicBezTo>
                  <a:cubicBezTo>
                    <a:pt x="883038" y="503140"/>
                    <a:pt x="939460" y="455371"/>
                    <a:pt x="995875" y="407595"/>
                  </a:cubicBezTo>
                  <a:cubicBezTo>
                    <a:pt x="1059700" y="353544"/>
                    <a:pt x="1123437" y="299423"/>
                    <a:pt x="1187255" y="245372"/>
                  </a:cubicBezTo>
                  <a:cubicBezTo>
                    <a:pt x="1193482" y="240102"/>
                    <a:pt x="1191949" y="231049"/>
                    <a:pt x="1184523" y="227260"/>
                  </a:cubicBezTo>
                  <a:close/>
                  <a:moveTo>
                    <a:pt x="1075581" y="307160"/>
                  </a:moveTo>
                  <a:cubicBezTo>
                    <a:pt x="990951" y="378653"/>
                    <a:pt x="906640" y="450424"/>
                    <a:pt x="822610" y="522429"/>
                  </a:cubicBezTo>
                  <a:cubicBezTo>
                    <a:pt x="810261" y="479227"/>
                    <a:pt x="808995" y="433818"/>
                    <a:pt x="800296" y="389774"/>
                  </a:cubicBezTo>
                  <a:cubicBezTo>
                    <a:pt x="799045" y="384024"/>
                    <a:pt x="790094" y="379640"/>
                    <a:pt x="783675" y="381715"/>
                  </a:cubicBezTo>
                  <a:cubicBezTo>
                    <a:pt x="559016" y="457636"/>
                    <a:pt x="323044" y="503659"/>
                    <a:pt x="94579" y="569832"/>
                  </a:cubicBezTo>
                  <a:cubicBezTo>
                    <a:pt x="116294" y="505121"/>
                    <a:pt x="130508" y="438720"/>
                    <a:pt x="142169" y="372207"/>
                  </a:cubicBezTo>
                  <a:cubicBezTo>
                    <a:pt x="143235" y="365653"/>
                    <a:pt x="139548" y="360585"/>
                    <a:pt x="136572" y="354702"/>
                  </a:cubicBezTo>
                  <a:cubicBezTo>
                    <a:pt x="107928" y="299347"/>
                    <a:pt x="77869" y="244069"/>
                    <a:pt x="38683" y="193459"/>
                  </a:cubicBezTo>
                  <a:cubicBezTo>
                    <a:pt x="271738" y="190176"/>
                    <a:pt x="504467" y="177972"/>
                    <a:pt x="737285" y="169128"/>
                  </a:cubicBezTo>
                  <a:cubicBezTo>
                    <a:pt x="739580" y="169052"/>
                    <a:pt x="741875" y="168976"/>
                    <a:pt x="744170" y="168900"/>
                  </a:cubicBezTo>
                  <a:cubicBezTo>
                    <a:pt x="756305" y="168527"/>
                    <a:pt x="759562" y="156577"/>
                    <a:pt x="753876" y="150440"/>
                  </a:cubicBezTo>
                  <a:cubicBezTo>
                    <a:pt x="754431" y="110029"/>
                    <a:pt x="755697" y="69642"/>
                    <a:pt x="756549" y="29236"/>
                  </a:cubicBezTo>
                  <a:cubicBezTo>
                    <a:pt x="888013" y="101532"/>
                    <a:pt x="1022209" y="170153"/>
                    <a:pt x="1155864" y="239432"/>
                  </a:cubicBezTo>
                  <a:cubicBezTo>
                    <a:pt x="1129093" y="262004"/>
                    <a:pt x="1102337" y="284576"/>
                    <a:pt x="1075581" y="307160"/>
                  </a:cubicBezTo>
                  <a:close/>
                </a:path>
              </a:pathLst>
            </a:custGeom>
            <a:solidFill>
              <a:srgbClr val="000000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grpSp>
        <p:nvGrpSpPr>
          <p:cNvPr id="168" name="Grafikk 160" descr="En flygende pil">
            <a:extLst>
              <a:ext uri="{FF2B5EF4-FFF2-40B4-BE49-F238E27FC236}">
                <a16:creationId xmlns:a16="http://schemas.microsoft.com/office/drawing/2014/main" id="{6D4EACBF-53DB-5AEF-9E18-BFD5073A3C84}"/>
              </a:ext>
            </a:extLst>
          </p:cNvPr>
          <p:cNvGrpSpPr/>
          <p:nvPr/>
        </p:nvGrpSpPr>
        <p:grpSpPr>
          <a:xfrm rot="437568">
            <a:off x="-14400323" y="-5641080"/>
            <a:ext cx="1050918" cy="598919"/>
            <a:chOff x="2072128" y="4936976"/>
            <a:chExt cx="1191132" cy="598919"/>
          </a:xfrm>
        </p:grpSpPr>
        <p:sp>
          <p:nvSpPr>
            <p:cNvPr id="169" name="Frihåndsform: figur 168">
              <a:extLst>
                <a:ext uri="{FF2B5EF4-FFF2-40B4-BE49-F238E27FC236}">
                  <a16:creationId xmlns:a16="http://schemas.microsoft.com/office/drawing/2014/main" id="{D62EB72E-0B08-7766-31A0-9F3A487B29C3}"/>
                </a:ext>
              </a:extLst>
            </p:cNvPr>
            <p:cNvSpPr/>
            <p:nvPr/>
          </p:nvSpPr>
          <p:spPr>
            <a:xfrm>
              <a:off x="2095160" y="4958795"/>
              <a:ext cx="1153294" cy="559104"/>
            </a:xfrm>
            <a:custGeom>
              <a:avLst/>
              <a:gdLst>
                <a:gd name="connsiteX0" fmla="*/ 932 w 1153294"/>
                <a:gd name="connsiteY0" fmla="*/ 170406 h 559104"/>
                <a:gd name="connsiteX1" fmla="*/ 106899 w 1153294"/>
                <a:gd name="connsiteY1" fmla="*/ 342986 h 559104"/>
                <a:gd name="connsiteX2" fmla="*/ 107639 w 1153294"/>
                <a:gd name="connsiteY2" fmla="*/ 347655 h 559104"/>
                <a:gd name="connsiteX3" fmla="*/ 55911 w 1153294"/>
                <a:gd name="connsiteY3" fmla="*/ 550740 h 559104"/>
                <a:gd name="connsiteX4" fmla="*/ 66202 w 1153294"/>
                <a:gd name="connsiteY4" fmla="*/ 558780 h 559104"/>
                <a:gd name="connsiteX5" fmla="*/ 753676 w 1153294"/>
                <a:gd name="connsiteY5" fmla="*/ 374915 h 559104"/>
                <a:gd name="connsiteX6" fmla="*/ 764049 w 1153294"/>
                <a:gd name="connsiteY6" fmla="*/ 380412 h 559104"/>
                <a:gd name="connsiteX7" fmla="*/ 788125 w 1153294"/>
                <a:gd name="connsiteY7" fmla="*/ 509708 h 559104"/>
                <a:gd name="connsiteX8" fmla="*/ 801718 w 1153294"/>
                <a:gd name="connsiteY8" fmla="*/ 513560 h 559104"/>
                <a:gd name="connsiteX9" fmla="*/ 1150860 w 1153294"/>
                <a:gd name="connsiteY9" fmla="*/ 222788 h 559104"/>
                <a:gd name="connsiteX10" fmla="*/ 1149364 w 1153294"/>
                <a:gd name="connsiteY10" fmla="*/ 211932 h 559104"/>
                <a:gd name="connsiteX11" fmla="*/ 735730 w 1153294"/>
                <a:gd name="connsiteY11" fmla="*/ 984 h 559104"/>
                <a:gd name="connsiteX12" fmla="*/ 723529 w 1153294"/>
                <a:gd name="connsiteY12" fmla="*/ 6810 h 559104"/>
                <a:gd name="connsiteX13" fmla="*/ 721597 w 1153294"/>
                <a:gd name="connsiteY13" fmla="*/ 130652 h 559104"/>
                <a:gd name="connsiteX14" fmla="*/ 713838 w 1153294"/>
                <a:gd name="connsiteY14" fmla="*/ 137447 h 559104"/>
                <a:gd name="connsiteX15" fmla="*/ 7766 w 1153294"/>
                <a:gd name="connsiteY15" fmla="*/ 160316 h 559104"/>
                <a:gd name="connsiteX16" fmla="*/ 932 w 1153294"/>
                <a:gd name="connsiteY16" fmla="*/ 170406 h 5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3294" h="559104">
                  <a:moveTo>
                    <a:pt x="932" y="170406"/>
                  </a:moveTo>
                  <a:lnTo>
                    <a:pt x="106899" y="342986"/>
                  </a:lnTo>
                  <a:cubicBezTo>
                    <a:pt x="107780" y="344422"/>
                    <a:pt x="108039" y="346073"/>
                    <a:pt x="107639" y="347655"/>
                  </a:cubicBezTo>
                  <a:lnTo>
                    <a:pt x="55911" y="550740"/>
                  </a:lnTo>
                  <a:cubicBezTo>
                    <a:pt x="54593" y="555908"/>
                    <a:pt x="60294" y="560362"/>
                    <a:pt x="66202" y="558780"/>
                  </a:cubicBezTo>
                  <a:lnTo>
                    <a:pt x="753676" y="374915"/>
                  </a:lnTo>
                  <a:cubicBezTo>
                    <a:pt x="758370" y="373656"/>
                    <a:pt x="763279" y="376256"/>
                    <a:pt x="764049" y="380412"/>
                  </a:cubicBezTo>
                  <a:lnTo>
                    <a:pt x="788125" y="509708"/>
                  </a:lnTo>
                  <a:cubicBezTo>
                    <a:pt x="789154" y="515224"/>
                    <a:pt x="797039" y="517464"/>
                    <a:pt x="801718" y="513560"/>
                  </a:cubicBezTo>
                  <a:lnTo>
                    <a:pt x="1150860" y="222788"/>
                  </a:lnTo>
                  <a:cubicBezTo>
                    <a:pt x="1154650" y="219631"/>
                    <a:pt x="1153910" y="214254"/>
                    <a:pt x="1149364" y="211932"/>
                  </a:cubicBezTo>
                  <a:lnTo>
                    <a:pt x="735730" y="984"/>
                  </a:lnTo>
                  <a:cubicBezTo>
                    <a:pt x="730392" y="-1737"/>
                    <a:pt x="723618" y="1502"/>
                    <a:pt x="723529" y="6810"/>
                  </a:cubicBezTo>
                  <a:lnTo>
                    <a:pt x="721597" y="130652"/>
                  </a:lnTo>
                  <a:cubicBezTo>
                    <a:pt x="721538" y="134322"/>
                    <a:pt x="718132" y="137308"/>
                    <a:pt x="713838" y="137447"/>
                  </a:cubicBezTo>
                  <a:lnTo>
                    <a:pt x="7766" y="160316"/>
                  </a:lnTo>
                  <a:cubicBezTo>
                    <a:pt x="1843" y="160512"/>
                    <a:pt x="-1822" y="165921"/>
                    <a:pt x="932" y="170406"/>
                  </a:cubicBezTo>
                  <a:close/>
                </a:path>
              </a:pathLst>
            </a:custGeom>
            <a:solidFill>
              <a:srgbClr val="FFFFFF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70" name="Frihåndsform: figur 169">
              <a:extLst>
                <a:ext uri="{FF2B5EF4-FFF2-40B4-BE49-F238E27FC236}">
                  <a16:creationId xmlns:a16="http://schemas.microsoft.com/office/drawing/2014/main" id="{AE55A31F-BFC0-B45D-BB3C-E985EE5EB654}"/>
                </a:ext>
              </a:extLst>
            </p:cNvPr>
            <p:cNvSpPr/>
            <p:nvPr/>
          </p:nvSpPr>
          <p:spPr>
            <a:xfrm>
              <a:off x="2072128" y="4936976"/>
              <a:ext cx="1191132" cy="598919"/>
            </a:xfrm>
            <a:custGeom>
              <a:avLst/>
              <a:gdLst>
                <a:gd name="connsiteX0" fmla="*/ 1184523 w 1191132"/>
                <a:gd name="connsiteY0" fmla="*/ 227260 h 598919"/>
                <a:gd name="connsiteX1" fmla="*/ 750959 w 1191132"/>
                <a:gd name="connsiteY1" fmla="*/ 1439 h 598919"/>
                <a:gd name="connsiteX2" fmla="*/ 732761 w 1191132"/>
                <a:gd name="connsiteY2" fmla="*/ 10359 h 598919"/>
                <a:gd name="connsiteX3" fmla="*/ 734538 w 1191132"/>
                <a:gd name="connsiteY3" fmla="*/ 147214 h 598919"/>
                <a:gd name="connsiteX4" fmla="*/ 27814 w 1191132"/>
                <a:gd name="connsiteY4" fmla="*/ 171146 h 598919"/>
                <a:gd name="connsiteX5" fmla="*/ 13437 w 1191132"/>
                <a:gd name="connsiteY5" fmla="*/ 171172 h 598919"/>
                <a:gd name="connsiteX6" fmla="*/ 2109 w 1191132"/>
                <a:gd name="connsiteY6" fmla="*/ 188037 h 598919"/>
                <a:gd name="connsiteX7" fmla="*/ 116242 w 1191132"/>
                <a:gd name="connsiteY7" fmla="*/ 370498 h 598919"/>
                <a:gd name="connsiteX8" fmla="*/ 61537 w 1191132"/>
                <a:gd name="connsiteY8" fmla="*/ 584559 h 598919"/>
                <a:gd name="connsiteX9" fmla="*/ 77766 w 1191132"/>
                <a:gd name="connsiteY9" fmla="*/ 598426 h 598919"/>
                <a:gd name="connsiteX10" fmla="*/ 776561 w 1191132"/>
                <a:gd name="connsiteY10" fmla="*/ 408576 h 598919"/>
                <a:gd name="connsiteX11" fmla="*/ 795099 w 1191132"/>
                <a:gd name="connsiteY11" fmla="*/ 523467 h 598919"/>
                <a:gd name="connsiteX12" fmla="*/ 805864 w 1191132"/>
                <a:gd name="connsiteY12" fmla="*/ 548974 h 598919"/>
                <a:gd name="connsiteX13" fmla="*/ 827082 w 1191132"/>
                <a:gd name="connsiteY13" fmla="*/ 551308 h 598919"/>
                <a:gd name="connsiteX14" fmla="*/ 995875 w 1191132"/>
                <a:gd name="connsiteY14" fmla="*/ 407595 h 598919"/>
                <a:gd name="connsiteX15" fmla="*/ 1187255 w 1191132"/>
                <a:gd name="connsiteY15" fmla="*/ 245372 h 598919"/>
                <a:gd name="connsiteX16" fmla="*/ 1184523 w 1191132"/>
                <a:gd name="connsiteY16" fmla="*/ 227260 h 598919"/>
                <a:gd name="connsiteX17" fmla="*/ 1075581 w 1191132"/>
                <a:gd name="connsiteY17" fmla="*/ 307160 h 598919"/>
                <a:gd name="connsiteX18" fmla="*/ 822610 w 1191132"/>
                <a:gd name="connsiteY18" fmla="*/ 522429 h 598919"/>
                <a:gd name="connsiteX19" fmla="*/ 800296 w 1191132"/>
                <a:gd name="connsiteY19" fmla="*/ 389774 h 598919"/>
                <a:gd name="connsiteX20" fmla="*/ 783675 w 1191132"/>
                <a:gd name="connsiteY20" fmla="*/ 381715 h 598919"/>
                <a:gd name="connsiteX21" fmla="*/ 94579 w 1191132"/>
                <a:gd name="connsiteY21" fmla="*/ 569832 h 598919"/>
                <a:gd name="connsiteX22" fmla="*/ 142169 w 1191132"/>
                <a:gd name="connsiteY22" fmla="*/ 372207 h 598919"/>
                <a:gd name="connsiteX23" fmla="*/ 136572 w 1191132"/>
                <a:gd name="connsiteY23" fmla="*/ 354702 h 598919"/>
                <a:gd name="connsiteX24" fmla="*/ 38683 w 1191132"/>
                <a:gd name="connsiteY24" fmla="*/ 193459 h 598919"/>
                <a:gd name="connsiteX25" fmla="*/ 737285 w 1191132"/>
                <a:gd name="connsiteY25" fmla="*/ 169128 h 598919"/>
                <a:gd name="connsiteX26" fmla="*/ 744170 w 1191132"/>
                <a:gd name="connsiteY26" fmla="*/ 168900 h 598919"/>
                <a:gd name="connsiteX27" fmla="*/ 753876 w 1191132"/>
                <a:gd name="connsiteY27" fmla="*/ 150440 h 598919"/>
                <a:gd name="connsiteX28" fmla="*/ 756549 w 1191132"/>
                <a:gd name="connsiteY28" fmla="*/ 29236 h 598919"/>
                <a:gd name="connsiteX29" fmla="*/ 1155864 w 1191132"/>
                <a:gd name="connsiteY29" fmla="*/ 239432 h 598919"/>
                <a:gd name="connsiteX30" fmla="*/ 1075581 w 1191132"/>
                <a:gd name="connsiteY30" fmla="*/ 307160 h 5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1132" h="598919">
                  <a:moveTo>
                    <a:pt x="1184523" y="227260"/>
                  </a:moveTo>
                  <a:cubicBezTo>
                    <a:pt x="1039274" y="153009"/>
                    <a:pt x="894373" y="78258"/>
                    <a:pt x="750959" y="1439"/>
                  </a:cubicBezTo>
                  <a:cubicBezTo>
                    <a:pt x="743163" y="-2705"/>
                    <a:pt x="732673" y="2666"/>
                    <a:pt x="732761" y="10359"/>
                  </a:cubicBezTo>
                  <a:cubicBezTo>
                    <a:pt x="733302" y="55984"/>
                    <a:pt x="734553" y="101583"/>
                    <a:pt x="734538" y="147214"/>
                  </a:cubicBezTo>
                  <a:cubicBezTo>
                    <a:pt x="499025" y="156096"/>
                    <a:pt x="263594" y="168843"/>
                    <a:pt x="27814" y="171146"/>
                  </a:cubicBezTo>
                  <a:cubicBezTo>
                    <a:pt x="23024" y="171165"/>
                    <a:pt x="18234" y="171178"/>
                    <a:pt x="13437" y="171172"/>
                  </a:cubicBezTo>
                  <a:cubicBezTo>
                    <a:pt x="4338" y="171165"/>
                    <a:pt x="-4043" y="180996"/>
                    <a:pt x="2109" y="188037"/>
                  </a:cubicBezTo>
                  <a:cubicBezTo>
                    <a:pt x="49581" y="244031"/>
                    <a:pt x="83555" y="307533"/>
                    <a:pt x="116242" y="370498"/>
                  </a:cubicBezTo>
                  <a:cubicBezTo>
                    <a:pt x="103982" y="442769"/>
                    <a:pt x="87960" y="515034"/>
                    <a:pt x="61537" y="584559"/>
                  </a:cubicBezTo>
                  <a:cubicBezTo>
                    <a:pt x="58406" y="592524"/>
                    <a:pt x="68460" y="601083"/>
                    <a:pt x="77766" y="598426"/>
                  </a:cubicBezTo>
                  <a:cubicBezTo>
                    <a:pt x="309222" y="531014"/>
                    <a:pt x="548451" y="484497"/>
                    <a:pt x="776561" y="408576"/>
                  </a:cubicBezTo>
                  <a:cubicBezTo>
                    <a:pt x="782513" y="446862"/>
                    <a:pt x="785200" y="485699"/>
                    <a:pt x="795099" y="523467"/>
                  </a:cubicBezTo>
                  <a:cubicBezTo>
                    <a:pt x="797424" y="532070"/>
                    <a:pt x="800148" y="541496"/>
                    <a:pt x="805864" y="548974"/>
                  </a:cubicBezTo>
                  <a:cubicBezTo>
                    <a:pt x="810565" y="555123"/>
                    <a:pt x="820700" y="556800"/>
                    <a:pt x="827082" y="551308"/>
                  </a:cubicBezTo>
                  <a:cubicBezTo>
                    <a:pt x="883038" y="503140"/>
                    <a:pt x="939460" y="455371"/>
                    <a:pt x="995875" y="407595"/>
                  </a:cubicBezTo>
                  <a:cubicBezTo>
                    <a:pt x="1059700" y="353544"/>
                    <a:pt x="1123437" y="299423"/>
                    <a:pt x="1187255" y="245372"/>
                  </a:cubicBezTo>
                  <a:cubicBezTo>
                    <a:pt x="1193482" y="240102"/>
                    <a:pt x="1191949" y="231049"/>
                    <a:pt x="1184523" y="227260"/>
                  </a:cubicBezTo>
                  <a:close/>
                  <a:moveTo>
                    <a:pt x="1075581" y="307160"/>
                  </a:moveTo>
                  <a:cubicBezTo>
                    <a:pt x="990951" y="378653"/>
                    <a:pt x="906640" y="450424"/>
                    <a:pt x="822610" y="522429"/>
                  </a:cubicBezTo>
                  <a:cubicBezTo>
                    <a:pt x="810261" y="479227"/>
                    <a:pt x="808995" y="433818"/>
                    <a:pt x="800296" y="389774"/>
                  </a:cubicBezTo>
                  <a:cubicBezTo>
                    <a:pt x="799045" y="384024"/>
                    <a:pt x="790094" y="379640"/>
                    <a:pt x="783675" y="381715"/>
                  </a:cubicBezTo>
                  <a:cubicBezTo>
                    <a:pt x="559016" y="457636"/>
                    <a:pt x="323044" y="503659"/>
                    <a:pt x="94579" y="569832"/>
                  </a:cubicBezTo>
                  <a:cubicBezTo>
                    <a:pt x="116294" y="505121"/>
                    <a:pt x="130508" y="438720"/>
                    <a:pt x="142169" y="372207"/>
                  </a:cubicBezTo>
                  <a:cubicBezTo>
                    <a:pt x="143235" y="365653"/>
                    <a:pt x="139548" y="360585"/>
                    <a:pt x="136572" y="354702"/>
                  </a:cubicBezTo>
                  <a:cubicBezTo>
                    <a:pt x="107928" y="299347"/>
                    <a:pt x="77869" y="244069"/>
                    <a:pt x="38683" y="193459"/>
                  </a:cubicBezTo>
                  <a:cubicBezTo>
                    <a:pt x="271738" y="190176"/>
                    <a:pt x="504467" y="177972"/>
                    <a:pt x="737285" y="169128"/>
                  </a:cubicBezTo>
                  <a:cubicBezTo>
                    <a:pt x="739580" y="169052"/>
                    <a:pt x="741875" y="168976"/>
                    <a:pt x="744170" y="168900"/>
                  </a:cubicBezTo>
                  <a:cubicBezTo>
                    <a:pt x="756305" y="168527"/>
                    <a:pt x="759562" y="156577"/>
                    <a:pt x="753876" y="150440"/>
                  </a:cubicBezTo>
                  <a:cubicBezTo>
                    <a:pt x="754431" y="110029"/>
                    <a:pt x="755697" y="69642"/>
                    <a:pt x="756549" y="29236"/>
                  </a:cubicBezTo>
                  <a:cubicBezTo>
                    <a:pt x="888013" y="101532"/>
                    <a:pt x="1022209" y="170153"/>
                    <a:pt x="1155864" y="239432"/>
                  </a:cubicBezTo>
                  <a:cubicBezTo>
                    <a:pt x="1129093" y="262004"/>
                    <a:pt x="1102337" y="284576"/>
                    <a:pt x="1075581" y="307160"/>
                  </a:cubicBezTo>
                  <a:close/>
                </a:path>
              </a:pathLst>
            </a:custGeom>
            <a:solidFill>
              <a:srgbClr val="000000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139" name="Grafikk 114" descr="Avmerking med heldekkende fyll">
            <a:extLst>
              <a:ext uri="{FF2B5EF4-FFF2-40B4-BE49-F238E27FC236}">
                <a16:creationId xmlns:a16="http://schemas.microsoft.com/office/drawing/2014/main" id="{F5327F2D-22C4-F2CD-F691-6AA8723DDC91}"/>
              </a:ext>
            </a:extLst>
          </p:cNvPr>
          <p:cNvSpPr/>
          <p:nvPr/>
        </p:nvSpPr>
        <p:spPr>
          <a:xfrm>
            <a:off x="-8903900" y="4682243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  <p:sp>
        <p:nvSpPr>
          <p:cNvPr id="115" name="Grafikk 114" descr="Avmerking med heldekkende fyll">
            <a:extLst>
              <a:ext uri="{FF2B5EF4-FFF2-40B4-BE49-F238E27FC236}">
                <a16:creationId xmlns:a16="http://schemas.microsoft.com/office/drawing/2014/main" id="{C3248CCE-7777-FFC5-48D3-8EBAE469E245}"/>
              </a:ext>
            </a:extLst>
          </p:cNvPr>
          <p:cNvSpPr/>
          <p:nvPr/>
        </p:nvSpPr>
        <p:spPr>
          <a:xfrm>
            <a:off x="-15831665" y="243075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  <p:pic>
        <p:nvPicPr>
          <p:cNvPr id="120" name="Grafikk 119" descr="Gutt har klær med mønster">
            <a:extLst>
              <a:ext uri="{FF2B5EF4-FFF2-40B4-BE49-F238E27FC236}">
                <a16:creationId xmlns:a16="http://schemas.microsoft.com/office/drawing/2014/main" id="{24882DDE-946D-72F9-38D6-B377E9C18A18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-12025907" y="1188211"/>
            <a:ext cx="1266825" cy="3276600"/>
          </a:xfrm>
          <a:prstGeom prst="rect">
            <a:avLst/>
          </a:prstGeom>
        </p:spPr>
      </p:pic>
      <p:pic>
        <p:nvPicPr>
          <p:cNvPr id="141" name="Grafikk 140" descr="Gutt med en flat topp">
            <a:extLst>
              <a:ext uri="{FF2B5EF4-FFF2-40B4-BE49-F238E27FC236}">
                <a16:creationId xmlns:a16="http://schemas.microsoft.com/office/drawing/2014/main" id="{D683FEAD-35B4-AEDB-DF78-AA38C7BE5DC6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-11820727" y="591406"/>
            <a:ext cx="666750" cy="752475"/>
          </a:xfrm>
          <a:prstGeom prst="rect">
            <a:avLst/>
          </a:prstGeom>
        </p:spPr>
      </p:pic>
      <p:pic>
        <p:nvPicPr>
          <p:cNvPr id="146" name="Grafikk 145" descr="Ansikt med ett eyebrow">
            <a:extLst>
              <a:ext uri="{FF2B5EF4-FFF2-40B4-BE49-F238E27FC236}">
                <a16:creationId xmlns:a16="http://schemas.microsoft.com/office/drawing/2014/main" id="{7AE3A8E1-AD85-A973-F41A-0C927316E2C2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-11494515" y="965244"/>
            <a:ext cx="314325" cy="304800"/>
          </a:xfrm>
          <a:prstGeom prst="rect">
            <a:avLst/>
          </a:prstGeom>
        </p:spPr>
      </p:pic>
      <p:sp>
        <p:nvSpPr>
          <p:cNvPr id="165" name="TekstSylinder 164">
            <a:extLst>
              <a:ext uri="{FF2B5EF4-FFF2-40B4-BE49-F238E27FC236}">
                <a16:creationId xmlns:a16="http://schemas.microsoft.com/office/drawing/2014/main" id="{D70A2D55-64BD-354B-551E-40F3CAEEF3FD}"/>
              </a:ext>
            </a:extLst>
          </p:cNvPr>
          <p:cNvSpPr txBox="1"/>
          <p:nvPr/>
        </p:nvSpPr>
        <p:spPr>
          <a:xfrm>
            <a:off x="-3659435" y="-8084546"/>
            <a:ext cx="2870421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3200" dirty="0"/>
              <a:t>1. VR-briller</a:t>
            </a:r>
          </a:p>
        </p:txBody>
      </p:sp>
      <p:sp>
        <p:nvSpPr>
          <p:cNvPr id="147" name="Bildeforklaring: pil ned 146">
            <a:extLst>
              <a:ext uri="{FF2B5EF4-FFF2-40B4-BE49-F238E27FC236}">
                <a16:creationId xmlns:a16="http://schemas.microsoft.com/office/drawing/2014/main" id="{7AB3498F-D687-7F2C-DA7B-F9FF4500C3F5}"/>
              </a:ext>
            </a:extLst>
          </p:cNvPr>
          <p:cNvSpPr/>
          <p:nvPr/>
        </p:nvSpPr>
        <p:spPr>
          <a:xfrm>
            <a:off x="-11897851" y="37936"/>
            <a:ext cx="94007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5" name="TekstSylinder 154">
            <a:extLst>
              <a:ext uri="{FF2B5EF4-FFF2-40B4-BE49-F238E27FC236}">
                <a16:creationId xmlns:a16="http://schemas.microsoft.com/office/drawing/2014/main" id="{3A01C3C9-CA3A-68E4-F024-3E1547128960}"/>
              </a:ext>
            </a:extLst>
          </p:cNvPr>
          <p:cNvSpPr txBox="1"/>
          <p:nvPr/>
        </p:nvSpPr>
        <p:spPr>
          <a:xfrm>
            <a:off x="-12032626" y="37936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Elihu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60" name="Frihåndsform: figur 159">
            <a:extLst>
              <a:ext uri="{FF2B5EF4-FFF2-40B4-BE49-F238E27FC236}">
                <a16:creationId xmlns:a16="http://schemas.microsoft.com/office/drawing/2014/main" id="{B734381A-53D4-3276-788F-C463BD762C0B}"/>
              </a:ext>
            </a:extLst>
          </p:cNvPr>
          <p:cNvSpPr/>
          <p:nvPr/>
        </p:nvSpPr>
        <p:spPr>
          <a:xfrm>
            <a:off x="-16620980" y="3938933"/>
            <a:ext cx="674588" cy="778438"/>
          </a:xfrm>
          <a:custGeom>
            <a:avLst/>
            <a:gdLst>
              <a:gd name="connsiteX0" fmla="*/ 484127 w 485747"/>
              <a:gd name="connsiteY0" fmla="*/ 214678 h 573065"/>
              <a:gd name="connsiteX1" fmla="*/ 214654 w 485747"/>
              <a:gd name="connsiteY1" fmla="*/ 1670 h 573065"/>
              <a:gd name="connsiteX2" fmla="*/ 0 w 485747"/>
              <a:gd name="connsiteY2" fmla="*/ 242082 h 573065"/>
              <a:gd name="connsiteX3" fmla="*/ 114300 w 485747"/>
              <a:gd name="connsiteY3" fmla="*/ 242082 h 573065"/>
              <a:gd name="connsiteX4" fmla="*/ 242834 w 485747"/>
              <a:gd name="connsiteY4" fmla="*/ 113536 h 573065"/>
              <a:gd name="connsiteX5" fmla="*/ 371380 w 485747"/>
              <a:gd name="connsiteY5" fmla="*/ 242071 h 573065"/>
              <a:gd name="connsiteX6" fmla="*/ 311106 w 485747"/>
              <a:gd name="connsiteY6" fmla="*/ 350991 h 573065"/>
              <a:gd name="connsiteX7" fmla="*/ 185661 w 485747"/>
              <a:gd name="connsiteY7" fmla="*/ 573066 h 573065"/>
              <a:gd name="connsiteX8" fmla="*/ 299961 w 485747"/>
              <a:gd name="connsiteY8" fmla="*/ 573066 h 573065"/>
              <a:gd name="connsiteX9" fmla="*/ 371951 w 485747"/>
              <a:gd name="connsiteY9" fmla="*/ 447745 h 573065"/>
              <a:gd name="connsiteX10" fmla="*/ 484127 w 485747"/>
              <a:gd name="connsiteY10" fmla="*/ 214678 h 57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747" h="573065">
                <a:moveTo>
                  <a:pt x="484127" y="214678"/>
                </a:moveTo>
                <a:cubicBezTo>
                  <a:pt x="468535" y="81444"/>
                  <a:pt x="347887" y="-13923"/>
                  <a:pt x="214654" y="1670"/>
                </a:cubicBezTo>
                <a:cubicBezTo>
                  <a:pt x="92582" y="15956"/>
                  <a:pt x="419" y="119178"/>
                  <a:pt x="0" y="242082"/>
                </a:cubicBezTo>
                <a:lnTo>
                  <a:pt x="114300" y="242082"/>
                </a:lnTo>
                <a:cubicBezTo>
                  <a:pt x="114297" y="171091"/>
                  <a:pt x="171844" y="113539"/>
                  <a:pt x="242834" y="113536"/>
                </a:cubicBezTo>
                <a:cubicBezTo>
                  <a:pt x="313825" y="113533"/>
                  <a:pt x="371377" y="171080"/>
                  <a:pt x="371380" y="242071"/>
                </a:cubicBezTo>
                <a:cubicBezTo>
                  <a:pt x="371382" y="286334"/>
                  <a:pt x="348610" y="327484"/>
                  <a:pt x="311106" y="350991"/>
                </a:cubicBezTo>
                <a:cubicBezTo>
                  <a:pt x="233706" y="398347"/>
                  <a:pt x="186266" y="482331"/>
                  <a:pt x="185661" y="573066"/>
                </a:cubicBezTo>
                <a:lnTo>
                  <a:pt x="299961" y="573066"/>
                </a:lnTo>
                <a:cubicBezTo>
                  <a:pt x="300690" y="521659"/>
                  <a:pt x="327911" y="474273"/>
                  <a:pt x="371951" y="447745"/>
                </a:cubicBezTo>
                <a:cubicBezTo>
                  <a:pt x="451238" y="398259"/>
                  <a:pt x="494912" y="307516"/>
                  <a:pt x="484127" y="214678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61" name="Frihåndsform: figur 160">
            <a:extLst>
              <a:ext uri="{FF2B5EF4-FFF2-40B4-BE49-F238E27FC236}">
                <a16:creationId xmlns:a16="http://schemas.microsoft.com/office/drawing/2014/main" id="{12AEC24D-2F4C-AD4A-29B0-E21F41A52FAB}"/>
              </a:ext>
            </a:extLst>
          </p:cNvPr>
          <p:cNvSpPr/>
          <p:nvPr/>
        </p:nvSpPr>
        <p:spPr>
          <a:xfrm>
            <a:off x="-16446207" y="4734739"/>
            <a:ext cx="194018" cy="189916"/>
          </a:xfrm>
          <a:custGeom>
            <a:avLst/>
            <a:gdLst>
              <a:gd name="connsiteX0" fmla="*/ 119273 w 139705"/>
              <a:gd name="connsiteY0" fmla="*/ 20501 h 139811"/>
              <a:gd name="connsiteX1" fmla="*/ 119273 w 139705"/>
              <a:gd name="connsiteY1" fmla="*/ 20501 h 139811"/>
              <a:gd name="connsiteX2" fmla="*/ 20535 w 139705"/>
              <a:gd name="connsiteY2" fmla="*/ 20398 h 139811"/>
              <a:gd name="connsiteX3" fmla="*/ 20432 w 139705"/>
              <a:gd name="connsiteY3" fmla="*/ 20501 h 139811"/>
              <a:gd name="connsiteX4" fmla="*/ 5459 w 139705"/>
              <a:gd name="connsiteY4" fmla="*/ 42846 h 139811"/>
              <a:gd name="connsiteX5" fmla="*/ 1 w 139705"/>
              <a:gd name="connsiteY5" fmla="*/ 70097 h 139811"/>
              <a:gd name="connsiteX6" fmla="*/ 5478 w 139705"/>
              <a:gd name="connsiteY6" fmla="*/ 97225 h 139811"/>
              <a:gd name="connsiteX7" fmla="*/ 42778 w 139705"/>
              <a:gd name="connsiteY7" fmla="*/ 134325 h 139811"/>
              <a:gd name="connsiteX8" fmla="*/ 70019 w 139705"/>
              <a:gd name="connsiteY8" fmla="*/ 139811 h 139811"/>
              <a:gd name="connsiteX9" fmla="*/ 97147 w 139705"/>
              <a:gd name="connsiteY9" fmla="*/ 134334 h 139811"/>
              <a:gd name="connsiteX10" fmla="*/ 134218 w 139705"/>
              <a:gd name="connsiteY10" fmla="*/ 97253 h 139811"/>
              <a:gd name="connsiteX11" fmla="*/ 139704 w 139705"/>
              <a:gd name="connsiteY11" fmla="*/ 70126 h 139811"/>
              <a:gd name="connsiteX12" fmla="*/ 134237 w 139705"/>
              <a:gd name="connsiteY12" fmla="*/ 42875 h 139811"/>
              <a:gd name="connsiteX13" fmla="*/ 119273 w 139705"/>
              <a:gd name="connsiteY13" fmla="*/ 20501 h 13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705" h="139811">
                <a:moveTo>
                  <a:pt x="119273" y="20501"/>
                </a:moveTo>
                <a:lnTo>
                  <a:pt x="119273" y="20501"/>
                </a:lnTo>
                <a:cubicBezTo>
                  <a:pt x="92035" y="-6793"/>
                  <a:pt x="47830" y="-6840"/>
                  <a:pt x="20535" y="20398"/>
                </a:cubicBezTo>
                <a:cubicBezTo>
                  <a:pt x="20501" y="20432"/>
                  <a:pt x="20467" y="20467"/>
                  <a:pt x="20432" y="20501"/>
                </a:cubicBezTo>
                <a:cubicBezTo>
                  <a:pt x="14045" y="26912"/>
                  <a:pt x="8959" y="34501"/>
                  <a:pt x="5459" y="42846"/>
                </a:cubicBezTo>
                <a:cubicBezTo>
                  <a:pt x="1815" y="51468"/>
                  <a:pt x="-42" y="60738"/>
                  <a:pt x="1" y="70097"/>
                </a:cubicBezTo>
                <a:cubicBezTo>
                  <a:pt x="-51" y="79420"/>
                  <a:pt x="1813" y="88653"/>
                  <a:pt x="5478" y="97225"/>
                </a:cubicBezTo>
                <a:cubicBezTo>
                  <a:pt x="12601" y="113980"/>
                  <a:pt x="25984" y="127292"/>
                  <a:pt x="42778" y="134325"/>
                </a:cubicBezTo>
                <a:cubicBezTo>
                  <a:pt x="51397" y="137968"/>
                  <a:pt x="60662" y="139834"/>
                  <a:pt x="70019" y="139811"/>
                </a:cubicBezTo>
                <a:cubicBezTo>
                  <a:pt x="79341" y="139857"/>
                  <a:pt x="88573" y="137994"/>
                  <a:pt x="97147" y="134334"/>
                </a:cubicBezTo>
                <a:cubicBezTo>
                  <a:pt x="113821" y="127213"/>
                  <a:pt x="127102" y="113930"/>
                  <a:pt x="134218" y="97253"/>
                </a:cubicBezTo>
                <a:cubicBezTo>
                  <a:pt x="137881" y="88681"/>
                  <a:pt x="139748" y="79448"/>
                  <a:pt x="139704" y="70126"/>
                </a:cubicBezTo>
                <a:cubicBezTo>
                  <a:pt x="139739" y="60767"/>
                  <a:pt x="137879" y="51497"/>
                  <a:pt x="134237" y="42875"/>
                </a:cubicBezTo>
                <a:cubicBezTo>
                  <a:pt x="130739" y="34522"/>
                  <a:pt x="125658" y="26924"/>
                  <a:pt x="119273" y="20501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54" name="Sky 53">
            <a:extLst>
              <a:ext uri="{FF2B5EF4-FFF2-40B4-BE49-F238E27FC236}">
                <a16:creationId xmlns:a16="http://schemas.microsoft.com/office/drawing/2014/main" id="{48729E04-E38C-8311-2077-D76893E4BDD0}"/>
              </a:ext>
            </a:extLst>
          </p:cNvPr>
          <p:cNvSpPr/>
          <p:nvPr/>
        </p:nvSpPr>
        <p:spPr>
          <a:xfrm>
            <a:off x="-7502000" y="-9165853"/>
            <a:ext cx="3048044" cy="2540744"/>
          </a:xfrm>
          <a:prstGeom prst="cloud">
            <a:avLst/>
          </a:prstGeom>
          <a:solidFill>
            <a:srgbClr val="D9AE7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8" name="Lyn 117">
            <a:extLst>
              <a:ext uri="{FF2B5EF4-FFF2-40B4-BE49-F238E27FC236}">
                <a16:creationId xmlns:a16="http://schemas.microsoft.com/office/drawing/2014/main" id="{898C00C0-89B0-4DEB-F936-7FAB19D94CEA}"/>
              </a:ext>
            </a:extLst>
          </p:cNvPr>
          <p:cNvSpPr/>
          <p:nvPr/>
        </p:nvSpPr>
        <p:spPr>
          <a:xfrm rot="640708">
            <a:off x="-6483007" y="-7918323"/>
            <a:ext cx="1375822" cy="1803421"/>
          </a:xfrm>
          <a:prstGeom prst="lightningBolt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4" name="Sky 123">
            <a:extLst>
              <a:ext uri="{FF2B5EF4-FFF2-40B4-BE49-F238E27FC236}">
                <a16:creationId xmlns:a16="http://schemas.microsoft.com/office/drawing/2014/main" id="{8BA9371F-671C-2B53-549A-58822AD7A471}"/>
              </a:ext>
            </a:extLst>
          </p:cNvPr>
          <p:cNvSpPr/>
          <p:nvPr/>
        </p:nvSpPr>
        <p:spPr>
          <a:xfrm>
            <a:off x="-6777450" y="-8506240"/>
            <a:ext cx="3048044" cy="1178267"/>
          </a:xfrm>
          <a:prstGeom prst="cloud">
            <a:avLst/>
          </a:prstGeom>
          <a:solidFill>
            <a:srgbClr val="BB8E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7E4D7E5A-88BD-21A0-5E9B-0254F9992AC1}"/>
              </a:ext>
            </a:extLst>
          </p:cNvPr>
          <p:cNvSpPr/>
          <p:nvPr/>
        </p:nvSpPr>
        <p:spPr>
          <a:xfrm>
            <a:off x="-5126680" y="-8598450"/>
            <a:ext cx="1938090" cy="186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9FB0A482-03C6-38E5-2156-774B5E42A8C7}"/>
              </a:ext>
            </a:extLst>
          </p:cNvPr>
          <p:cNvSpPr/>
          <p:nvPr/>
        </p:nvSpPr>
        <p:spPr>
          <a:xfrm>
            <a:off x="-5122462" y="-6684687"/>
            <a:ext cx="1938090" cy="186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48406248-DD45-4F9F-AFB5-3DAED5B74906}"/>
              </a:ext>
            </a:extLst>
          </p:cNvPr>
          <p:cNvSpPr/>
          <p:nvPr/>
        </p:nvSpPr>
        <p:spPr>
          <a:xfrm>
            <a:off x="-5126680" y="-4710978"/>
            <a:ext cx="1938090" cy="186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4" name="TekstSylinder 233">
            <a:extLst>
              <a:ext uri="{FF2B5EF4-FFF2-40B4-BE49-F238E27FC236}">
                <a16:creationId xmlns:a16="http://schemas.microsoft.com/office/drawing/2014/main" id="{80CC169E-E33F-ABA4-1F3B-FADA34CEF7BE}"/>
              </a:ext>
            </a:extLst>
          </p:cNvPr>
          <p:cNvSpPr txBox="1"/>
          <p:nvPr/>
        </p:nvSpPr>
        <p:spPr>
          <a:xfrm>
            <a:off x="-3709526" y="-6237952"/>
            <a:ext cx="2870421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3200" dirty="0"/>
              <a:t>2. Dommer</a:t>
            </a:r>
          </a:p>
        </p:txBody>
      </p:sp>
      <p:pic>
        <p:nvPicPr>
          <p:cNvPr id="156" name="Bilde 155" descr="Et bilde som inneholder clip art, Grafikk, tegning, tegnefilm&#10;&#10;Automatisk generert beskrivelse">
            <a:extLst>
              <a:ext uri="{FF2B5EF4-FFF2-40B4-BE49-F238E27FC236}">
                <a16:creationId xmlns:a16="http://schemas.microsoft.com/office/drawing/2014/main" id="{AC30B1E4-F968-45CA-77AF-FC99B466B28E}"/>
              </a:ext>
            </a:extLst>
          </p:cNvPr>
          <p:cNvPicPr>
            <a:picLocks noChangeAspect="1"/>
          </p:cNvPicPr>
          <p:nvPr/>
        </p:nvPicPr>
        <p:blipFill>
          <a:blip r:embed="rId6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7494" y="-8530012"/>
            <a:ext cx="1680003" cy="1680003"/>
          </a:xfrm>
          <a:prstGeom prst="rect">
            <a:avLst/>
          </a:prstGeom>
        </p:spPr>
      </p:pic>
      <p:sp>
        <p:nvSpPr>
          <p:cNvPr id="235" name="TekstSylinder 234">
            <a:extLst>
              <a:ext uri="{FF2B5EF4-FFF2-40B4-BE49-F238E27FC236}">
                <a16:creationId xmlns:a16="http://schemas.microsoft.com/office/drawing/2014/main" id="{50CD0E28-A357-A78A-72F1-6BC9D451E46A}"/>
              </a:ext>
            </a:extLst>
          </p:cNvPr>
          <p:cNvSpPr txBox="1"/>
          <p:nvPr/>
        </p:nvSpPr>
        <p:spPr>
          <a:xfrm>
            <a:off x="-4217175" y="-4225593"/>
            <a:ext cx="2870421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3200" dirty="0"/>
              <a:t>3. Drage</a:t>
            </a:r>
          </a:p>
        </p:txBody>
      </p:sp>
      <p:pic>
        <p:nvPicPr>
          <p:cNvPr id="157" name="Bilde 156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48759733-9BC8-C701-24A0-D881238F21A8}"/>
              </a:ext>
            </a:extLst>
          </p:cNvPr>
          <p:cNvPicPr>
            <a:picLocks noChangeAspect="1"/>
          </p:cNvPicPr>
          <p:nvPr/>
        </p:nvPicPr>
        <p:blipFill>
          <a:blip r:embed="rId6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8230" y="-6593329"/>
            <a:ext cx="1981189" cy="1551931"/>
          </a:xfrm>
          <a:prstGeom prst="rect">
            <a:avLst/>
          </a:prstGeom>
        </p:spPr>
      </p:pic>
      <p:pic>
        <p:nvPicPr>
          <p:cNvPr id="159" name="Grafikk 158" descr="En drage">
            <a:extLst>
              <a:ext uri="{FF2B5EF4-FFF2-40B4-BE49-F238E27FC236}">
                <a16:creationId xmlns:a16="http://schemas.microsoft.com/office/drawing/2014/main" id="{83AD0FC9-3357-300B-532F-F718B644FA0A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-4940691" y="-4576099"/>
            <a:ext cx="1643503" cy="1643503"/>
          </a:xfrm>
          <a:prstGeom prst="rect">
            <a:avLst/>
          </a:prstGeom>
        </p:spPr>
      </p:pic>
      <p:pic>
        <p:nvPicPr>
          <p:cNvPr id="140" name="Grafikk 139" descr="Globus: Afrika og Europa med heldekkende fyll">
            <a:extLst>
              <a:ext uri="{FF2B5EF4-FFF2-40B4-BE49-F238E27FC236}">
                <a16:creationId xmlns:a16="http://schemas.microsoft.com/office/drawing/2014/main" id="{4D2370AC-28DC-65FE-F917-451070C8E68F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-659652" y="-4598365"/>
            <a:ext cx="2264713" cy="2264713"/>
          </a:xfrm>
          <a:prstGeom prst="rect">
            <a:avLst/>
          </a:prstGeom>
        </p:spPr>
      </p:pic>
      <p:sp>
        <p:nvSpPr>
          <p:cNvPr id="175" name="TekstSylinder 174">
            <a:extLst>
              <a:ext uri="{FF2B5EF4-FFF2-40B4-BE49-F238E27FC236}">
                <a16:creationId xmlns:a16="http://schemas.microsoft.com/office/drawing/2014/main" id="{E5AA4F12-93FB-24EB-B553-1675C9BCD073}"/>
              </a:ext>
            </a:extLst>
          </p:cNvPr>
          <p:cNvSpPr txBox="1"/>
          <p:nvPr/>
        </p:nvSpPr>
        <p:spPr>
          <a:xfrm>
            <a:off x="-1238132" y="-4225593"/>
            <a:ext cx="1049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god</a:t>
            </a:r>
          </a:p>
        </p:txBody>
      </p:sp>
      <p:sp>
        <p:nvSpPr>
          <p:cNvPr id="176" name="TekstSylinder 175">
            <a:extLst>
              <a:ext uri="{FF2B5EF4-FFF2-40B4-BE49-F238E27FC236}">
                <a16:creationId xmlns:a16="http://schemas.microsoft.com/office/drawing/2014/main" id="{8D896681-8E38-901F-6B29-1829752EBB96}"/>
              </a:ext>
            </a:extLst>
          </p:cNvPr>
          <p:cNvSpPr txBox="1"/>
          <p:nvPr/>
        </p:nvSpPr>
        <p:spPr>
          <a:xfrm>
            <a:off x="1245034" y="-3103226"/>
            <a:ext cx="179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farlig</a:t>
            </a:r>
          </a:p>
        </p:txBody>
      </p:sp>
      <p:sp>
        <p:nvSpPr>
          <p:cNvPr id="177" name="TekstSylinder 176">
            <a:extLst>
              <a:ext uri="{FF2B5EF4-FFF2-40B4-BE49-F238E27FC236}">
                <a16:creationId xmlns:a16="http://schemas.microsoft.com/office/drawing/2014/main" id="{B9C2B7BE-FCAF-9690-9CAD-C5E8EDF1B497}"/>
              </a:ext>
            </a:extLst>
          </p:cNvPr>
          <p:cNvSpPr txBox="1"/>
          <p:nvPr/>
        </p:nvSpPr>
        <p:spPr>
          <a:xfrm>
            <a:off x="1488487" y="-3706367"/>
            <a:ext cx="179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vill</a:t>
            </a:r>
          </a:p>
        </p:txBody>
      </p:sp>
      <p:sp>
        <p:nvSpPr>
          <p:cNvPr id="178" name="TekstSylinder 177">
            <a:extLst>
              <a:ext uri="{FF2B5EF4-FFF2-40B4-BE49-F238E27FC236}">
                <a16:creationId xmlns:a16="http://schemas.microsoft.com/office/drawing/2014/main" id="{F14DF61F-4E6B-6A84-573A-A77CFEBF4534}"/>
              </a:ext>
            </a:extLst>
          </p:cNvPr>
          <p:cNvSpPr txBox="1"/>
          <p:nvPr/>
        </p:nvSpPr>
        <p:spPr>
          <a:xfrm>
            <a:off x="-1582899" y="-3098282"/>
            <a:ext cx="152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vakker</a:t>
            </a:r>
          </a:p>
        </p:txBody>
      </p:sp>
      <p:sp>
        <p:nvSpPr>
          <p:cNvPr id="179" name="TekstSylinder 178">
            <a:extLst>
              <a:ext uri="{FF2B5EF4-FFF2-40B4-BE49-F238E27FC236}">
                <a16:creationId xmlns:a16="http://schemas.microsoft.com/office/drawing/2014/main" id="{420EF6D3-3850-2702-3056-518FBA43BD65}"/>
              </a:ext>
            </a:extLst>
          </p:cNvPr>
          <p:cNvSpPr txBox="1"/>
          <p:nvPr/>
        </p:nvSpPr>
        <p:spPr>
          <a:xfrm>
            <a:off x="-1620545" y="-3617145"/>
            <a:ext cx="140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orden</a:t>
            </a:r>
          </a:p>
        </p:txBody>
      </p:sp>
      <p:sp>
        <p:nvSpPr>
          <p:cNvPr id="180" name="TekstSylinder 179">
            <a:extLst>
              <a:ext uri="{FF2B5EF4-FFF2-40B4-BE49-F238E27FC236}">
                <a16:creationId xmlns:a16="http://schemas.microsoft.com/office/drawing/2014/main" id="{2382D263-579B-0828-4FA2-4BF639645F07}"/>
              </a:ext>
            </a:extLst>
          </p:cNvPr>
          <p:cNvSpPr txBox="1"/>
          <p:nvPr/>
        </p:nvSpPr>
        <p:spPr>
          <a:xfrm>
            <a:off x="1121173" y="-4860183"/>
            <a:ext cx="1751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ikke </a:t>
            </a:r>
          </a:p>
          <a:p>
            <a:r>
              <a:rPr lang="nb-NO" sz="3200" dirty="0"/>
              <a:t>perfekt</a:t>
            </a:r>
          </a:p>
        </p:txBody>
      </p:sp>
      <p:sp>
        <p:nvSpPr>
          <p:cNvPr id="181" name="Rektangel 180">
            <a:extLst>
              <a:ext uri="{FF2B5EF4-FFF2-40B4-BE49-F238E27FC236}">
                <a16:creationId xmlns:a16="http://schemas.microsoft.com/office/drawing/2014/main" id="{0670A185-80D5-68EE-1BC0-294658896CEF}"/>
              </a:ext>
            </a:extLst>
          </p:cNvPr>
          <p:cNvSpPr/>
          <p:nvPr/>
        </p:nvSpPr>
        <p:spPr>
          <a:xfrm>
            <a:off x="-5402859" y="-1162342"/>
            <a:ext cx="7994285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2" name="Rektangel 181">
            <a:extLst>
              <a:ext uri="{FF2B5EF4-FFF2-40B4-BE49-F238E27FC236}">
                <a16:creationId xmlns:a16="http://schemas.microsoft.com/office/drawing/2014/main" id="{967B4043-462D-FBE9-D6CC-205D3ED5CDD5}"/>
              </a:ext>
            </a:extLst>
          </p:cNvPr>
          <p:cNvSpPr/>
          <p:nvPr/>
        </p:nvSpPr>
        <p:spPr>
          <a:xfrm>
            <a:off x="-7256658" y="-1162343"/>
            <a:ext cx="9706965" cy="7815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3" name="Grafikk 182" descr="Kvinne som sitter på knær">
            <a:extLst>
              <a:ext uri="{FF2B5EF4-FFF2-40B4-BE49-F238E27FC236}">
                <a16:creationId xmlns:a16="http://schemas.microsoft.com/office/drawing/2014/main" id="{B9F27A8F-19C5-13F1-7F20-6D40C904B51A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 rot="438630">
            <a:off x="-6531515" y="3022185"/>
            <a:ext cx="1518227" cy="1778933"/>
          </a:xfrm>
          <a:prstGeom prst="rect">
            <a:avLst/>
          </a:prstGeom>
        </p:spPr>
      </p:pic>
      <p:pic>
        <p:nvPicPr>
          <p:cNvPr id="184" name="Grafikk 183" descr="Eldre mann med sideburns">
            <a:extLst>
              <a:ext uri="{FF2B5EF4-FFF2-40B4-BE49-F238E27FC236}">
                <a16:creationId xmlns:a16="http://schemas.microsoft.com/office/drawing/2014/main" id="{27A73CFD-F260-E9D9-1D91-44D729209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-6010871" y="2570878"/>
            <a:ext cx="664030" cy="664030"/>
          </a:xfrm>
          <a:prstGeom prst="rect">
            <a:avLst/>
          </a:prstGeom>
        </p:spPr>
      </p:pic>
      <p:pic>
        <p:nvPicPr>
          <p:cNvPr id="185" name="Grafikk 184" descr="Et deprimerende ansikt">
            <a:extLst>
              <a:ext uri="{FF2B5EF4-FFF2-40B4-BE49-F238E27FC236}">
                <a16:creationId xmlns:a16="http://schemas.microsoft.com/office/drawing/2014/main" id="{CDDE95E4-263B-3808-7279-57514E6404AD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 rot="649093">
            <a:off x="-5769732" y="2849415"/>
            <a:ext cx="347267" cy="336743"/>
          </a:xfrm>
          <a:prstGeom prst="rect">
            <a:avLst/>
          </a:prstGeom>
        </p:spPr>
      </p:pic>
      <p:sp>
        <p:nvSpPr>
          <p:cNvPr id="186" name="Sky 185">
            <a:extLst>
              <a:ext uri="{FF2B5EF4-FFF2-40B4-BE49-F238E27FC236}">
                <a16:creationId xmlns:a16="http://schemas.microsoft.com/office/drawing/2014/main" id="{99655A2A-7A32-22C9-8F7B-7D4BCFA03A38}"/>
              </a:ext>
            </a:extLst>
          </p:cNvPr>
          <p:cNvSpPr/>
          <p:nvPr/>
        </p:nvSpPr>
        <p:spPr>
          <a:xfrm rot="1546506">
            <a:off x="-1169742" y="-580348"/>
            <a:ext cx="3698725" cy="2596274"/>
          </a:xfrm>
          <a:prstGeom prst="cloud">
            <a:avLst/>
          </a:prstGeom>
          <a:solidFill>
            <a:srgbClr val="FDF2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7" name="Sky 186">
            <a:extLst>
              <a:ext uri="{FF2B5EF4-FFF2-40B4-BE49-F238E27FC236}">
                <a16:creationId xmlns:a16="http://schemas.microsoft.com/office/drawing/2014/main" id="{3DC354C3-B08E-25BC-FBDB-921B97307FF0}"/>
              </a:ext>
            </a:extLst>
          </p:cNvPr>
          <p:cNvSpPr/>
          <p:nvPr/>
        </p:nvSpPr>
        <p:spPr>
          <a:xfrm rot="418780">
            <a:off x="-2386489" y="199726"/>
            <a:ext cx="3698725" cy="2236327"/>
          </a:xfrm>
          <a:prstGeom prst="cloud">
            <a:avLst/>
          </a:prstGeom>
          <a:solidFill>
            <a:srgbClr val="FEF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8" name="Sky 187">
            <a:extLst>
              <a:ext uri="{FF2B5EF4-FFF2-40B4-BE49-F238E27FC236}">
                <a16:creationId xmlns:a16="http://schemas.microsoft.com/office/drawing/2014/main" id="{7BC0403B-BE07-95E5-2D70-7926C525925C}"/>
              </a:ext>
            </a:extLst>
          </p:cNvPr>
          <p:cNvSpPr/>
          <p:nvPr/>
        </p:nvSpPr>
        <p:spPr>
          <a:xfrm rot="926216">
            <a:off x="-156272" y="594183"/>
            <a:ext cx="2666544" cy="1664504"/>
          </a:xfrm>
          <a:prstGeom prst="cloud">
            <a:avLst/>
          </a:prstGeom>
          <a:solidFill>
            <a:srgbClr val="FFFC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2" name="Grafikk 191" descr="Pil: svak krumming med heldekkende fyll">
            <a:extLst>
              <a:ext uri="{FF2B5EF4-FFF2-40B4-BE49-F238E27FC236}">
                <a16:creationId xmlns:a16="http://schemas.microsoft.com/office/drawing/2014/main" id="{B1926953-07D1-013E-0BAB-E1268EA4DA1C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 rot="21414747">
            <a:off x="-402332" y="-3765582"/>
            <a:ext cx="1896801" cy="914400"/>
          </a:xfrm>
          <a:prstGeom prst="rect">
            <a:avLst/>
          </a:prstGeom>
        </p:spPr>
      </p:pic>
      <p:pic>
        <p:nvPicPr>
          <p:cNvPr id="194" name="Grafikk 193" descr="Tilbake med heldekkende fyll">
            <a:extLst>
              <a:ext uri="{FF2B5EF4-FFF2-40B4-BE49-F238E27FC236}">
                <a16:creationId xmlns:a16="http://schemas.microsoft.com/office/drawing/2014/main" id="{C50F6B9E-FA00-4E6C-56D0-18971F1D1A01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-636487" y="-4845057"/>
            <a:ext cx="2018428" cy="914400"/>
          </a:xfrm>
          <a:prstGeom prst="rect">
            <a:avLst/>
          </a:prstGeom>
        </p:spPr>
      </p:pic>
      <p:pic>
        <p:nvPicPr>
          <p:cNvPr id="196" name="Grafikk 195" descr="Tilbake med heldekkende fyll">
            <a:extLst>
              <a:ext uri="{FF2B5EF4-FFF2-40B4-BE49-F238E27FC236}">
                <a16:creationId xmlns:a16="http://schemas.microsoft.com/office/drawing/2014/main" id="{299B987F-AF80-C138-7C07-0DA3B8E12E35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 rot="10011592">
            <a:off x="-415271" y="-3072074"/>
            <a:ext cx="1862988" cy="914400"/>
          </a:xfrm>
          <a:prstGeom prst="rect">
            <a:avLst/>
          </a:prstGeom>
        </p:spPr>
      </p:pic>
      <p:sp>
        <p:nvSpPr>
          <p:cNvPr id="172" name="Snakkeboble: oval 171">
            <a:extLst>
              <a:ext uri="{FF2B5EF4-FFF2-40B4-BE49-F238E27FC236}">
                <a16:creationId xmlns:a16="http://schemas.microsoft.com/office/drawing/2014/main" id="{57C96C2F-CF88-6030-2A27-18B2BF0A0843}"/>
              </a:ext>
            </a:extLst>
          </p:cNvPr>
          <p:cNvSpPr/>
          <p:nvPr/>
        </p:nvSpPr>
        <p:spPr>
          <a:xfrm>
            <a:off x="-7081529" y="-96779"/>
            <a:ext cx="4347102" cy="1727420"/>
          </a:xfrm>
          <a:prstGeom prst="wedgeEllipseCallout">
            <a:avLst>
              <a:gd name="adj1" fmla="val -10839"/>
              <a:gd name="adj2" fmla="val 10961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Hvorfor er det lidelse i verden?</a:t>
            </a:r>
            <a:endParaRPr lang="nb-NO" sz="32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3" name="Snakkeboble: oval 172">
            <a:extLst>
              <a:ext uri="{FF2B5EF4-FFF2-40B4-BE49-F238E27FC236}">
                <a16:creationId xmlns:a16="http://schemas.microsoft.com/office/drawing/2014/main" id="{9FCC47CA-63A6-309E-3464-9A96A3CA7968}"/>
              </a:ext>
            </a:extLst>
          </p:cNvPr>
          <p:cNvSpPr/>
          <p:nvPr/>
        </p:nvSpPr>
        <p:spPr>
          <a:xfrm>
            <a:off x="-6617173" y="1324447"/>
            <a:ext cx="4347102" cy="940053"/>
          </a:xfrm>
          <a:prstGeom prst="wedgeEllipseCallout">
            <a:avLst>
              <a:gd name="adj1" fmla="val -18622"/>
              <a:gd name="adj2" fmla="val 10572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Du er urettferdig</a:t>
            </a:r>
            <a:endParaRPr lang="nb-NO" sz="32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" name="Snakkeboble: oval 173">
            <a:extLst>
              <a:ext uri="{FF2B5EF4-FFF2-40B4-BE49-F238E27FC236}">
                <a16:creationId xmlns:a16="http://schemas.microsoft.com/office/drawing/2014/main" id="{1489AB97-54A8-88F0-2633-4A8E1FE90066}"/>
              </a:ext>
            </a:extLst>
          </p:cNvPr>
          <p:cNvSpPr/>
          <p:nvPr/>
        </p:nvSpPr>
        <p:spPr>
          <a:xfrm>
            <a:off x="-2856927" y="719438"/>
            <a:ext cx="4048492" cy="2205019"/>
          </a:xfrm>
          <a:prstGeom prst="wedgeEllipseCallout">
            <a:avLst>
              <a:gd name="adj1" fmla="val 61213"/>
              <a:gd name="adj2" fmla="val -3100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Du er ikke i posisjon til slike påstander</a:t>
            </a:r>
            <a:endParaRPr lang="nb-NO" sz="32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9" name="Snakkeboble: oval 188">
            <a:extLst>
              <a:ext uri="{FF2B5EF4-FFF2-40B4-BE49-F238E27FC236}">
                <a16:creationId xmlns:a16="http://schemas.microsoft.com/office/drawing/2014/main" id="{8DD67770-F8A8-229F-EE27-EC52DDCD9BE3}"/>
              </a:ext>
            </a:extLst>
          </p:cNvPr>
          <p:cNvSpPr/>
          <p:nvPr/>
        </p:nvSpPr>
        <p:spPr>
          <a:xfrm>
            <a:off x="-5168181" y="2059478"/>
            <a:ext cx="3336982" cy="1473933"/>
          </a:xfrm>
          <a:prstGeom prst="wedgeEllipseCallout">
            <a:avLst>
              <a:gd name="adj1" fmla="val -55661"/>
              <a:gd name="adj2" fmla="val 2631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Jeg krever </a:t>
            </a:r>
          </a:p>
          <a:p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 forklaring</a:t>
            </a:r>
            <a:endParaRPr lang="nb-NO" sz="32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0" name="Snakkeboble: oval 189">
            <a:extLst>
              <a:ext uri="{FF2B5EF4-FFF2-40B4-BE49-F238E27FC236}">
                <a16:creationId xmlns:a16="http://schemas.microsoft.com/office/drawing/2014/main" id="{C5755C34-33F1-DCD2-D35C-DC82A9BFEEC3}"/>
              </a:ext>
            </a:extLst>
          </p:cNvPr>
          <p:cNvSpPr/>
          <p:nvPr/>
        </p:nvSpPr>
        <p:spPr>
          <a:xfrm>
            <a:off x="-2212528" y="2568184"/>
            <a:ext cx="4347102" cy="1524078"/>
          </a:xfrm>
          <a:prstGeom prst="wedgeEllipseCallout">
            <a:avLst>
              <a:gd name="adj1" fmla="val 40799"/>
              <a:gd name="adj2" fmla="val -10849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Jeg inviterer deg til tro og tillit</a:t>
            </a:r>
            <a:endParaRPr lang="nb-NO" sz="32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" name="Grafikk 142" descr="Mann som har en Robe">
            <a:extLst>
              <a:ext uri="{FF2B5EF4-FFF2-40B4-BE49-F238E27FC236}">
                <a16:creationId xmlns:a16="http://schemas.microsoft.com/office/drawing/2014/main" id="{EB93F8B4-DF4C-4CF2-40DD-94F9614C382D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4077376" y="-6286280"/>
            <a:ext cx="1762939" cy="2787438"/>
          </a:xfrm>
          <a:prstGeom prst="rect">
            <a:avLst/>
          </a:prstGeom>
        </p:spPr>
      </p:pic>
      <p:pic>
        <p:nvPicPr>
          <p:cNvPr id="191" name="Grafikk 190" descr="Eldre mann med sideburns">
            <a:extLst>
              <a:ext uri="{FF2B5EF4-FFF2-40B4-BE49-F238E27FC236}">
                <a16:creationId xmlns:a16="http://schemas.microsoft.com/office/drawing/2014/main" id="{B1DD70D1-5DC6-295D-152D-141DCC295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2322" y="-6774870"/>
            <a:ext cx="596523" cy="596523"/>
          </a:xfrm>
          <a:prstGeom prst="rect">
            <a:avLst/>
          </a:prstGeom>
        </p:spPr>
      </p:pic>
      <p:pic>
        <p:nvPicPr>
          <p:cNvPr id="193" name="Grafikk 192" descr="Et smilefjes">
            <a:extLst>
              <a:ext uri="{FF2B5EF4-FFF2-40B4-BE49-F238E27FC236}">
                <a16:creationId xmlns:a16="http://schemas.microsoft.com/office/drawing/2014/main" id="{C995F558-ABD9-EC3F-DC1F-6BECEA798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9234" y="-6555800"/>
            <a:ext cx="257174" cy="265211"/>
          </a:xfrm>
          <a:prstGeom prst="rect">
            <a:avLst/>
          </a:prstGeom>
        </p:spPr>
      </p:pic>
      <p:pic>
        <p:nvPicPr>
          <p:cNvPr id="197" name="Grafikk 196" descr="Kamel med heldekkende fyll">
            <a:extLst>
              <a:ext uri="{FF2B5EF4-FFF2-40B4-BE49-F238E27FC236}">
                <a16:creationId xmlns:a16="http://schemas.microsoft.com/office/drawing/2014/main" id="{C4F36DC3-AAB7-47E8-09CB-E941E73A3C4B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5743206" y="-6684687"/>
            <a:ext cx="914400" cy="914400"/>
          </a:xfrm>
          <a:prstGeom prst="rect">
            <a:avLst/>
          </a:prstGeom>
        </p:spPr>
      </p:pic>
      <p:pic>
        <p:nvPicPr>
          <p:cNvPr id="201" name="Grafikk 200" descr="Hest med heldekkende fyll">
            <a:extLst>
              <a:ext uri="{FF2B5EF4-FFF2-40B4-BE49-F238E27FC236}">
                <a16:creationId xmlns:a16="http://schemas.microsoft.com/office/drawing/2014/main" id="{2F665EBE-375D-E22D-24B1-BCA945B9F8DC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5767461" y="-5763390"/>
            <a:ext cx="914400" cy="914400"/>
          </a:xfrm>
          <a:prstGeom prst="rect">
            <a:avLst/>
          </a:prstGeom>
        </p:spPr>
      </p:pic>
      <p:pic>
        <p:nvPicPr>
          <p:cNvPr id="203" name="Grafikk 202" descr="Okse med heldekkende fyll">
            <a:extLst>
              <a:ext uri="{FF2B5EF4-FFF2-40B4-BE49-F238E27FC236}">
                <a16:creationId xmlns:a16="http://schemas.microsoft.com/office/drawing/2014/main" id="{BC0F3BB9-3D22-F519-D212-3DB88803D757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5757809" y="-5134297"/>
            <a:ext cx="914400" cy="914400"/>
          </a:xfrm>
          <a:prstGeom prst="rect">
            <a:avLst/>
          </a:prstGeom>
        </p:spPr>
      </p:pic>
      <p:pic>
        <p:nvPicPr>
          <p:cNvPr id="205" name="Grafikk 204" descr="Sau med heldekkende fyll">
            <a:extLst>
              <a:ext uri="{FF2B5EF4-FFF2-40B4-BE49-F238E27FC236}">
                <a16:creationId xmlns:a16="http://schemas.microsoft.com/office/drawing/2014/main" id="{2E29D819-F56D-85E8-9BE2-6FE77F0024E2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5656920" y="-7280028"/>
            <a:ext cx="914400" cy="914400"/>
          </a:xfrm>
          <a:prstGeom prst="rect">
            <a:avLst/>
          </a:prstGeom>
        </p:spPr>
      </p:pic>
      <p:pic>
        <p:nvPicPr>
          <p:cNvPr id="207" name="Grafikk 206" descr="Barn med heldekkende fyll">
            <a:extLst>
              <a:ext uri="{FF2B5EF4-FFF2-40B4-BE49-F238E27FC236}">
                <a16:creationId xmlns:a16="http://schemas.microsoft.com/office/drawing/2014/main" id="{5067F364-8CA2-6A95-8351-A00676BBE951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5656920" y="-4418096"/>
            <a:ext cx="914400" cy="914400"/>
          </a:xfrm>
          <a:prstGeom prst="rect">
            <a:avLst/>
          </a:prstGeom>
        </p:spPr>
      </p:pic>
      <p:pic>
        <p:nvPicPr>
          <p:cNvPr id="208" name="Grafikk 207" descr="Barn med heldekkende fyll">
            <a:extLst>
              <a:ext uri="{FF2B5EF4-FFF2-40B4-BE49-F238E27FC236}">
                <a16:creationId xmlns:a16="http://schemas.microsoft.com/office/drawing/2014/main" id="{935515DC-0B74-0C55-251C-074C1D43A620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5579969" y="-4055141"/>
            <a:ext cx="914400" cy="914400"/>
          </a:xfrm>
          <a:prstGeom prst="rect">
            <a:avLst/>
          </a:prstGeom>
        </p:spPr>
      </p:pic>
      <p:pic>
        <p:nvPicPr>
          <p:cNvPr id="212" name="Grafikk 211" descr="Barn med heldekkende fyll">
            <a:extLst>
              <a:ext uri="{FF2B5EF4-FFF2-40B4-BE49-F238E27FC236}">
                <a16:creationId xmlns:a16="http://schemas.microsoft.com/office/drawing/2014/main" id="{E88DB110-6FD7-3D64-7529-D0C09E5429F3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5835345" y="-4210366"/>
            <a:ext cx="914400" cy="914400"/>
          </a:xfrm>
          <a:prstGeom prst="rect">
            <a:avLst/>
          </a:prstGeom>
        </p:spPr>
      </p:pic>
      <p:pic>
        <p:nvPicPr>
          <p:cNvPr id="213" name="Grafikk 212" descr="Mann som har tradisjonell klær">
            <a:extLst>
              <a:ext uri="{FF2B5EF4-FFF2-40B4-BE49-F238E27FC236}">
                <a16:creationId xmlns:a16="http://schemas.microsoft.com/office/drawing/2014/main" id="{9FA00BEB-5A67-0C41-7BCD-5128B8E0BC16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989963" y="2314176"/>
            <a:ext cx="1097683" cy="3032717"/>
          </a:xfrm>
          <a:prstGeom prst="rect">
            <a:avLst/>
          </a:prstGeom>
        </p:spPr>
      </p:pic>
      <p:pic>
        <p:nvPicPr>
          <p:cNvPr id="214" name="Grafikk 213" descr="Mann med flat topp">
            <a:extLst>
              <a:ext uri="{FF2B5EF4-FFF2-40B4-BE49-F238E27FC236}">
                <a16:creationId xmlns:a16="http://schemas.microsoft.com/office/drawing/2014/main" id="{707C7226-4F88-2BFB-F5A5-39B6F793135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288567" y="1828969"/>
            <a:ext cx="466474" cy="640414"/>
          </a:xfrm>
          <a:prstGeom prst="rect">
            <a:avLst/>
          </a:prstGeom>
        </p:spPr>
      </p:pic>
      <p:pic>
        <p:nvPicPr>
          <p:cNvPr id="215" name="Grafikk 214" descr="Mann som har tradisjonell klær">
            <a:extLst>
              <a:ext uri="{FF2B5EF4-FFF2-40B4-BE49-F238E27FC236}">
                <a16:creationId xmlns:a16="http://schemas.microsoft.com/office/drawing/2014/main" id="{64E2D6D2-E709-F21D-64B8-231DB460EC1D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5880280" y="2452555"/>
            <a:ext cx="1373856" cy="2915938"/>
          </a:xfrm>
          <a:prstGeom prst="rect">
            <a:avLst/>
          </a:prstGeom>
        </p:spPr>
      </p:pic>
      <p:pic>
        <p:nvPicPr>
          <p:cNvPr id="216" name="Grafikk 215" descr="Skallet dame hode">
            <a:extLst>
              <a:ext uri="{FF2B5EF4-FFF2-40B4-BE49-F238E27FC236}">
                <a16:creationId xmlns:a16="http://schemas.microsoft.com/office/drawing/2014/main" id="{2D691EB6-3999-8628-5E24-1DB547E7CAC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186071" y="1936237"/>
            <a:ext cx="541195" cy="640413"/>
          </a:xfrm>
          <a:prstGeom prst="rect">
            <a:avLst/>
          </a:prstGeom>
        </p:spPr>
      </p:pic>
      <p:pic>
        <p:nvPicPr>
          <p:cNvPr id="217" name="Grafikk 216" descr="Bære hode uten ansikt">
            <a:extLst>
              <a:ext uri="{FF2B5EF4-FFF2-40B4-BE49-F238E27FC236}">
                <a16:creationId xmlns:a16="http://schemas.microsoft.com/office/drawing/2014/main" id="{A4501887-08EB-DB1B-415B-24C136323D2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935270" y="2549098"/>
            <a:ext cx="711413" cy="750394"/>
          </a:xfrm>
          <a:prstGeom prst="rect">
            <a:avLst/>
          </a:prstGeom>
        </p:spPr>
      </p:pic>
      <p:pic>
        <p:nvPicPr>
          <p:cNvPr id="218" name="Grafikk 217" descr="Gammelt manne ansikt">
            <a:extLst>
              <a:ext uri="{FF2B5EF4-FFF2-40B4-BE49-F238E27FC236}">
                <a16:creationId xmlns:a16="http://schemas.microsoft.com/office/drawing/2014/main" id="{06B797F8-C637-5006-1E73-7273AD7A99D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6311422" y="2146404"/>
            <a:ext cx="357389" cy="346558"/>
          </a:xfrm>
          <a:prstGeom prst="rect">
            <a:avLst/>
          </a:prstGeom>
        </p:spPr>
      </p:pic>
      <p:pic>
        <p:nvPicPr>
          <p:cNvPr id="219" name="Grafikk 218" descr="En lei ansikt">
            <a:extLst>
              <a:ext uri="{FF2B5EF4-FFF2-40B4-BE49-F238E27FC236}">
                <a16:creationId xmlns:a16="http://schemas.microsoft.com/office/drawing/2014/main" id="{0859774B-8EC6-2724-DDBA-3B151407FDA6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70322" y="2775998"/>
            <a:ext cx="391818" cy="391818"/>
          </a:xfrm>
          <a:prstGeom prst="rect">
            <a:avLst/>
          </a:prstGeom>
        </p:spPr>
      </p:pic>
      <p:pic>
        <p:nvPicPr>
          <p:cNvPr id="220" name="Grafikk 219" descr="En forvirret ansikt">
            <a:extLst>
              <a:ext uri="{FF2B5EF4-FFF2-40B4-BE49-F238E27FC236}">
                <a16:creationId xmlns:a16="http://schemas.microsoft.com/office/drawing/2014/main" id="{58D91E0B-AC75-B821-6B41-708C227627D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404231" y="2022514"/>
            <a:ext cx="304800" cy="381000"/>
          </a:xfrm>
          <a:prstGeom prst="rect">
            <a:avLst/>
          </a:prstGeom>
        </p:spPr>
      </p:pic>
      <p:pic>
        <p:nvPicPr>
          <p:cNvPr id="221" name="Grafikk 220" descr="Mann med tradisjonell klær">
            <a:extLst>
              <a:ext uri="{FF2B5EF4-FFF2-40B4-BE49-F238E27FC236}">
                <a16:creationId xmlns:a16="http://schemas.microsoft.com/office/drawing/2014/main" id="{20266CA5-F73F-97CB-88FD-1F0A943AB5A4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6644619" y="3172566"/>
            <a:ext cx="1192237" cy="2361197"/>
          </a:xfrm>
          <a:prstGeom prst="rect">
            <a:avLst/>
          </a:prstGeom>
        </p:spPr>
      </p:pic>
      <p:pic>
        <p:nvPicPr>
          <p:cNvPr id="222" name="Grafikk 221" descr="Gutt har klær med mønster">
            <a:extLst>
              <a:ext uri="{FF2B5EF4-FFF2-40B4-BE49-F238E27FC236}">
                <a16:creationId xmlns:a16="http://schemas.microsoft.com/office/drawing/2014/main" id="{ADA0794D-D86F-A609-6923-A6EFD4ED3020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057754" y="2530551"/>
            <a:ext cx="1266825" cy="3276600"/>
          </a:xfrm>
          <a:prstGeom prst="rect">
            <a:avLst/>
          </a:prstGeom>
        </p:spPr>
      </p:pic>
      <p:pic>
        <p:nvPicPr>
          <p:cNvPr id="223" name="Grafikk 222" descr="Gutt med en flat topp">
            <a:extLst>
              <a:ext uri="{FF2B5EF4-FFF2-40B4-BE49-F238E27FC236}">
                <a16:creationId xmlns:a16="http://schemas.microsoft.com/office/drawing/2014/main" id="{0BBFC348-8465-4708-9FEF-C0DC63726EA0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4262934" y="1933746"/>
            <a:ext cx="666750" cy="752475"/>
          </a:xfrm>
          <a:prstGeom prst="rect">
            <a:avLst/>
          </a:prstGeom>
        </p:spPr>
      </p:pic>
      <p:pic>
        <p:nvPicPr>
          <p:cNvPr id="224" name="Grafikk 223" descr="Ansikt med ett eyebrow">
            <a:extLst>
              <a:ext uri="{FF2B5EF4-FFF2-40B4-BE49-F238E27FC236}">
                <a16:creationId xmlns:a16="http://schemas.microsoft.com/office/drawing/2014/main" id="{74A44213-CC57-8FBC-03DF-B525620EB41A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4589146" y="2307584"/>
            <a:ext cx="314325" cy="304800"/>
          </a:xfrm>
          <a:prstGeom prst="rect">
            <a:avLst/>
          </a:prstGeom>
        </p:spPr>
      </p:pic>
      <p:sp>
        <p:nvSpPr>
          <p:cNvPr id="225" name="Sky 224">
            <a:extLst>
              <a:ext uri="{FF2B5EF4-FFF2-40B4-BE49-F238E27FC236}">
                <a16:creationId xmlns:a16="http://schemas.microsoft.com/office/drawing/2014/main" id="{F34768D5-A3FC-8CC3-1E26-EE3CAE795A9C}"/>
              </a:ext>
            </a:extLst>
          </p:cNvPr>
          <p:cNvSpPr/>
          <p:nvPr/>
        </p:nvSpPr>
        <p:spPr>
          <a:xfrm>
            <a:off x="5833512" y="-3159685"/>
            <a:ext cx="3452795" cy="4752805"/>
          </a:xfrm>
          <a:prstGeom prst="cloud">
            <a:avLst/>
          </a:prstGeom>
          <a:solidFill>
            <a:srgbClr val="B783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02" name="Snakkeboble: rektangel med avrundede hjørner 201">
            <a:extLst>
              <a:ext uri="{FF2B5EF4-FFF2-40B4-BE49-F238E27FC236}">
                <a16:creationId xmlns:a16="http://schemas.microsoft.com/office/drawing/2014/main" id="{7069CE41-8249-AE59-B31F-B0FF2AA8F5B6}"/>
              </a:ext>
            </a:extLst>
          </p:cNvPr>
          <p:cNvSpPr/>
          <p:nvPr/>
        </p:nvSpPr>
        <p:spPr>
          <a:xfrm>
            <a:off x="4271898" y="769774"/>
            <a:ext cx="3239637" cy="858721"/>
          </a:xfrm>
          <a:prstGeom prst="wedgeRoundRectCallout">
            <a:avLst>
              <a:gd name="adj1" fmla="val 42478"/>
              <a:gd name="adj2" fmla="val -1024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Sinna på dere!</a:t>
            </a:r>
          </a:p>
        </p:txBody>
      </p:sp>
    </p:spTree>
    <p:extLst>
      <p:ext uri="{BB962C8B-B14F-4D97-AF65-F5344CB8AC3E}">
        <p14:creationId xmlns:p14="http://schemas.microsoft.com/office/powerpoint/2010/main" val="29102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E2EFF-7709-49D5-0144-278CAAB70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8EA7DC86-EB3A-6ECC-512F-72476DB60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959583" y="-15674178"/>
            <a:ext cx="19102714" cy="4872446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8" name="TekstSylinder 137">
            <a:extLst>
              <a:ext uri="{FF2B5EF4-FFF2-40B4-BE49-F238E27FC236}">
                <a16:creationId xmlns:a16="http://schemas.microsoft.com/office/drawing/2014/main" id="{97AD1131-D379-950D-5041-7E506FDFA6C5}"/>
              </a:ext>
            </a:extLst>
          </p:cNvPr>
          <p:cNvSpPr txBox="1"/>
          <p:nvPr/>
        </p:nvSpPr>
        <p:spPr>
          <a:xfrm>
            <a:off x="-7195874" y="14316858"/>
            <a:ext cx="9787293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32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Før hadde jeg bare hørt rykter om deg. Nå har jeg sett deg med egne øyne. Derfor kaller jeg alt tilbake og angrer i støv og aske. </a:t>
            </a:r>
            <a:endParaRPr lang="nb-NO" sz="32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Sky 46">
            <a:extLst>
              <a:ext uri="{FF2B5EF4-FFF2-40B4-BE49-F238E27FC236}">
                <a16:creationId xmlns:a16="http://schemas.microsoft.com/office/drawing/2014/main" id="{8B4227A8-1867-2A56-F4B2-2E53271F39D0}"/>
              </a:ext>
            </a:extLst>
          </p:cNvPr>
          <p:cNvSpPr/>
          <p:nvPr/>
        </p:nvSpPr>
        <p:spPr>
          <a:xfrm rot="8782212">
            <a:off x="-26677829" y="3396067"/>
            <a:ext cx="7174818" cy="562303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944 w 43256"/>
              <a:gd name="connsiteY1" fmla="*/ 26073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4969 w 42285"/>
              <a:gd name="connsiteY20" fmla="*/ 14385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4969 w 42285"/>
              <a:gd name="connsiteY20" fmla="*/ 14385 h 43219"/>
              <a:gd name="connsiteX21" fmla="*/ 6229 w 42285"/>
              <a:gd name="connsiteY21" fmla="*/ 16848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4349 w 42285"/>
              <a:gd name="connsiteY20" fmla="*/ 2104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4349 w 42285"/>
              <a:gd name="connsiteY20" fmla="*/ 2104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444 w 42285"/>
              <a:gd name="connsiteY1" fmla="*/ 9689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444 w 42285"/>
              <a:gd name="connsiteY1" fmla="*/ 9689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25 w 42238"/>
              <a:gd name="connsiteY0" fmla="*/ 19869 h 43219"/>
              <a:gd name="connsiteX1" fmla="*/ 10397 w 42238"/>
              <a:gd name="connsiteY1" fmla="*/ 9689 h 43219"/>
              <a:gd name="connsiteX2" fmla="*/ 13023 w 42238"/>
              <a:gd name="connsiteY2" fmla="*/ 5061 h 43219"/>
              <a:gd name="connsiteX3" fmla="*/ 21474 w 42238"/>
              <a:gd name="connsiteY3" fmla="*/ 3291 h 43219"/>
              <a:gd name="connsiteX4" fmla="*/ 24767 w 42238"/>
              <a:gd name="connsiteY4" fmla="*/ 59 h 43219"/>
              <a:gd name="connsiteX5" fmla="*/ 28851 w 42238"/>
              <a:gd name="connsiteY5" fmla="*/ 2340 h 43219"/>
              <a:gd name="connsiteX6" fmla="*/ 34481 w 42238"/>
              <a:gd name="connsiteY6" fmla="*/ 549 h 43219"/>
              <a:gd name="connsiteX7" fmla="*/ 37336 w 42238"/>
              <a:gd name="connsiteY7" fmla="*/ 5435 h 43219"/>
              <a:gd name="connsiteX8" fmla="*/ 41000 w 42238"/>
              <a:gd name="connsiteY8" fmla="*/ 10177 h 43219"/>
              <a:gd name="connsiteX9" fmla="*/ 40836 w 42238"/>
              <a:gd name="connsiteY9" fmla="*/ 15319 h 43219"/>
              <a:gd name="connsiteX10" fmla="*/ 42034 w 42238"/>
              <a:gd name="connsiteY10" fmla="*/ 23181 h 43219"/>
              <a:gd name="connsiteX11" fmla="*/ 36422 w 42238"/>
              <a:gd name="connsiteY11" fmla="*/ 30063 h 43219"/>
              <a:gd name="connsiteX12" fmla="*/ 34413 w 42238"/>
              <a:gd name="connsiteY12" fmla="*/ 35960 h 43219"/>
              <a:gd name="connsiteX13" fmla="*/ 27573 w 42238"/>
              <a:gd name="connsiteY13" fmla="*/ 36674 h 43219"/>
              <a:gd name="connsiteX14" fmla="*/ 22685 w 42238"/>
              <a:gd name="connsiteY14" fmla="*/ 42965 h 43219"/>
              <a:gd name="connsiteX15" fmla="*/ 15498 w 42238"/>
              <a:gd name="connsiteY15" fmla="*/ 39125 h 43219"/>
              <a:gd name="connsiteX16" fmla="*/ 4822 w 42238"/>
              <a:gd name="connsiteY16" fmla="*/ 35331 h 43219"/>
              <a:gd name="connsiteX17" fmla="*/ 128 w 42238"/>
              <a:gd name="connsiteY17" fmla="*/ 31109 h 43219"/>
              <a:gd name="connsiteX18" fmla="*/ 1777 w 42238"/>
              <a:gd name="connsiteY18" fmla="*/ 25966 h 43219"/>
              <a:gd name="connsiteX19" fmla="*/ 3274 w 42238"/>
              <a:gd name="connsiteY19" fmla="*/ 23294 h 43219"/>
              <a:gd name="connsiteX20" fmla="*/ 5172 w 42238"/>
              <a:gd name="connsiteY20" fmla="*/ 19067 h 43219"/>
              <a:gd name="connsiteX21" fmla="*/ 4825 w 42238"/>
              <a:gd name="connsiteY21" fmla="*/ 19869 h 43219"/>
              <a:gd name="connsiteX0" fmla="*/ 3711 w 42238"/>
              <a:gd name="connsiteY0" fmla="*/ 26036 h 43219"/>
              <a:gd name="connsiteX1" fmla="*/ 1926 w 42238"/>
              <a:gd name="connsiteY1" fmla="*/ 26073 h 43219"/>
              <a:gd name="connsiteX2" fmla="*/ 5946 w 42238"/>
              <a:gd name="connsiteY2" fmla="*/ 34758 h 43219"/>
              <a:gd name="connsiteX3" fmla="*/ 4838 w 42238"/>
              <a:gd name="connsiteY3" fmla="*/ 35139 h 43219"/>
              <a:gd name="connsiteX4" fmla="*/ 15496 w 42238"/>
              <a:gd name="connsiteY4" fmla="*/ 38949 h 43219"/>
              <a:gd name="connsiteX5" fmla="*/ 14828 w 42238"/>
              <a:gd name="connsiteY5" fmla="*/ 37209 h 43219"/>
              <a:gd name="connsiteX6" fmla="*/ 27845 w 42238"/>
              <a:gd name="connsiteY6" fmla="*/ 34610 h 43219"/>
              <a:gd name="connsiteX7" fmla="*/ 27578 w 42238"/>
              <a:gd name="connsiteY7" fmla="*/ 36519 h 43219"/>
              <a:gd name="connsiteX8" fmla="*/ 33147 w 42238"/>
              <a:gd name="connsiteY8" fmla="*/ 22813 h 43219"/>
              <a:gd name="connsiteX9" fmla="*/ 36398 w 42238"/>
              <a:gd name="connsiteY9" fmla="*/ 29949 h 43219"/>
              <a:gd name="connsiteX10" fmla="*/ 40816 w 42238"/>
              <a:gd name="connsiteY10" fmla="*/ 15213 h 43219"/>
              <a:gd name="connsiteX11" fmla="*/ 39368 w 42238"/>
              <a:gd name="connsiteY11" fmla="*/ 17889 h 43219"/>
              <a:gd name="connsiteX12" fmla="*/ 37342 w 42238"/>
              <a:gd name="connsiteY12" fmla="*/ 5285 h 43219"/>
              <a:gd name="connsiteX13" fmla="*/ 37418 w 42238"/>
              <a:gd name="connsiteY13" fmla="*/ 6549 h 43219"/>
              <a:gd name="connsiteX14" fmla="*/ 28096 w 42238"/>
              <a:gd name="connsiteY14" fmla="*/ 3811 h 43219"/>
              <a:gd name="connsiteX15" fmla="*/ 28838 w 42238"/>
              <a:gd name="connsiteY15" fmla="*/ 2199 h 43219"/>
              <a:gd name="connsiteX16" fmla="*/ 21159 w 42238"/>
              <a:gd name="connsiteY16" fmla="*/ 4579 h 43219"/>
              <a:gd name="connsiteX17" fmla="*/ 21518 w 42238"/>
              <a:gd name="connsiteY17" fmla="*/ 3189 h 43219"/>
              <a:gd name="connsiteX18" fmla="*/ 13018 w 42238"/>
              <a:gd name="connsiteY18" fmla="*/ 5051 h 43219"/>
              <a:gd name="connsiteX19" fmla="*/ 14318 w 42238"/>
              <a:gd name="connsiteY19" fmla="*/ 6399 h 43219"/>
              <a:gd name="connsiteX20" fmla="*/ 9608 w 42238"/>
              <a:gd name="connsiteY20" fmla="*/ 11374 h 43219"/>
              <a:gd name="connsiteX21" fmla="*/ 6284 w 42238"/>
              <a:gd name="connsiteY21" fmla="*/ 16936 h 43219"/>
              <a:gd name="connsiteX0" fmla="*/ 4825 w 42238"/>
              <a:gd name="connsiteY0" fmla="*/ 19869 h 43219"/>
              <a:gd name="connsiteX1" fmla="*/ 10397 w 42238"/>
              <a:gd name="connsiteY1" fmla="*/ 9689 h 43219"/>
              <a:gd name="connsiteX2" fmla="*/ 13023 w 42238"/>
              <a:gd name="connsiteY2" fmla="*/ 5061 h 43219"/>
              <a:gd name="connsiteX3" fmla="*/ 21474 w 42238"/>
              <a:gd name="connsiteY3" fmla="*/ 3291 h 43219"/>
              <a:gd name="connsiteX4" fmla="*/ 24767 w 42238"/>
              <a:gd name="connsiteY4" fmla="*/ 59 h 43219"/>
              <a:gd name="connsiteX5" fmla="*/ 28851 w 42238"/>
              <a:gd name="connsiteY5" fmla="*/ 2340 h 43219"/>
              <a:gd name="connsiteX6" fmla="*/ 34481 w 42238"/>
              <a:gd name="connsiteY6" fmla="*/ 549 h 43219"/>
              <a:gd name="connsiteX7" fmla="*/ 37336 w 42238"/>
              <a:gd name="connsiteY7" fmla="*/ 5435 h 43219"/>
              <a:gd name="connsiteX8" fmla="*/ 41000 w 42238"/>
              <a:gd name="connsiteY8" fmla="*/ 10177 h 43219"/>
              <a:gd name="connsiteX9" fmla="*/ 40836 w 42238"/>
              <a:gd name="connsiteY9" fmla="*/ 15319 h 43219"/>
              <a:gd name="connsiteX10" fmla="*/ 42034 w 42238"/>
              <a:gd name="connsiteY10" fmla="*/ 23181 h 43219"/>
              <a:gd name="connsiteX11" fmla="*/ 36422 w 42238"/>
              <a:gd name="connsiteY11" fmla="*/ 30063 h 43219"/>
              <a:gd name="connsiteX12" fmla="*/ 34413 w 42238"/>
              <a:gd name="connsiteY12" fmla="*/ 35960 h 43219"/>
              <a:gd name="connsiteX13" fmla="*/ 27573 w 42238"/>
              <a:gd name="connsiteY13" fmla="*/ 36674 h 43219"/>
              <a:gd name="connsiteX14" fmla="*/ 22685 w 42238"/>
              <a:gd name="connsiteY14" fmla="*/ 42965 h 43219"/>
              <a:gd name="connsiteX15" fmla="*/ 15498 w 42238"/>
              <a:gd name="connsiteY15" fmla="*/ 39125 h 43219"/>
              <a:gd name="connsiteX16" fmla="*/ 4822 w 42238"/>
              <a:gd name="connsiteY16" fmla="*/ 35331 h 43219"/>
              <a:gd name="connsiteX17" fmla="*/ 128 w 42238"/>
              <a:gd name="connsiteY17" fmla="*/ 31109 h 43219"/>
              <a:gd name="connsiteX18" fmla="*/ 1777 w 42238"/>
              <a:gd name="connsiteY18" fmla="*/ 25966 h 43219"/>
              <a:gd name="connsiteX19" fmla="*/ 3274 w 42238"/>
              <a:gd name="connsiteY19" fmla="*/ 23294 h 43219"/>
              <a:gd name="connsiteX20" fmla="*/ 5172 w 42238"/>
              <a:gd name="connsiteY20" fmla="*/ 19067 h 43219"/>
              <a:gd name="connsiteX21" fmla="*/ 4825 w 42238"/>
              <a:gd name="connsiteY21" fmla="*/ 19869 h 43219"/>
              <a:gd name="connsiteX0" fmla="*/ 3711 w 42238"/>
              <a:gd name="connsiteY0" fmla="*/ 26036 h 43219"/>
              <a:gd name="connsiteX1" fmla="*/ 1926 w 42238"/>
              <a:gd name="connsiteY1" fmla="*/ 26073 h 43219"/>
              <a:gd name="connsiteX2" fmla="*/ 5946 w 42238"/>
              <a:gd name="connsiteY2" fmla="*/ 34758 h 43219"/>
              <a:gd name="connsiteX3" fmla="*/ 4838 w 42238"/>
              <a:gd name="connsiteY3" fmla="*/ 35139 h 43219"/>
              <a:gd name="connsiteX4" fmla="*/ 15496 w 42238"/>
              <a:gd name="connsiteY4" fmla="*/ 38949 h 43219"/>
              <a:gd name="connsiteX5" fmla="*/ 14828 w 42238"/>
              <a:gd name="connsiteY5" fmla="*/ 37209 h 43219"/>
              <a:gd name="connsiteX6" fmla="*/ 27845 w 42238"/>
              <a:gd name="connsiteY6" fmla="*/ 34610 h 43219"/>
              <a:gd name="connsiteX7" fmla="*/ 27578 w 42238"/>
              <a:gd name="connsiteY7" fmla="*/ 36519 h 43219"/>
              <a:gd name="connsiteX8" fmla="*/ 33147 w 42238"/>
              <a:gd name="connsiteY8" fmla="*/ 22813 h 43219"/>
              <a:gd name="connsiteX9" fmla="*/ 36398 w 42238"/>
              <a:gd name="connsiteY9" fmla="*/ 29949 h 43219"/>
              <a:gd name="connsiteX10" fmla="*/ 40816 w 42238"/>
              <a:gd name="connsiteY10" fmla="*/ 15213 h 43219"/>
              <a:gd name="connsiteX11" fmla="*/ 39368 w 42238"/>
              <a:gd name="connsiteY11" fmla="*/ 17889 h 43219"/>
              <a:gd name="connsiteX12" fmla="*/ 37342 w 42238"/>
              <a:gd name="connsiteY12" fmla="*/ 5285 h 43219"/>
              <a:gd name="connsiteX13" fmla="*/ 37418 w 42238"/>
              <a:gd name="connsiteY13" fmla="*/ 6549 h 43219"/>
              <a:gd name="connsiteX14" fmla="*/ 28096 w 42238"/>
              <a:gd name="connsiteY14" fmla="*/ 3811 h 43219"/>
              <a:gd name="connsiteX15" fmla="*/ 28838 w 42238"/>
              <a:gd name="connsiteY15" fmla="*/ 2199 h 43219"/>
              <a:gd name="connsiteX16" fmla="*/ 21159 w 42238"/>
              <a:gd name="connsiteY16" fmla="*/ 4579 h 43219"/>
              <a:gd name="connsiteX17" fmla="*/ 21518 w 42238"/>
              <a:gd name="connsiteY17" fmla="*/ 3189 h 43219"/>
              <a:gd name="connsiteX18" fmla="*/ 13018 w 42238"/>
              <a:gd name="connsiteY18" fmla="*/ 5051 h 43219"/>
              <a:gd name="connsiteX19" fmla="*/ 14318 w 42238"/>
              <a:gd name="connsiteY19" fmla="*/ 6399 h 43219"/>
              <a:gd name="connsiteX20" fmla="*/ 9608 w 42238"/>
              <a:gd name="connsiteY20" fmla="*/ 11374 h 43219"/>
              <a:gd name="connsiteX21" fmla="*/ 6284 w 42238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6225 w 42610"/>
              <a:gd name="connsiteY20" fmla="*/ 17805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6050 w 42610"/>
              <a:gd name="connsiteY21" fmla="*/ 18430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610" h="43219">
                <a:moveTo>
                  <a:pt x="5197" y="19869"/>
                </a:moveTo>
                <a:cubicBezTo>
                  <a:pt x="6978" y="16193"/>
                  <a:pt x="10173" y="10716"/>
                  <a:pt x="11779" y="7535"/>
                </a:cubicBezTo>
                <a:cubicBezTo>
                  <a:pt x="13582" y="3964"/>
                  <a:pt x="10338" y="9995"/>
                  <a:pt x="13395" y="5061"/>
                </a:cubicBezTo>
                <a:cubicBezTo>
                  <a:pt x="15427" y="321"/>
                  <a:pt x="19304" y="-119"/>
                  <a:pt x="21846" y="3291"/>
                </a:cubicBezTo>
                <a:cubicBezTo>
                  <a:pt x="22487" y="1542"/>
                  <a:pt x="23718" y="333"/>
                  <a:pt x="25139" y="59"/>
                </a:cubicBezTo>
                <a:cubicBezTo>
                  <a:pt x="26703" y="-243"/>
                  <a:pt x="28265" y="629"/>
                  <a:pt x="29223" y="2340"/>
                </a:cubicBezTo>
                <a:cubicBezTo>
                  <a:pt x="30605" y="126"/>
                  <a:pt x="32891" y="-601"/>
                  <a:pt x="34853" y="549"/>
                </a:cubicBezTo>
                <a:cubicBezTo>
                  <a:pt x="36348" y="1425"/>
                  <a:pt x="37420" y="3259"/>
                  <a:pt x="37708" y="5435"/>
                </a:cubicBezTo>
                <a:cubicBezTo>
                  <a:pt x="39436" y="6077"/>
                  <a:pt x="40812" y="7857"/>
                  <a:pt x="41372" y="10177"/>
                </a:cubicBezTo>
                <a:cubicBezTo>
                  <a:pt x="41779" y="11861"/>
                  <a:pt x="41721" y="13690"/>
                  <a:pt x="41208" y="15319"/>
                </a:cubicBezTo>
                <a:cubicBezTo>
                  <a:pt x="42469" y="17553"/>
                  <a:pt x="42910" y="20449"/>
                  <a:pt x="42406" y="23181"/>
                </a:cubicBezTo>
                <a:cubicBezTo>
                  <a:pt x="41736" y="26813"/>
                  <a:pt x="39518" y="29533"/>
                  <a:pt x="36794" y="30063"/>
                </a:cubicBezTo>
                <a:cubicBezTo>
                  <a:pt x="36781" y="32330"/>
                  <a:pt x="36048" y="34480"/>
                  <a:pt x="34785" y="35960"/>
                </a:cubicBezTo>
                <a:cubicBezTo>
                  <a:pt x="32866" y="38209"/>
                  <a:pt x="30094" y="38498"/>
                  <a:pt x="27945" y="36674"/>
                </a:cubicBezTo>
                <a:cubicBezTo>
                  <a:pt x="27250" y="39807"/>
                  <a:pt x="25389" y="42202"/>
                  <a:pt x="23057" y="42965"/>
                </a:cubicBezTo>
                <a:cubicBezTo>
                  <a:pt x="20309" y="43864"/>
                  <a:pt x="17441" y="42332"/>
                  <a:pt x="15870" y="39125"/>
                </a:cubicBezTo>
                <a:cubicBezTo>
                  <a:pt x="12162" y="42169"/>
                  <a:pt x="7346" y="40458"/>
                  <a:pt x="5194" y="35331"/>
                </a:cubicBezTo>
                <a:cubicBezTo>
                  <a:pt x="3080" y="35668"/>
                  <a:pt x="1007" y="32670"/>
                  <a:pt x="500" y="31109"/>
                </a:cubicBezTo>
                <a:cubicBezTo>
                  <a:pt x="-7" y="29548"/>
                  <a:pt x="-826" y="31804"/>
                  <a:pt x="2149" y="25966"/>
                </a:cubicBezTo>
                <a:cubicBezTo>
                  <a:pt x="4480" y="21334"/>
                  <a:pt x="2611" y="25252"/>
                  <a:pt x="3646" y="23294"/>
                </a:cubicBezTo>
                <a:cubicBezTo>
                  <a:pt x="5339" y="19628"/>
                  <a:pt x="5492" y="19406"/>
                  <a:pt x="7153" y="16126"/>
                </a:cubicBezTo>
                <a:cubicBezTo>
                  <a:pt x="7165" y="16080"/>
                  <a:pt x="5185" y="19915"/>
                  <a:pt x="5197" y="19869"/>
                </a:cubicBezTo>
                <a:close/>
              </a:path>
              <a:path w="42610" h="43219" fill="none" extrusionOk="0">
                <a:moveTo>
                  <a:pt x="4083" y="26036"/>
                </a:moveTo>
                <a:cubicBezTo>
                  <a:pt x="3571" y="23785"/>
                  <a:pt x="1060" y="28198"/>
                  <a:pt x="2298" y="26073"/>
                </a:cubicBezTo>
                <a:moveTo>
                  <a:pt x="6318" y="34758"/>
                </a:moveTo>
                <a:cubicBezTo>
                  <a:pt x="5963" y="34951"/>
                  <a:pt x="5590" y="35079"/>
                  <a:pt x="5210" y="35139"/>
                </a:cubicBezTo>
                <a:moveTo>
                  <a:pt x="15868" y="38949"/>
                </a:moveTo>
                <a:cubicBezTo>
                  <a:pt x="15601" y="38403"/>
                  <a:pt x="15377" y="37820"/>
                  <a:pt x="15200" y="37209"/>
                </a:cubicBezTo>
                <a:moveTo>
                  <a:pt x="28217" y="34610"/>
                </a:moveTo>
                <a:cubicBezTo>
                  <a:pt x="28178" y="35257"/>
                  <a:pt x="28088" y="35897"/>
                  <a:pt x="27950" y="36519"/>
                </a:cubicBezTo>
                <a:moveTo>
                  <a:pt x="33519" y="22813"/>
                </a:moveTo>
                <a:cubicBezTo>
                  <a:pt x="35523" y="24141"/>
                  <a:pt x="36788" y="26917"/>
                  <a:pt x="36770" y="29949"/>
                </a:cubicBezTo>
                <a:moveTo>
                  <a:pt x="41188" y="15213"/>
                </a:moveTo>
                <a:cubicBezTo>
                  <a:pt x="40863" y="16245"/>
                  <a:pt x="40368" y="17161"/>
                  <a:pt x="39740" y="17889"/>
                </a:cubicBezTo>
                <a:moveTo>
                  <a:pt x="37714" y="5285"/>
                </a:moveTo>
                <a:cubicBezTo>
                  <a:pt x="37769" y="5702"/>
                  <a:pt x="37795" y="6125"/>
                  <a:pt x="37790" y="6549"/>
                </a:cubicBezTo>
                <a:moveTo>
                  <a:pt x="28468" y="3811"/>
                </a:moveTo>
                <a:cubicBezTo>
                  <a:pt x="28657" y="3228"/>
                  <a:pt x="28906" y="2685"/>
                  <a:pt x="29210" y="2199"/>
                </a:cubicBezTo>
                <a:moveTo>
                  <a:pt x="21531" y="4579"/>
                </a:moveTo>
                <a:cubicBezTo>
                  <a:pt x="21608" y="4097"/>
                  <a:pt x="21729" y="3630"/>
                  <a:pt x="21890" y="3189"/>
                </a:cubicBezTo>
                <a:moveTo>
                  <a:pt x="12791" y="5837"/>
                </a:moveTo>
                <a:cubicBezTo>
                  <a:pt x="10270" y="10253"/>
                  <a:pt x="14298" y="5880"/>
                  <a:pt x="14690" y="6399"/>
                </a:cubicBezTo>
                <a:moveTo>
                  <a:pt x="8813" y="13267"/>
                </a:moveTo>
                <a:cubicBezTo>
                  <a:pt x="11209" y="8608"/>
                  <a:pt x="3762" y="22762"/>
                  <a:pt x="6050" y="18430"/>
                </a:cubicBezTo>
              </a:path>
            </a:pathLst>
          </a:custGeom>
          <a:solidFill>
            <a:srgbClr val="FAE0AE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Pil: femkant 103">
            <a:extLst>
              <a:ext uri="{FF2B5EF4-FFF2-40B4-BE49-F238E27FC236}">
                <a16:creationId xmlns:a16="http://schemas.microsoft.com/office/drawing/2014/main" id="{F0AA6ED9-AE95-0D06-EBF2-AF70606D0105}"/>
              </a:ext>
            </a:extLst>
          </p:cNvPr>
          <p:cNvSpPr/>
          <p:nvPr/>
        </p:nvSpPr>
        <p:spPr>
          <a:xfrm flipH="1">
            <a:off x="-24938355" y="1486650"/>
            <a:ext cx="2571750" cy="1708150"/>
          </a:xfrm>
          <a:prstGeom prst="homePlate">
            <a:avLst>
              <a:gd name="adj" fmla="val 22926"/>
            </a:avLst>
          </a:prstGeom>
          <a:solidFill>
            <a:srgbClr val="FAE0AE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Uskyldig</a:t>
            </a:r>
          </a:p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  Rettferdig</a:t>
            </a:r>
          </a:p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  Ærer Gud</a:t>
            </a:r>
          </a:p>
        </p:txBody>
      </p:sp>
      <p:sp>
        <p:nvSpPr>
          <p:cNvPr id="44" name="Grafikk 34" descr="Sky kontur">
            <a:extLst>
              <a:ext uri="{FF2B5EF4-FFF2-40B4-BE49-F238E27FC236}">
                <a16:creationId xmlns:a16="http://schemas.microsoft.com/office/drawing/2014/main" id="{73AE9191-FB37-636E-FFD5-46B518E764BA}"/>
              </a:ext>
            </a:extLst>
          </p:cNvPr>
          <p:cNvSpPr/>
          <p:nvPr/>
        </p:nvSpPr>
        <p:spPr>
          <a:xfrm>
            <a:off x="-23553451" y="5435727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3" name="Grafikk 35" descr="Sky kontur">
            <a:extLst>
              <a:ext uri="{FF2B5EF4-FFF2-40B4-BE49-F238E27FC236}">
                <a16:creationId xmlns:a16="http://schemas.microsoft.com/office/drawing/2014/main" id="{D67D3CF1-25F2-04A7-B4B8-298174D7299B}"/>
              </a:ext>
            </a:extLst>
          </p:cNvPr>
          <p:cNvSpPr/>
          <p:nvPr/>
        </p:nvSpPr>
        <p:spPr>
          <a:xfrm>
            <a:off x="-22400033" y="5119183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29B6036-47FC-B9C1-7BCD-5FBCE7E5A3EB}"/>
              </a:ext>
            </a:extLst>
          </p:cNvPr>
          <p:cNvSpPr/>
          <p:nvPr/>
        </p:nvSpPr>
        <p:spPr>
          <a:xfrm>
            <a:off x="-26340654" y="900030"/>
            <a:ext cx="5602682" cy="15085289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AFCD631-1C97-6C52-407F-08E26A4FA903}"/>
              </a:ext>
            </a:extLst>
          </p:cNvPr>
          <p:cNvSpPr/>
          <p:nvPr/>
        </p:nvSpPr>
        <p:spPr>
          <a:xfrm>
            <a:off x="-19943451" y="900032"/>
            <a:ext cx="22534879" cy="15085287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6665C83-9E76-30F6-B354-FE3ED3A95DC0}"/>
              </a:ext>
            </a:extLst>
          </p:cNvPr>
          <p:cNvSpPr/>
          <p:nvPr/>
        </p:nvSpPr>
        <p:spPr>
          <a:xfrm>
            <a:off x="3423322" y="900030"/>
            <a:ext cx="5602679" cy="15126313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529F1D6-9FCE-28F2-4649-98CFC8691FAD}"/>
              </a:ext>
            </a:extLst>
          </p:cNvPr>
          <p:cNvSpPr txBox="1"/>
          <p:nvPr/>
        </p:nvSpPr>
        <p:spPr>
          <a:xfrm>
            <a:off x="-21350841" y="-2711278"/>
            <a:ext cx="415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effectLst>
                  <a:outerShdw blurRad="50800" dist="88900" dir="18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Jobs Bok</a:t>
            </a:r>
          </a:p>
        </p:txBody>
      </p:sp>
      <p:sp>
        <p:nvSpPr>
          <p:cNvPr id="13" name="Pil: vinkeltegn 12">
            <a:extLst>
              <a:ext uri="{FF2B5EF4-FFF2-40B4-BE49-F238E27FC236}">
                <a16:creationId xmlns:a16="http://schemas.microsoft.com/office/drawing/2014/main" id="{ACF4D563-7492-966F-ABCD-67D35705163A}"/>
              </a:ext>
            </a:extLst>
          </p:cNvPr>
          <p:cNvSpPr/>
          <p:nvPr/>
        </p:nvSpPr>
        <p:spPr>
          <a:xfrm rot="16200000">
            <a:off x="-23833039" y="15185227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E8108CD-4B33-43EC-7221-922AA7AD1FB7}"/>
              </a:ext>
            </a:extLst>
          </p:cNvPr>
          <p:cNvSpPr txBox="1"/>
          <p:nvPr/>
        </p:nvSpPr>
        <p:spPr>
          <a:xfrm>
            <a:off x="-24319957" y="15503123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19ED33F1-C0DD-A0C0-8C7E-FADE6A47E655}"/>
              </a:ext>
            </a:extLst>
          </p:cNvPr>
          <p:cNvSpPr/>
          <p:nvPr/>
        </p:nvSpPr>
        <p:spPr>
          <a:xfrm rot="16200000">
            <a:off x="-13961873" y="14707994"/>
            <a:ext cx="525782" cy="254407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EA627EF-59C0-19E3-E73C-B59C668ECDCB}"/>
              </a:ext>
            </a:extLst>
          </p:cNvPr>
          <p:cNvSpPr txBox="1"/>
          <p:nvPr/>
        </p:nvSpPr>
        <p:spPr>
          <a:xfrm>
            <a:off x="-15104637" y="15711361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Job og vennene</a:t>
            </a:r>
          </a:p>
        </p:txBody>
      </p:sp>
      <p:sp>
        <p:nvSpPr>
          <p:cNvPr id="16" name="Pil: vinkeltegn 15">
            <a:extLst>
              <a:ext uri="{FF2B5EF4-FFF2-40B4-BE49-F238E27FC236}">
                <a16:creationId xmlns:a16="http://schemas.microsoft.com/office/drawing/2014/main" id="{50CEE477-159E-65BB-00A5-799ACA40994F}"/>
              </a:ext>
            </a:extLst>
          </p:cNvPr>
          <p:cNvSpPr/>
          <p:nvPr/>
        </p:nvSpPr>
        <p:spPr>
          <a:xfrm rot="16200000">
            <a:off x="5961771" y="15403513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1099926-4A2C-413E-185A-35BF73515E3C}"/>
              </a:ext>
            </a:extLst>
          </p:cNvPr>
          <p:cNvSpPr txBox="1"/>
          <p:nvPr/>
        </p:nvSpPr>
        <p:spPr>
          <a:xfrm>
            <a:off x="5474853" y="15695458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epilog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5D80FEE-61C1-B8FD-137F-A89B7E9EF795}"/>
              </a:ext>
            </a:extLst>
          </p:cNvPr>
          <p:cNvSpPr/>
          <p:nvPr/>
        </p:nvSpPr>
        <p:spPr>
          <a:xfrm>
            <a:off x="-2781964" y="653143"/>
            <a:ext cx="1024128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3-37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765C582-0166-2564-1CCC-6A2B815CC454}"/>
              </a:ext>
            </a:extLst>
          </p:cNvPr>
          <p:cNvSpPr/>
          <p:nvPr/>
        </p:nvSpPr>
        <p:spPr>
          <a:xfrm>
            <a:off x="-23941650" y="653143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1-2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F56353B-4BE9-80E6-D966-1B7E9FF96A29}"/>
              </a:ext>
            </a:extLst>
          </p:cNvPr>
          <p:cNvSpPr/>
          <p:nvPr/>
        </p:nvSpPr>
        <p:spPr>
          <a:xfrm>
            <a:off x="5833512" y="653143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EBFB34D-AD84-F0B1-89D1-09E5F8E99E2F}"/>
              </a:ext>
            </a:extLst>
          </p:cNvPr>
          <p:cNvSpPr/>
          <p:nvPr/>
        </p:nvSpPr>
        <p:spPr>
          <a:xfrm>
            <a:off x="-14485701" y="653143"/>
            <a:ext cx="1221674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38-41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974E1E62-350F-D6B9-CCCD-7A260221E563}"/>
              </a:ext>
            </a:extLst>
          </p:cNvPr>
          <p:cNvSpPr txBox="1"/>
          <p:nvPr/>
        </p:nvSpPr>
        <p:spPr>
          <a:xfrm>
            <a:off x="-17034408" y="-2801655"/>
            <a:ext cx="3010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Lagt til landet </a:t>
            </a:r>
            <a:r>
              <a:rPr lang="nb-NO" sz="1400" dirty="0">
                <a:latin typeface="Kristen ITC" panose="03050502040202030202" pitchFamily="66" charset="0"/>
              </a:rPr>
              <a:t>US</a:t>
            </a:r>
            <a:r>
              <a:rPr lang="nb-NO" sz="1400" dirty="0"/>
              <a:t> langt borte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israelske karakterer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klar historisk kontekst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5CAC820-4B14-F325-7391-813E3E576F43}"/>
              </a:ext>
            </a:extLst>
          </p:cNvPr>
          <p:cNvSpPr/>
          <p:nvPr/>
        </p:nvSpPr>
        <p:spPr>
          <a:xfrm>
            <a:off x="-16911630" y="-2808874"/>
            <a:ext cx="3010951" cy="759574"/>
          </a:xfrm>
          <a:prstGeom prst="rect">
            <a:avLst/>
          </a:prstGeom>
          <a:noFill/>
          <a:ln w="88900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Rulle: vannrett 27">
            <a:extLst>
              <a:ext uri="{FF2B5EF4-FFF2-40B4-BE49-F238E27FC236}">
                <a16:creationId xmlns:a16="http://schemas.microsoft.com/office/drawing/2014/main" id="{3D798460-68AB-8CC2-B93A-B99C5D9E02A5}"/>
              </a:ext>
            </a:extLst>
          </p:cNvPr>
          <p:cNvSpPr/>
          <p:nvPr/>
        </p:nvSpPr>
        <p:spPr>
          <a:xfrm>
            <a:off x="-17050777" y="-2205991"/>
            <a:ext cx="3201139" cy="738664"/>
          </a:xfrm>
          <a:prstGeom prst="horizontalScroll">
            <a:avLst>
              <a:gd name="adj" fmla="val 11558"/>
            </a:avLst>
          </a:prstGeom>
          <a:solidFill>
            <a:schemeClr val="tx1"/>
          </a:solidFill>
          <a:ln>
            <a:solidFill>
              <a:srgbClr val="EBCE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9DC4583E-5C9D-9C71-9F14-D0BBBB5709BE}"/>
              </a:ext>
            </a:extLst>
          </p:cNvPr>
          <p:cNvSpPr txBox="1"/>
          <p:nvPr/>
        </p:nvSpPr>
        <p:spPr>
          <a:xfrm>
            <a:off x="-17076609" y="-2098269"/>
            <a:ext cx="32528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Forfatteren vil fokusere på de </a:t>
            </a:r>
            <a:r>
              <a:rPr lang="nb-NO" sz="1400" b="1" dirty="0">
                <a:solidFill>
                  <a:schemeClr val="bg1"/>
                </a:solidFill>
                <a:latin typeface="+mj-lt"/>
              </a:rPr>
              <a:t>SPØRSMÅLENE</a:t>
            </a:r>
            <a:r>
              <a:rPr lang="nb-NO" sz="1400" dirty="0">
                <a:solidFill>
                  <a:schemeClr val="bg1"/>
                </a:solidFill>
              </a:rPr>
              <a:t> Jobs lidelse reiser</a:t>
            </a:r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AF20F2E5-8F34-111A-407A-2213BA43534A}"/>
              </a:ext>
            </a:extLst>
          </p:cNvPr>
          <p:cNvCxnSpPr>
            <a:cxnSpLocks/>
          </p:cNvCxnSpPr>
          <p:nvPr/>
        </p:nvCxnSpPr>
        <p:spPr>
          <a:xfrm>
            <a:off x="-7256656" y="900031"/>
            <a:ext cx="0" cy="14964693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il: vinkeltegn 31">
            <a:extLst>
              <a:ext uri="{FF2B5EF4-FFF2-40B4-BE49-F238E27FC236}">
                <a16:creationId xmlns:a16="http://schemas.microsoft.com/office/drawing/2014/main" id="{4169A4EB-AC49-C892-6B90-B89CEFA8469F}"/>
              </a:ext>
            </a:extLst>
          </p:cNvPr>
          <p:cNvSpPr/>
          <p:nvPr/>
        </p:nvSpPr>
        <p:spPr>
          <a:xfrm rot="16200000">
            <a:off x="-2338390" y="14776439"/>
            <a:ext cx="525782" cy="237405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C02A7FC9-CBD5-2B17-21FE-B5C8E7C720EC}"/>
              </a:ext>
            </a:extLst>
          </p:cNvPr>
          <p:cNvSpPr txBox="1"/>
          <p:nvPr/>
        </p:nvSpPr>
        <p:spPr>
          <a:xfrm>
            <a:off x="-3453763" y="15701859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Guds respons</a:t>
            </a:r>
          </a:p>
        </p:txBody>
      </p:sp>
      <p:sp>
        <p:nvSpPr>
          <p:cNvPr id="10" name="Bildeforklaring: pil ned 9">
            <a:extLst>
              <a:ext uri="{FF2B5EF4-FFF2-40B4-BE49-F238E27FC236}">
                <a16:creationId xmlns:a16="http://schemas.microsoft.com/office/drawing/2014/main" id="{DC77AF7C-1AC6-7BC3-A15A-D6F32885CD54}"/>
              </a:ext>
            </a:extLst>
          </p:cNvPr>
          <p:cNvSpPr/>
          <p:nvPr/>
        </p:nvSpPr>
        <p:spPr>
          <a:xfrm>
            <a:off x="-25884662" y="1050129"/>
            <a:ext cx="68580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50C9D549-38D2-CFFA-4960-20848FE7B5DD}"/>
              </a:ext>
            </a:extLst>
          </p:cNvPr>
          <p:cNvSpPr txBox="1"/>
          <p:nvPr/>
        </p:nvSpPr>
        <p:spPr>
          <a:xfrm>
            <a:off x="-25942173" y="1050129"/>
            <a:ext cx="80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</a:t>
            </a:r>
          </a:p>
        </p:txBody>
      </p:sp>
      <p:pic>
        <p:nvPicPr>
          <p:cNvPr id="25" name="Grafikk 24" descr="Eldre mann med sideburns">
            <a:extLst>
              <a:ext uri="{FF2B5EF4-FFF2-40B4-BE49-F238E27FC236}">
                <a16:creationId xmlns:a16="http://schemas.microsoft.com/office/drawing/2014/main" id="{18A4DF2B-4183-F959-AD2B-FA60679C4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5842650" y="1640335"/>
            <a:ext cx="523220" cy="523220"/>
          </a:xfrm>
          <a:prstGeom prst="rect">
            <a:avLst/>
          </a:prstGeom>
        </p:spPr>
      </p:pic>
      <p:pic>
        <p:nvPicPr>
          <p:cNvPr id="26" name="Grafikk 25" descr="Et smilefjes">
            <a:extLst>
              <a:ext uri="{FF2B5EF4-FFF2-40B4-BE49-F238E27FC236}">
                <a16:creationId xmlns:a16="http://schemas.microsoft.com/office/drawing/2014/main" id="{7AFF51DE-7A58-A897-B1A8-F8ECCC5FE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5539644" y="1815976"/>
            <a:ext cx="220214" cy="227096"/>
          </a:xfrm>
          <a:prstGeom prst="rect">
            <a:avLst/>
          </a:prstGeom>
        </p:spPr>
      </p:pic>
      <p:sp>
        <p:nvSpPr>
          <p:cNvPr id="40" name="Grafikk 33" descr="Sky kontur">
            <a:extLst>
              <a:ext uri="{FF2B5EF4-FFF2-40B4-BE49-F238E27FC236}">
                <a16:creationId xmlns:a16="http://schemas.microsoft.com/office/drawing/2014/main" id="{8A8D030D-E3CD-4FC0-4B3A-BFBF605B7A86}"/>
              </a:ext>
            </a:extLst>
          </p:cNvPr>
          <p:cNvSpPr/>
          <p:nvPr/>
        </p:nvSpPr>
        <p:spPr>
          <a:xfrm>
            <a:off x="-22734036" y="4300157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5" name="Grafikk 37" descr="Sky kontur">
            <a:extLst>
              <a:ext uri="{FF2B5EF4-FFF2-40B4-BE49-F238E27FC236}">
                <a16:creationId xmlns:a16="http://schemas.microsoft.com/office/drawing/2014/main" id="{9F1816B4-B23F-CE97-AF8F-A5E51C0171BC}"/>
              </a:ext>
            </a:extLst>
          </p:cNvPr>
          <p:cNvSpPr/>
          <p:nvPr/>
        </p:nvSpPr>
        <p:spPr>
          <a:xfrm>
            <a:off x="-25009194" y="5886215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1" name="Grafikk 36" descr="Sky kontur">
            <a:extLst>
              <a:ext uri="{FF2B5EF4-FFF2-40B4-BE49-F238E27FC236}">
                <a16:creationId xmlns:a16="http://schemas.microsoft.com/office/drawing/2014/main" id="{F3523078-6256-8EF3-4D39-9D646457D1EC}"/>
              </a:ext>
            </a:extLst>
          </p:cNvPr>
          <p:cNvSpPr/>
          <p:nvPr/>
        </p:nvSpPr>
        <p:spPr>
          <a:xfrm>
            <a:off x="-22982473" y="6194513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2" name="Grafikk 38" descr="Sky kontur">
            <a:extLst>
              <a:ext uri="{FF2B5EF4-FFF2-40B4-BE49-F238E27FC236}">
                <a16:creationId xmlns:a16="http://schemas.microsoft.com/office/drawing/2014/main" id="{C57F42DA-04ED-80CE-93E8-B993F80CC1BD}"/>
              </a:ext>
            </a:extLst>
          </p:cNvPr>
          <p:cNvSpPr/>
          <p:nvPr/>
        </p:nvSpPr>
        <p:spPr>
          <a:xfrm>
            <a:off x="-24467731" y="6645001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8" name="Bildeforklaring: pil ned 47">
            <a:extLst>
              <a:ext uri="{FF2B5EF4-FFF2-40B4-BE49-F238E27FC236}">
                <a16:creationId xmlns:a16="http://schemas.microsoft.com/office/drawing/2014/main" id="{E9FC2B63-1204-A168-9CBF-179BF1C9DD76}"/>
              </a:ext>
            </a:extLst>
          </p:cNvPr>
          <p:cNvSpPr/>
          <p:nvPr/>
        </p:nvSpPr>
        <p:spPr>
          <a:xfrm rot="10800000">
            <a:off x="-24541501" y="6769230"/>
            <a:ext cx="184341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A79C6FD7-A8D4-5BB3-578E-E1ABE300E563}"/>
              </a:ext>
            </a:extLst>
          </p:cNvPr>
          <p:cNvSpPr txBox="1"/>
          <p:nvPr/>
        </p:nvSpPr>
        <p:spPr>
          <a:xfrm>
            <a:off x="-24713912" y="7064843"/>
            <a:ext cx="216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Anklageren</a:t>
            </a:r>
          </a:p>
        </p:txBody>
      </p:sp>
      <p:pic>
        <p:nvPicPr>
          <p:cNvPr id="38" name="Grafikk 37" descr="Jente har lange strutteskjørt">
            <a:extLst>
              <a:ext uri="{FF2B5EF4-FFF2-40B4-BE49-F238E27FC236}">
                <a16:creationId xmlns:a16="http://schemas.microsoft.com/office/drawing/2014/main" id="{A58143A7-0C2B-4D6E-B438-2CA0499C80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4541501" y="4651223"/>
            <a:ext cx="626095" cy="1992121"/>
          </a:xfrm>
          <a:prstGeom prst="rect">
            <a:avLst/>
          </a:prstGeom>
        </p:spPr>
      </p:pic>
      <p:pic>
        <p:nvPicPr>
          <p:cNvPr id="35" name="Grafikk 34" descr="Kvinne som peker med fingre">
            <a:extLst>
              <a:ext uri="{FF2B5EF4-FFF2-40B4-BE49-F238E27FC236}">
                <a16:creationId xmlns:a16="http://schemas.microsoft.com/office/drawing/2014/main" id="{60FA034A-3CE8-A796-F60F-C16763E5F5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24119232" y="4638234"/>
            <a:ext cx="1321938" cy="2412067"/>
          </a:xfrm>
          <a:prstGeom prst="rect">
            <a:avLst/>
          </a:prstGeom>
        </p:spPr>
      </p:pic>
      <p:pic>
        <p:nvPicPr>
          <p:cNvPr id="37" name="Grafikk 36" descr="Jente har lange strutteskjørt">
            <a:extLst>
              <a:ext uri="{FF2B5EF4-FFF2-40B4-BE49-F238E27FC236}">
                <a16:creationId xmlns:a16="http://schemas.microsoft.com/office/drawing/2014/main" id="{4FB81128-6B3E-7EC7-1FAB-314922CF31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5481639" y="4875702"/>
            <a:ext cx="578198" cy="1839721"/>
          </a:xfrm>
          <a:prstGeom prst="rect">
            <a:avLst/>
          </a:prstGeom>
        </p:spPr>
      </p:pic>
      <p:pic>
        <p:nvPicPr>
          <p:cNvPr id="36" name="Grafikk 35" descr="Jente har lange strutteskjørt">
            <a:extLst>
              <a:ext uri="{FF2B5EF4-FFF2-40B4-BE49-F238E27FC236}">
                <a16:creationId xmlns:a16="http://schemas.microsoft.com/office/drawing/2014/main" id="{54AA3889-F937-C0D3-A2B7-9CBCB6FE2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5481639" y="5221754"/>
            <a:ext cx="660587" cy="2101867"/>
          </a:xfrm>
          <a:prstGeom prst="rect">
            <a:avLst/>
          </a:prstGeom>
        </p:spPr>
      </p:pic>
      <p:pic>
        <p:nvPicPr>
          <p:cNvPr id="39" name="Grafikk 38" descr="Jente har lange strutteskjørt">
            <a:extLst>
              <a:ext uri="{FF2B5EF4-FFF2-40B4-BE49-F238E27FC236}">
                <a16:creationId xmlns:a16="http://schemas.microsoft.com/office/drawing/2014/main" id="{ACFADBD8-6BAD-D39B-C9DC-A787BD2B47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5872376" y="5214544"/>
            <a:ext cx="729026" cy="2101867"/>
          </a:xfrm>
          <a:prstGeom prst="rect">
            <a:avLst/>
          </a:prstGeom>
        </p:spPr>
      </p:pic>
      <p:sp>
        <p:nvSpPr>
          <p:cNvPr id="59" name="Frihåndsform: figur 58">
            <a:extLst>
              <a:ext uri="{FF2B5EF4-FFF2-40B4-BE49-F238E27FC236}">
                <a16:creationId xmlns:a16="http://schemas.microsoft.com/office/drawing/2014/main" id="{6CE17FE2-AC1B-16C3-86C6-71A2ECE1C44C}"/>
              </a:ext>
            </a:extLst>
          </p:cNvPr>
          <p:cNvSpPr/>
          <p:nvPr/>
        </p:nvSpPr>
        <p:spPr>
          <a:xfrm rot="1706509">
            <a:off x="-21727351" y="4695255"/>
            <a:ext cx="95674" cy="99403"/>
          </a:xfrm>
          <a:custGeom>
            <a:avLst/>
            <a:gdLst>
              <a:gd name="connsiteX0" fmla="*/ 54062 w 95674"/>
              <a:gd name="connsiteY0" fmla="*/ 99403 h 99403"/>
              <a:gd name="connsiteX1" fmla="*/ 21276 w 95674"/>
              <a:gd name="connsiteY1" fmla="*/ 83218 h 99403"/>
              <a:gd name="connsiteX2" fmla="*/ 8617 w 95674"/>
              <a:gd name="connsiteY2" fmla="*/ 66824 h 99403"/>
              <a:gd name="connsiteX3" fmla="*/ 16192 w 95674"/>
              <a:gd name="connsiteY3" fmla="*/ 8617 h 99403"/>
              <a:gd name="connsiteX4" fmla="*/ 74398 w 95674"/>
              <a:gd name="connsiteY4" fmla="*/ 16191 h 99403"/>
              <a:gd name="connsiteX5" fmla="*/ 87057 w 95674"/>
              <a:gd name="connsiteY5" fmla="*/ 32585 h 99403"/>
              <a:gd name="connsiteX6" fmla="*/ 79487 w 95674"/>
              <a:gd name="connsiteY6" fmla="*/ 90788 h 99403"/>
              <a:gd name="connsiteX7" fmla="*/ 54062 w 95674"/>
              <a:gd name="connsiteY7" fmla="*/ 99403 h 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74" h="99403">
                <a:moveTo>
                  <a:pt x="54062" y="99403"/>
                </a:moveTo>
                <a:cubicBezTo>
                  <a:pt x="41217" y="99372"/>
                  <a:pt x="29111" y="93396"/>
                  <a:pt x="21276" y="83218"/>
                </a:cubicBezTo>
                <a:lnTo>
                  <a:pt x="8617" y="66824"/>
                </a:lnTo>
                <a:cubicBezTo>
                  <a:pt x="-5365" y="48659"/>
                  <a:pt x="-1974" y="22599"/>
                  <a:pt x="16192" y="8617"/>
                </a:cubicBezTo>
                <a:cubicBezTo>
                  <a:pt x="34357" y="-5365"/>
                  <a:pt x="60416" y="-1974"/>
                  <a:pt x="74398" y="16191"/>
                </a:cubicBezTo>
                <a:lnTo>
                  <a:pt x="87057" y="32585"/>
                </a:lnTo>
                <a:cubicBezTo>
                  <a:pt x="101039" y="50748"/>
                  <a:pt x="97650" y="76805"/>
                  <a:pt x="79487" y="90788"/>
                </a:cubicBezTo>
                <a:cubicBezTo>
                  <a:pt x="72201" y="96397"/>
                  <a:pt x="63257" y="99428"/>
                  <a:pt x="54062" y="994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2F2AE0F7-6E0E-502A-078C-862B01ECD5D4}"/>
              </a:ext>
            </a:extLst>
          </p:cNvPr>
          <p:cNvSpPr/>
          <p:nvPr/>
        </p:nvSpPr>
        <p:spPr>
          <a:xfrm>
            <a:off x="-26336799" y="9612304"/>
            <a:ext cx="5637538" cy="2359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Frihåndsform: figur 60">
            <a:extLst>
              <a:ext uri="{FF2B5EF4-FFF2-40B4-BE49-F238E27FC236}">
                <a16:creationId xmlns:a16="http://schemas.microsoft.com/office/drawing/2014/main" id="{F46ACAC2-6E53-29BC-D912-22B3B709D2C2}"/>
              </a:ext>
            </a:extLst>
          </p:cNvPr>
          <p:cNvSpPr/>
          <p:nvPr/>
        </p:nvSpPr>
        <p:spPr>
          <a:xfrm rot="1706509">
            <a:off x="-21966737" y="4765791"/>
            <a:ext cx="100801" cy="95997"/>
          </a:xfrm>
          <a:custGeom>
            <a:avLst/>
            <a:gdLst>
              <a:gd name="connsiteX0" fmla="*/ 59432 w 100801"/>
              <a:gd name="connsiteY0" fmla="*/ 95997 h 95997"/>
              <a:gd name="connsiteX1" fmla="*/ 34946 w 100801"/>
              <a:gd name="connsiteY1" fmla="*/ 87904 h 95997"/>
              <a:gd name="connsiteX2" fmla="*/ 17930 w 100801"/>
              <a:gd name="connsiteY2" fmla="*/ 75661 h 95997"/>
              <a:gd name="connsiteX3" fmla="*/ 7351 w 100801"/>
              <a:gd name="connsiteY3" fmla="*/ 17930 h 95997"/>
              <a:gd name="connsiteX4" fmla="*/ 65085 w 100801"/>
              <a:gd name="connsiteY4" fmla="*/ 7351 h 95997"/>
              <a:gd name="connsiteX5" fmla="*/ 67110 w 100801"/>
              <a:gd name="connsiteY5" fmla="*/ 8843 h 95997"/>
              <a:gd name="connsiteX6" fmla="*/ 83918 w 100801"/>
              <a:gd name="connsiteY6" fmla="*/ 21086 h 95997"/>
              <a:gd name="connsiteX7" fmla="*/ 92706 w 100801"/>
              <a:gd name="connsiteY7" fmla="*/ 79116 h 95997"/>
              <a:gd name="connsiteX8" fmla="*/ 59432 w 100801"/>
              <a:gd name="connsiteY8" fmla="*/ 95997 h 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1" h="95997">
                <a:moveTo>
                  <a:pt x="59432" y="95997"/>
                </a:moveTo>
                <a:cubicBezTo>
                  <a:pt x="50617" y="95968"/>
                  <a:pt x="42040" y="93134"/>
                  <a:pt x="34946" y="87904"/>
                </a:cubicBezTo>
                <a:lnTo>
                  <a:pt x="17930" y="75661"/>
                </a:lnTo>
                <a:cubicBezTo>
                  <a:pt x="-933" y="62640"/>
                  <a:pt x="-5671" y="36792"/>
                  <a:pt x="7351" y="17930"/>
                </a:cubicBezTo>
                <a:cubicBezTo>
                  <a:pt x="20372" y="-933"/>
                  <a:pt x="46220" y="-5671"/>
                  <a:pt x="65085" y="7351"/>
                </a:cubicBezTo>
                <a:cubicBezTo>
                  <a:pt x="65773" y="7828"/>
                  <a:pt x="66450" y="8326"/>
                  <a:pt x="67110" y="8843"/>
                </a:cubicBezTo>
                <a:lnTo>
                  <a:pt x="83918" y="21086"/>
                </a:lnTo>
                <a:cubicBezTo>
                  <a:pt x="102370" y="34684"/>
                  <a:pt x="106305" y="60666"/>
                  <a:pt x="92706" y="79116"/>
                </a:cubicBezTo>
                <a:cubicBezTo>
                  <a:pt x="84912" y="89693"/>
                  <a:pt x="72569" y="95954"/>
                  <a:pt x="59432" y="95997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3" name="Frihåndsform: figur 62">
            <a:extLst>
              <a:ext uri="{FF2B5EF4-FFF2-40B4-BE49-F238E27FC236}">
                <a16:creationId xmlns:a16="http://schemas.microsoft.com/office/drawing/2014/main" id="{D55A9A90-4ADD-3889-5955-904FBDC2014E}"/>
              </a:ext>
            </a:extLst>
          </p:cNvPr>
          <p:cNvSpPr/>
          <p:nvPr/>
        </p:nvSpPr>
        <p:spPr>
          <a:xfrm rot="1706509">
            <a:off x="-21026635" y="4875911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4" name="Frihåndsform: figur 63">
            <a:extLst>
              <a:ext uri="{FF2B5EF4-FFF2-40B4-BE49-F238E27FC236}">
                <a16:creationId xmlns:a16="http://schemas.microsoft.com/office/drawing/2014/main" id="{016C85A8-DB80-7B9A-C3C4-A37C0D6870ED}"/>
              </a:ext>
            </a:extLst>
          </p:cNvPr>
          <p:cNvSpPr/>
          <p:nvPr/>
        </p:nvSpPr>
        <p:spPr>
          <a:xfrm rot="1706509">
            <a:off x="-22330256" y="5088776"/>
            <a:ext cx="105205" cy="84539"/>
          </a:xfrm>
          <a:custGeom>
            <a:avLst/>
            <a:gdLst>
              <a:gd name="connsiteX0" fmla="*/ 62232 w 105205"/>
              <a:gd name="connsiteY0" fmla="*/ 84539 h 84539"/>
              <a:gd name="connsiteX1" fmla="*/ 59742 w 105205"/>
              <a:gd name="connsiteY1" fmla="*/ 84539 h 84539"/>
              <a:gd name="connsiteX2" fmla="*/ 38991 w 105205"/>
              <a:gd name="connsiteY2" fmla="*/ 83087 h 84539"/>
              <a:gd name="connsiteX3" fmla="*/ 82 w 105205"/>
              <a:gd name="connsiteY3" fmla="*/ 38991 h 84539"/>
              <a:gd name="connsiteX4" fmla="*/ 44179 w 105205"/>
              <a:gd name="connsiteY4" fmla="*/ 82 h 84539"/>
              <a:gd name="connsiteX5" fmla="*/ 64930 w 105205"/>
              <a:gd name="connsiteY5" fmla="*/ 1327 h 84539"/>
              <a:gd name="connsiteX6" fmla="*/ 105187 w 105205"/>
              <a:gd name="connsiteY6" fmla="*/ 44075 h 84539"/>
              <a:gd name="connsiteX7" fmla="*/ 62440 w 105205"/>
              <a:gd name="connsiteY7" fmla="*/ 84332 h 8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05" h="84539">
                <a:moveTo>
                  <a:pt x="62232" y="84539"/>
                </a:moveTo>
                <a:lnTo>
                  <a:pt x="59742" y="84539"/>
                </a:lnTo>
                <a:lnTo>
                  <a:pt x="38991" y="83087"/>
                </a:lnTo>
                <a:cubicBezTo>
                  <a:pt x="16069" y="81655"/>
                  <a:pt x="-1350" y="61912"/>
                  <a:pt x="82" y="38991"/>
                </a:cubicBezTo>
                <a:cubicBezTo>
                  <a:pt x="1514" y="16069"/>
                  <a:pt x="21257" y="-1350"/>
                  <a:pt x="44179" y="82"/>
                </a:cubicBezTo>
                <a:lnTo>
                  <a:pt x="64930" y="1327"/>
                </a:lnTo>
                <a:cubicBezTo>
                  <a:pt x="87851" y="2014"/>
                  <a:pt x="105874" y="21153"/>
                  <a:pt x="105187" y="44075"/>
                </a:cubicBezTo>
                <a:cubicBezTo>
                  <a:pt x="104500" y="66996"/>
                  <a:pt x="85361" y="85019"/>
                  <a:pt x="62440" y="84332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5" name="Frihåndsform: figur 64">
            <a:extLst>
              <a:ext uri="{FF2B5EF4-FFF2-40B4-BE49-F238E27FC236}">
                <a16:creationId xmlns:a16="http://schemas.microsoft.com/office/drawing/2014/main" id="{F8B0467E-F3FE-8C16-938A-D481E78384FF}"/>
              </a:ext>
            </a:extLst>
          </p:cNvPr>
          <p:cNvSpPr/>
          <p:nvPr/>
        </p:nvSpPr>
        <p:spPr>
          <a:xfrm rot="1706509">
            <a:off x="-22176031" y="4895080"/>
            <a:ext cx="104290" cy="90434"/>
          </a:xfrm>
          <a:custGeom>
            <a:avLst/>
            <a:gdLst>
              <a:gd name="connsiteX0" fmla="*/ 62444 w 104290"/>
              <a:gd name="connsiteY0" fmla="*/ 89395 h 90434"/>
              <a:gd name="connsiteX1" fmla="*/ 48541 w 104290"/>
              <a:gd name="connsiteY1" fmla="*/ 86905 h 90434"/>
              <a:gd name="connsiteX2" fmla="*/ 29035 w 104290"/>
              <a:gd name="connsiteY2" fmla="*/ 81095 h 90434"/>
              <a:gd name="connsiteX3" fmla="*/ 1932 w 104290"/>
              <a:gd name="connsiteY3" fmla="*/ 29035 h 90434"/>
              <a:gd name="connsiteX4" fmla="*/ 53994 w 104290"/>
              <a:gd name="connsiteY4" fmla="*/ 1932 h 90434"/>
              <a:gd name="connsiteX5" fmla="*/ 56634 w 104290"/>
              <a:gd name="connsiteY5" fmla="*/ 2863 h 90434"/>
              <a:gd name="connsiteX6" fmla="*/ 76347 w 104290"/>
              <a:gd name="connsiteY6" fmla="*/ 9711 h 90434"/>
              <a:gd name="connsiteX7" fmla="*/ 101998 w 104290"/>
              <a:gd name="connsiteY7" fmla="*/ 62502 h 90434"/>
              <a:gd name="connsiteX8" fmla="*/ 62444 w 104290"/>
              <a:gd name="connsiteY8" fmla="*/ 90433 h 9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90" h="90434">
                <a:moveTo>
                  <a:pt x="62444" y="89395"/>
                </a:moveTo>
                <a:cubicBezTo>
                  <a:pt x="57698" y="89395"/>
                  <a:pt x="52992" y="88553"/>
                  <a:pt x="48541" y="86905"/>
                </a:cubicBezTo>
                <a:lnTo>
                  <a:pt x="29035" y="81095"/>
                </a:lnTo>
                <a:cubicBezTo>
                  <a:pt x="7173" y="74203"/>
                  <a:pt x="-4960" y="50894"/>
                  <a:pt x="1932" y="29035"/>
                </a:cubicBezTo>
                <a:cubicBezTo>
                  <a:pt x="8825" y="7173"/>
                  <a:pt x="32133" y="-4960"/>
                  <a:pt x="53994" y="1932"/>
                </a:cubicBezTo>
                <a:cubicBezTo>
                  <a:pt x="54884" y="2212"/>
                  <a:pt x="55764" y="2523"/>
                  <a:pt x="56634" y="2863"/>
                </a:cubicBezTo>
                <a:lnTo>
                  <a:pt x="76347" y="9711"/>
                </a:lnTo>
                <a:cubicBezTo>
                  <a:pt x="98009" y="17206"/>
                  <a:pt x="109493" y="40842"/>
                  <a:pt x="101998" y="62502"/>
                </a:cubicBezTo>
                <a:cubicBezTo>
                  <a:pt x="96173" y="79335"/>
                  <a:pt x="80257" y="90576"/>
                  <a:pt x="62444" y="9043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6" name="Frihåndsform: figur 65">
            <a:extLst>
              <a:ext uri="{FF2B5EF4-FFF2-40B4-BE49-F238E27FC236}">
                <a16:creationId xmlns:a16="http://schemas.microsoft.com/office/drawing/2014/main" id="{A0D23E23-C016-45BB-D4E3-99C763BBE386}"/>
              </a:ext>
            </a:extLst>
          </p:cNvPr>
          <p:cNvSpPr/>
          <p:nvPr/>
        </p:nvSpPr>
        <p:spPr>
          <a:xfrm rot="1706509">
            <a:off x="-22437352" y="5309140"/>
            <a:ext cx="110324" cy="89075"/>
          </a:xfrm>
          <a:custGeom>
            <a:avLst/>
            <a:gdLst>
              <a:gd name="connsiteX0" fmla="*/ 46322 w 110324"/>
              <a:gd name="connsiteY0" fmla="*/ 88821 h 89075"/>
              <a:gd name="connsiteX1" fmla="*/ 254 w 110324"/>
              <a:gd name="connsiteY1" fmla="*/ 51884 h 89075"/>
              <a:gd name="connsiteX2" fmla="*/ 37191 w 110324"/>
              <a:gd name="connsiteY2" fmla="*/ 5817 h 89075"/>
              <a:gd name="connsiteX3" fmla="*/ 57942 w 110324"/>
              <a:gd name="connsiteY3" fmla="*/ 1459 h 89075"/>
              <a:gd name="connsiteX4" fmla="*/ 108865 w 110324"/>
              <a:gd name="connsiteY4" fmla="*/ 30643 h 89075"/>
              <a:gd name="connsiteX5" fmla="*/ 79681 w 110324"/>
              <a:gd name="connsiteY5" fmla="*/ 81567 h 89075"/>
              <a:gd name="connsiteX6" fmla="*/ 75996 w 110324"/>
              <a:gd name="connsiteY6" fmla="*/ 82388 h 89075"/>
              <a:gd name="connsiteX7" fmla="*/ 55245 w 110324"/>
              <a:gd name="connsiteY7" fmla="*/ 86954 h 89075"/>
              <a:gd name="connsiteX8" fmla="*/ 46322 w 110324"/>
              <a:gd name="connsiteY8" fmla="*/ 88821 h 8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24" h="89075">
                <a:moveTo>
                  <a:pt x="46322" y="88821"/>
                </a:moveTo>
                <a:cubicBezTo>
                  <a:pt x="23400" y="91342"/>
                  <a:pt x="2775" y="74806"/>
                  <a:pt x="254" y="51884"/>
                </a:cubicBezTo>
                <a:cubicBezTo>
                  <a:pt x="-2267" y="28963"/>
                  <a:pt x="14269" y="8338"/>
                  <a:pt x="37191" y="5817"/>
                </a:cubicBezTo>
                <a:lnTo>
                  <a:pt x="57942" y="1459"/>
                </a:lnTo>
                <a:cubicBezTo>
                  <a:pt x="80063" y="-4544"/>
                  <a:pt x="102862" y="8523"/>
                  <a:pt x="108865" y="30643"/>
                </a:cubicBezTo>
                <a:cubicBezTo>
                  <a:pt x="114869" y="52764"/>
                  <a:pt x="101802" y="75563"/>
                  <a:pt x="79681" y="81567"/>
                </a:cubicBezTo>
                <a:cubicBezTo>
                  <a:pt x="78465" y="81897"/>
                  <a:pt x="77237" y="82171"/>
                  <a:pt x="75996" y="82388"/>
                </a:cubicBezTo>
                <a:lnTo>
                  <a:pt x="55245" y="86954"/>
                </a:lnTo>
                <a:cubicBezTo>
                  <a:pt x="52337" y="87863"/>
                  <a:pt x="49349" y="88487"/>
                  <a:pt x="46322" y="88821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7" name="Frihåndsform: figur 66">
            <a:extLst>
              <a:ext uri="{FF2B5EF4-FFF2-40B4-BE49-F238E27FC236}">
                <a16:creationId xmlns:a16="http://schemas.microsoft.com/office/drawing/2014/main" id="{F6AA2ABF-6085-0586-92C9-B57246D9A0A1}"/>
              </a:ext>
            </a:extLst>
          </p:cNvPr>
          <p:cNvSpPr/>
          <p:nvPr/>
        </p:nvSpPr>
        <p:spPr>
          <a:xfrm rot="978598">
            <a:off x="-22140143" y="4685118"/>
            <a:ext cx="1023927" cy="1571863"/>
          </a:xfrm>
          <a:custGeom>
            <a:avLst/>
            <a:gdLst>
              <a:gd name="connsiteX0" fmla="*/ 1700992 w 1877168"/>
              <a:gd name="connsiteY0" fmla="*/ 474809 h 1892970"/>
              <a:gd name="connsiteX1" fmla="*/ 1776318 w 1877168"/>
              <a:gd name="connsiteY1" fmla="*/ 437249 h 1892970"/>
              <a:gd name="connsiteX2" fmla="*/ 1877169 w 1877168"/>
              <a:gd name="connsiteY2" fmla="*/ 437249 h 1892970"/>
              <a:gd name="connsiteX3" fmla="*/ 1807238 w 1877168"/>
              <a:gd name="connsiteY3" fmla="*/ 359848 h 1892970"/>
              <a:gd name="connsiteX4" fmla="*/ 1807238 w 1877168"/>
              <a:gd name="connsiteY4" fmla="*/ 357980 h 1892970"/>
              <a:gd name="connsiteX5" fmla="*/ 1704727 w 1877168"/>
              <a:gd name="connsiteY5" fmla="*/ 241774 h 1892970"/>
              <a:gd name="connsiteX6" fmla="*/ 1765528 w 1877168"/>
              <a:gd name="connsiteY6" fmla="*/ 180766 h 1892970"/>
              <a:gd name="connsiteX7" fmla="*/ 1816613 w 1877168"/>
              <a:gd name="connsiteY7" fmla="*/ 151864 h 1892970"/>
              <a:gd name="connsiteX8" fmla="*/ 1787711 w 1877168"/>
              <a:gd name="connsiteY8" fmla="*/ 100780 h 1892970"/>
              <a:gd name="connsiteX9" fmla="*/ 1746437 w 1877168"/>
              <a:gd name="connsiteY9" fmla="*/ 112287 h 1892970"/>
              <a:gd name="connsiteX10" fmla="*/ 1735854 w 1877168"/>
              <a:gd name="connsiteY10" fmla="*/ 152337 h 1892970"/>
              <a:gd name="connsiteX11" fmla="*/ 1690201 w 1877168"/>
              <a:gd name="connsiteY11" fmla="*/ 197989 h 1892970"/>
              <a:gd name="connsiteX12" fmla="*/ 1690201 w 1877168"/>
              <a:gd name="connsiteY12" fmla="*/ 116852 h 1892970"/>
              <a:gd name="connsiteX13" fmla="*/ 1710952 w 1877168"/>
              <a:gd name="connsiteY13" fmla="*/ 81160 h 1892970"/>
              <a:gd name="connsiteX14" fmla="*/ 1669450 w 1877168"/>
              <a:gd name="connsiteY14" fmla="*/ 39658 h 1892970"/>
              <a:gd name="connsiteX15" fmla="*/ 1627948 w 1877168"/>
              <a:gd name="connsiteY15" fmla="*/ 81160 h 1892970"/>
              <a:gd name="connsiteX16" fmla="*/ 1648699 w 1877168"/>
              <a:gd name="connsiteY16" fmla="*/ 116852 h 1892970"/>
              <a:gd name="connsiteX17" fmla="*/ 1648699 w 1877168"/>
              <a:gd name="connsiteY17" fmla="*/ 197159 h 1892970"/>
              <a:gd name="connsiteX18" fmla="*/ 1605536 w 1877168"/>
              <a:gd name="connsiteY18" fmla="*/ 153789 h 1892970"/>
              <a:gd name="connsiteX19" fmla="*/ 1594953 w 1877168"/>
              <a:gd name="connsiteY19" fmla="*/ 113947 h 1892970"/>
              <a:gd name="connsiteX20" fmla="*/ 1536261 w 1877168"/>
              <a:gd name="connsiteY20" fmla="*/ 113719 h 1892970"/>
              <a:gd name="connsiteX21" fmla="*/ 1536032 w 1877168"/>
              <a:gd name="connsiteY21" fmla="*/ 172411 h 1892970"/>
              <a:gd name="connsiteX22" fmla="*/ 1576277 w 1877168"/>
              <a:gd name="connsiteY22" fmla="*/ 183256 h 1892970"/>
              <a:gd name="connsiteX23" fmla="*/ 1643096 w 1877168"/>
              <a:gd name="connsiteY23" fmla="*/ 250074 h 1892970"/>
              <a:gd name="connsiteX24" fmla="*/ 1572127 w 1877168"/>
              <a:gd name="connsiteY24" fmla="*/ 357772 h 1892970"/>
              <a:gd name="connsiteX25" fmla="*/ 1576485 w 1877168"/>
              <a:gd name="connsiteY25" fmla="*/ 387447 h 1892970"/>
              <a:gd name="connsiteX26" fmla="*/ 1576485 w 1877168"/>
              <a:gd name="connsiteY26" fmla="*/ 703071 h 1892970"/>
              <a:gd name="connsiteX27" fmla="*/ 1576485 w 1877168"/>
              <a:gd name="connsiteY27" fmla="*/ 703071 h 1892970"/>
              <a:gd name="connsiteX28" fmla="*/ 1530417 w 1877168"/>
              <a:gd name="connsiteY28" fmla="*/ 760759 h 1892970"/>
              <a:gd name="connsiteX29" fmla="*/ 1272896 w 1877168"/>
              <a:gd name="connsiteY29" fmla="*/ 753288 h 1892970"/>
              <a:gd name="connsiteX30" fmla="*/ 1254635 w 1877168"/>
              <a:gd name="connsiteY30" fmla="*/ 757024 h 1892970"/>
              <a:gd name="connsiteX31" fmla="*/ 1375199 w 1877168"/>
              <a:gd name="connsiteY31" fmla="*/ 160845 h 1892970"/>
              <a:gd name="connsiteX32" fmla="*/ 1283271 w 1877168"/>
              <a:gd name="connsiteY32" fmla="*/ 10667 h 1892970"/>
              <a:gd name="connsiteX33" fmla="*/ 1133093 w 1877168"/>
              <a:gd name="connsiteY33" fmla="*/ 102595 h 1892970"/>
              <a:gd name="connsiteX34" fmla="*/ 1131165 w 1877168"/>
              <a:gd name="connsiteY34" fmla="*/ 112287 h 1892970"/>
              <a:gd name="connsiteX35" fmla="*/ 1116639 w 1877168"/>
              <a:gd name="connsiteY35" fmla="*/ 184086 h 1892970"/>
              <a:gd name="connsiteX36" fmla="*/ 1111037 w 1877168"/>
              <a:gd name="connsiteY36" fmla="*/ 114570 h 1892970"/>
              <a:gd name="connsiteX37" fmla="*/ 976154 w 1877168"/>
              <a:gd name="connsiteY37" fmla="*/ 439 h 1892970"/>
              <a:gd name="connsiteX38" fmla="*/ 862023 w 1877168"/>
              <a:gd name="connsiteY38" fmla="*/ 135321 h 1892970"/>
              <a:gd name="connsiteX39" fmla="*/ 868248 w 1877168"/>
              <a:gd name="connsiteY39" fmla="*/ 213137 h 1892970"/>
              <a:gd name="connsiteX40" fmla="*/ 841064 w 1877168"/>
              <a:gd name="connsiteY40" fmla="*/ 140093 h 1892970"/>
              <a:gd name="connsiteX41" fmla="*/ 679517 w 1877168"/>
              <a:gd name="connsiteY41" fmla="*/ 69851 h 1892970"/>
              <a:gd name="connsiteX42" fmla="*/ 609274 w 1877168"/>
              <a:gd name="connsiteY42" fmla="*/ 231398 h 1892970"/>
              <a:gd name="connsiteX43" fmla="*/ 636043 w 1877168"/>
              <a:gd name="connsiteY43" fmla="*/ 299047 h 1892970"/>
              <a:gd name="connsiteX44" fmla="*/ 594541 w 1877168"/>
              <a:gd name="connsiteY44" fmla="*/ 244056 h 1892970"/>
              <a:gd name="connsiteX45" fmla="*/ 419920 w 1877168"/>
              <a:gd name="connsiteY45" fmla="*/ 221334 h 1892970"/>
              <a:gd name="connsiteX46" fmla="*/ 397197 w 1877168"/>
              <a:gd name="connsiteY46" fmla="*/ 395955 h 1892970"/>
              <a:gd name="connsiteX47" fmla="*/ 439945 w 1877168"/>
              <a:gd name="connsiteY47" fmla="*/ 451567 h 1892970"/>
              <a:gd name="connsiteX48" fmla="*/ 380596 w 1877168"/>
              <a:gd name="connsiteY48" fmla="*/ 407990 h 1892970"/>
              <a:gd name="connsiteX49" fmla="*/ 205965 w 1877168"/>
              <a:gd name="connsiteY49" fmla="*/ 430526 h 1892970"/>
              <a:gd name="connsiteX50" fmla="*/ 228501 w 1877168"/>
              <a:gd name="connsiteY50" fmla="*/ 605157 h 1892970"/>
              <a:gd name="connsiteX51" fmla="*/ 233263 w 1877168"/>
              <a:gd name="connsiteY51" fmla="*/ 608653 h 1892970"/>
              <a:gd name="connsiteX52" fmla="*/ 274765 w 1877168"/>
              <a:gd name="connsiteY52" fmla="*/ 639365 h 1892970"/>
              <a:gd name="connsiteX53" fmla="*/ 215832 w 1877168"/>
              <a:gd name="connsiteY53" fmla="*/ 618614 h 1892970"/>
              <a:gd name="connsiteX54" fmla="*/ 58814 w 1877168"/>
              <a:gd name="connsiteY54" fmla="*/ 698294 h 1892970"/>
              <a:gd name="connsiteX55" fmla="*/ 132828 w 1877168"/>
              <a:gd name="connsiteY55" fmla="*/ 853309 h 1892970"/>
              <a:gd name="connsiteX56" fmla="*/ 201721 w 1877168"/>
              <a:gd name="connsiteY56" fmla="*/ 877795 h 1892970"/>
              <a:gd name="connsiteX57" fmla="*/ 132205 w 1877168"/>
              <a:gd name="connsiteY57" fmla="*/ 873645 h 1892970"/>
              <a:gd name="connsiteX58" fmla="*/ 228 w 1877168"/>
              <a:gd name="connsiteY58" fmla="*/ 990681 h 1892970"/>
              <a:gd name="connsiteX59" fmla="*/ 117264 w 1877168"/>
              <a:gd name="connsiteY59" fmla="*/ 1122658 h 1892970"/>
              <a:gd name="connsiteX60" fmla="*/ 187196 w 1877168"/>
              <a:gd name="connsiteY60" fmla="*/ 1126808 h 1892970"/>
              <a:gd name="connsiteX61" fmla="*/ 115397 w 1877168"/>
              <a:gd name="connsiteY61" fmla="*/ 1142994 h 1892970"/>
              <a:gd name="connsiteX62" fmla="*/ 23645 w 1877168"/>
              <a:gd name="connsiteY62" fmla="*/ 1293278 h 1892970"/>
              <a:gd name="connsiteX63" fmla="*/ 141543 w 1877168"/>
              <a:gd name="connsiteY63" fmla="*/ 1388480 h 1892970"/>
              <a:gd name="connsiteX64" fmla="*/ 168935 w 1877168"/>
              <a:gd name="connsiteY64" fmla="*/ 1385575 h 1892970"/>
              <a:gd name="connsiteX65" fmla="*/ 250072 w 1877168"/>
              <a:gd name="connsiteY65" fmla="*/ 1367314 h 1892970"/>
              <a:gd name="connsiteX66" fmla="*/ 183460 w 1877168"/>
              <a:gd name="connsiteY66" fmla="*/ 1404251 h 1892970"/>
              <a:gd name="connsiteX67" fmla="*/ 135110 w 1877168"/>
              <a:gd name="connsiteY67" fmla="*/ 1573580 h 1892970"/>
              <a:gd name="connsiteX68" fmla="*/ 304440 w 1877168"/>
              <a:gd name="connsiteY68" fmla="*/ 1621930 h 1892970"/>
              <a:gd name="connsiteX69" fmla="*/ 915976 w 1877168"/>
              <a:gd name="connsiteY69" fmla="*/ 1282027 h 1892970"/>
              <a:gd name="connsiteX70" fmla="*/ 1056254 w 1877168"/>
              <a:gd name="connsiteY70" fmla="*/ 1370634 h 1892970"/>
              <a:gd name="connsiteX71" fmla="*/ 1056254 w 1877168"/>
              <a:gd name="connsiteY71" fmla="*/ 1726930 h 1892970"/>
              <a:gd name="connsiteX72" fmla="*/ 1014751 w 1877168"/>
              <a:gd name="connsiteY72" fmla="*/ 1768432 h 1892970"/>
              <a:gd name="connsiteX73" fmla="*/ 1056254 w 1877168"/>
              <a:gd name="connsiteY73" fmla="*/ 1809935 h 1892970"/>
              <a:gd name="connsiteX74" fmla="*/ 1081155 w 1877168"/>
              <a:gd name="connsiteY74" fmla="*/ 1809935 h 1892970"/>
              <a:gd name="connsiteX75" fmla="*/ 1151709 w 1877168"/>
              <a:gd name="connsiteY75" fmla="*/ 1880488 h 1892970"/>
              <a:gd name="connsiteX76" fmla="*/ 1208328 w 1877168"/>
              <a:gd name="connsiteY76" fmla="*/ 1881972 h 1892970"/>
              <a:gd name="connsiteX77" fmla="*/ 1209812 w 1877168"/>
              <a:gd name="connsiteY77" fmla="*/ 1880488 h 1892970"/>
              <a:gd name="connsiteX78" fmla="*/ 1211296 w 1877168"/>
              <a:gd name="connsiteY78" fmla="*/ 1823869 h 1892970"/>
              <a:gd name="connsiteX79" fmla="*/ 1209812 w 1877168"/>
              <a:gd name="connsiteY79" fmla="*/ 1822385 h 1892970"/>
              <a:gd name="connsiteX80" fmla="*/ 1197361 w 1877168"/>
              <a:gd name="connsiteY80" fmla="*/ 1809935 h 1892970"/>
              <a:gd name="connsiteX81" fmla="*/ 1243221 w 1877168"/>
              <a:gd name="connsiteY81" fmla="*/ 1809935 h 1892970"/>
              <a:gd name="connsiteX82" fmla="*/ 1284724 w 1877168"/>
              <a:gd name="connsiteY82" fmla="*/ 1768432 h 1892970"/>
              <a:gd name="connsiteX83" fmla="*/ 1243221 w 1877168"/>
              <a:gd name="connsiteY83" fmla="*/ 1726930 h 1892970"/>
              <a:gd name="connsiteX84" fmla="*/ 1139466 w 1877168"/>
              <a:gd name="connsiteY84" fmla="*/ 1726930 h 1892970"/>
              <a:gd name="connsiteX85" fmla="*/ 1139466 w 1877168"/>
              <a:gd name="connsiteY85" fmla="*/ 1390970 h 1892970"/>
              <a:gd name="connsiteX86" fmla="*/ 1160217 w 1877168"/>
              <a:gd name="connsiteY86" fmla="*/ 1390970 h 1892970"/>
              <a:gd name="connsiteX87" fmla="*/ 1222470 w 1877168"/>
              <a:gd name="connsiteY87" fmla="*/ 1385782 h 1892970"/>
              <a:gd name="connsiteX88" fmla="*/ 1222470 w 1877168"/>
              <a:gd name="connsiteY88" fmla="*/ 1643303 h 1892970"/>
              <a:gd name="connsiteX89" fmla="*/ 1180968 w 1877168"/>
              <a:gd name="connsiteY89" fmla="*/ 1684805 h 1892970"/>
              <a:gd name="connsiteX90" fmla="*/ 1243221 w 1877168"/>
              <a:gd name="connsiteY90" fmla="*/ 1684805 h 1892970"/>
              <a:gd name="connsiteX91" fmla="*/ 1326058 w 1877168"/>
              <a:gd name="connsiteY91" fmla="*/ 1767978 h 1892970"/>
              <a:gd name="connsiteX92" fmla="*/ 1320001 w 1877168"/>
              <a:gd name="connsiteY92" fmla="*/ 1798937 h 1892970"/>
              <a:gd name="connsiteX93" fmla="*/ 1346977 w 1877168"/>
              <a:gd name="connsiteY93" fmla="*/ 1809312 h 1892970"/>
              <a:gd name="connsiteX94" fmla="*/ 1376029 w 1877168"/>
              <a:gd name="connsiteY94" fmla="*/ 1796861 h 1892970"/>
              <a:gd name="connsiteX95" fmla="*/ 1377512 w 1877168"/>
              <a:gd name="connsiteY95" fmla="*/ 1740242 h 1892970"/>
              <a:gd name="connsiteX96" fmla="*/ 1376029 w 1877168"/>
              <a:gd name="connsiteY96" fmla="*/ 1738758 h 1892970"/>
              <a:gd name="connsiteX97" fmla="*/ 1363578 w 1877168"/>
              <a:gd name="connsiteY97" fmla="*/ 1726308 h 1892970"/>
              <a:gd name="connsiteX98" fmla="*/ 1409853 w 1877168"/>
              <a:gd name="connsiteY98" fmla="*/ 1726308 h 1892970"/>
              <a:gd name="connsiteX99" fmla="*/ 1451355 w 1877168"/>
              <a:gd name="connsiteY99" fmla="*/ 1684805 h 1892970"/>
              <a:gd name="connsiteX100" fmla="*/ 1409853 w 1877168"/>
              <a:gd name="connsiteY100" fmla="*/ 1643303 h 1892970"/>
              <a:gd name="connsiteX101" fmla="*/ 1306097 w 1877168"/>
              <a:gd name="connsiteY101" fmla="*/ 1643303 h 1892970"/>
              <a:gd name="connsiteX102" fmla="*/ 1306097 w 1877168"/>
              <a:gd name="connsiteY102" fmla="*/ 1365861 h 1892970"/>
              <a:gd name="connsiteX103" fmla="*/ 1421059 w 1877168"/>
              <a:gd name="connsiteY103" fmla="*/ 1297797 h 1892970"/>
              <a:gd name="connsiteX104" fmla="*/ 1543905 w 1877168"/>
              <a:gd name="connsiteY104" fmla="*/ 1217283 h 1892970"/>
              <a:gd name="connsiteX105" fmla="*/ 1799352 w 1877168"/>
              <a:gd name="connsiteY105" fmla="*/ 885266 h 1892970"/>
              <a:gd name="connsiteX106" fmla="*/ 1700992 w 1877168"/>
              <a:gd name="connsiteY106" fmla="*/ 621519 h 1892970"/>
              <a:gd name="connsiteX107" fmla="*/ 152749 w 1877168"/>
              <a:gd name="connsiteY107" fmla="*/ 794583 h 1892970"/>
              <a:gd name="connsiteX108" fmla="*/ 111191 w 1877168"/>
              <a:gd name="connsiteY108" fmla="*/ 716970 h 1892970"/>
              <a:gd name="connsiteX109" fmla="*/ 188806 w 1877168"/>
              <a:gd name="connsiteY109" fmla="*/ 675412 h 1892970"/>
              <a:gd name="connsiteX110" fmla="*/ 194251 w 1877168"/>
              <a:gd name="connsiteY110" fmla="*/ 677339 h 1892970"/>
              <a:gd name="connsiteX111" fmla="*/ 272483 w 1877168"/>
              <a:gd name="connsiteY111" fmla="*/ 705146 h 1892970"/>
              <a:gd name="connsiteX112" fmla="*/ 310551 w 1877168"/>
              <a:gd name="connsiteY112" fmla="*/ 784529 h 1892970"/>
              <a:gd name="connsiteX113" fmla="*/ 251732 w 1877168"/>
              <a:gd name="connsiteY113" fmla="*/ 826125 h 1892970"/>
              <a:gd name="connsiteX114" fmla="*/ 230981 w 1877168"/>
              <a:gd name="connsiteY114" fmla="*/ 822390 h 1892970"/>
              <a:gd name="connsiteX115" fmla="*/ 120169 w 1877168"/>
              <a:gd name="connsiteY115" fmla="*/ 1059990 h 1892970"/>
              <a:gd name="connsiteX116" fmla="*/ 61651 w 1877168"/>
              <a:gd name="connsiteY116" fmla="*/ 994001 h 1892970"/>
              <a:gd name="connsiteX117" fmla="*/ 127640 w 1877168"/>
              <a:gd name="connsiteY117" fmla="*/ 935483 h 1892970"/>
              <a:gd name="connsiteX118" fmla="*/ 210644 w 1877168"/>
              <a:gd name="connsiteY118" fmla="*/ 940463 h 1892970"/>
              <a:gd name="connsiteX119" fmla="*/ 271134 w 1877168"/>
              <a:gd name="connsiteY119" fmla="*/ 1004481 h 1892970"/>
              <a:gd name="connsiteX120" fmla="*/ 207117 w 1877168"/>
              <a:gd name="connsiteY120" fmla="*/ 1064970 h 1892970"/>
              <a:gd name="connsiteX121" fmla="*/ 203174 w 1877168"/>
              <a:gd name="connsiteY121" fmla="*/ 1064970 h 1892970"/>
              <a:gd name="connsiteX122" fmla="*/ 236376 w 1877168"/>
              <a:gd name="connsiteY122" fmla="*/ 1306513 h 1892970"/>
              <a:gd name="connsiteX123" fmla="*/ 155446 w 1877168"/>
              <a:gd name="connsiteY123" fmla="*/ 1324774 h 1892970"/>
              <a:gd name="connsiteX124" fmla="*/ 141751 w 1877168"/>
              <a:gd name="connsiteY124" fmla="*/ 1326226 h 1892970"/>
              <a:gd name="connsiteX125" fmla="*/ 80073 w 1877168"/>
              <a:gd name="connsiteY125" fmla="*/ 1263402 h 1892970"/>
              <a:gd name="connsiteX126" fmla="*/ 128055 w 1877168"/>
              <a:gd name="connsiteY126" fmla="*/ 1203380 h 1892970"/>
              <a:gd name="connsiteX127" fmla="*/ 209192 w 1877168"/>
              <a:gd name="connsiteY127" fmla="*/ 1185119 h 1892970"/>
              <a:gd name="connsiteX128" fmla="*/ 281535 w 1877168"/>
              <a:gd name="connsiteY128" fmla="*/ 1235295 h 1892970"/>
              <a:gd name="connsiteX129" fmla="*/ 236376 w 1877168"/>
              <a:gd name="connsiteY129" fmla="*/ 1306513 h 1892970"/>
              <a:gd name="connsiteX130" fmla="*/ 346772 w 1877168"/>
              <a:gd name="connsiteY130" fmla="*/ 1527097 h 1892970"/>
              <a:gd name="connsiteX131" fmla="*/ 274350 w 1877168"/>
              <a:gd name="connsiteY131" fmla="*/ 1567562 h 1892970"/>
              <a:gd name="connsiteX132" fmla="*/ 244054 w 1877168"/>
              <a:gd name="connsiteY132" fmla="*/ 1575447 h 1892970"/>
              <a:gd name="connsiteX133" fmla="*/ 181454 w 1877168"/>
              <a:gd name="connsiteY133" fmla="*/ 1513543 h 1892970"/>
              <a:gd name="connsiteX134" fmla="*/ 213757 w 1877168"/>
              <a:gd name="connsiteY134" fmla="*/ 1458618 h 1892970"/>
              <a:gd name="connsiteX135" fmla="*/ 286386 w 1877168"/>
              <a:gd name="connsiteY135" fmla="*/ 1418361 h 1892970"/>
              <a:gd name="connsiteX136" fmla="*/ 372047 w 1877168"/>
              <a:gd name="connsiteY136" fmla="*/ 1438691 h 1892970"/>
              <a:gd name="connsiteX137" fmla="*/ 351717 w 1877168"/>
              <a:gd name="connsiteY137" fmla="*/ 1524352 h 1892970"/>
              <a:gd name="connsiteX138" fmla="*/ 346772 w 1877168"/>
              <a:gd name="connsiteY138" fmla="*/ 1527097 h 1892970"/>
              <a:gd name="connsiteX139" fmla="*/ 423136 w 1877168"/>
              <a:gd name="connsiteY139" fmla="*/ 594543 h 1892970"/>
              <a:gd name="connsiteX140" fmla="*/ 336189 w 1877168"/>
              <a:gd name="connsiteY140" fmla="*/ 607823 h 1892970"/>
              <a:gd name="connsiteX141" fmla="*/ 269163 w 1877168"/>
              <a:gd name="connsiteY141" fmla="*/ 558643 h 1892970"/>
              <a:gd name="connsiteX142" fmla="*/ 252082 w 1877168"/>
              <a:gd name="connsiteY142" fmla="*/ 472277 h 1892970"/>
              <a:gd name="connsiteX143" fmla="*/ 338451 w 1877168"/>
              <a:gd name="connsiteY143" fmla="*/ 455197 h 1892970"/>
              <a:gd name="connsiteX144" fmla="*/ 342829 w 1877168"/>
              <a:gd name="connsiteY144" fmla="*/ 458415 h 1892970"/>
              <a:gd name="connsiteX145" fmla="*/ 409855 w 1877168"/>
              <a:gd name="connsiteY145" fmla="*/ 506558 h 1892970"/>
              <a:gd name="connsiteX146" fmla="*/ 423931 w 1877168"/>
              <a:gd name="connsiteY146" fmla="*/ 593466 h 1892970"/>
              <a:gd name="connsiteX147" fmla="*/ 423136 w 1877168"/>
              <a:gd name="connsiteY147" fmla="*/ 594543 h 1892970"/>
              <a:gd name="connsiteX148" fmla="*/ 583543 w 1877168"/>
              <a:gd name="connsiteY148" fmla="*/ 435382 h 1892970"/>
              <a:gd name="connsiteX149" fmla="*/ 497425 w 1877168"/>
              <a:gd name="connsiteY149" fmla="*/ 423553 h 1892970"/>
              <a:gd name="connsiteX150" fmla="*/ 446792 w 1877168"/>
              <a:gd name="connsiteY150" fmla="*/ 357772 h 1892970"/>
              <a:gd name="connsiteX151" fmla="*/ 455124 w 1877168"/>
              <a:gd name="connsiteY151" fmla="*/ 270128 h 1892970"/>
              <a:gd name="connsiteX152" fmla="*/ 542769 w 1877168"/>
              <a:gd name="connsiteY152" fmla="*/ 278460 h 1892970"/>
              <a:gd name="connsiteX153" fmla="*/ 545360 w 1877168"/>
              <a:gd name="connsiteY153" fmla="*/ 281823 h 1892970"/>
              <a:gd name="connsiteX154" fmla="*/ 595993 w 1877168"/>
              <a:gd name="connsiteY154" fmla="*/ 347604 h 1892970"/>
              <a:gd name="connsiteX155" fmla="*/ 584242 w 1877168"/>
              <a:gd name="connsiteY155" fmla="*/ 434857 h 1892970"/>
              <a:gd name="connsiteX156" fmla="*/ 583543 w 1877168"/>
              <a:gd name="connsiteY156" fmla="*/ 435382 h 1892970"/>
              <a:gd name="connsiteX157" fmla="*/ 1175573 w 1877168"/>
              <a:gd name="connsiteY157" fmla="*/ 205044 h 1892970"/>
              <a:gd name="connsiteX158" fmla="*/ 1192174 w 1877168"/>
              <a:gd name="connsiteY158" fmla="*/ 123700 h 1892970"/>
              <a:gd name="connsiteX159" fmla="*/ 1264738 w 1877168"/>
              <a:gd name="connsiteY159" fmla="*/ 73847 h 1892970"/>
              <a:gd name="connsiteX160" fmla="*/ 1314591 w 1877168"/>
              <a:gd name="connsiteY160" fmla="*/ 146412 h 1892970"/>
              <a:gd name="connsiteX161" fmla="*/ 1314190 w 1877168"/>
              <a:gd name="connsiteY161" fmla="*/ 148394 h 1892970"/>
              <a:gd name="connsiteX162" fmla="*/ 1297797 w 1877168"/>
              <a:gd name="connsiteY162" fmla="*/ 229738 h 1892970"/>
              <a:gd name="connsiteX163" fmla="*/ 1236789 w 1877168"/>
              <a:gd name="connsiteY163" fmla="*/ 279748 h 1892970"/>
              <a:gd name="connsiteX164" fmla="*/ 1223715 w 1877168"/>
              <a:gd name="connsiteY164" fmla="*/ 278296 h 1892970"/>
              <a:gd name="connsiteX165" fmla="*/ 1175573 w 1877168"/>
              <a:gd name="connsiteY165" fmla="*/ 205044 h 1892970"/>
              <a:gd name="connsiteX166" fmla="*/ 981964 w 1877168"/>
              <a:gd name="connsiteY166" fmla="*/ 61654 h 1892970"/>
              <a:gd name="connsiteX167" fmla="*/ 1048991 w 1877168"/>
              <a:gd name="connsiteY167" fmla="*/ 118512 h 1892970"/>
              <a:gd name="connsiteX168" fmla="*/ 1055631 w 1877168"/>
              <a:gd name="connsiteY168" fmla="*/ 201517 h 1892970"/>
              <a:gd name="connsiteX169" fmla="*/ 998773 w 1877168"/>
              <a:gd name="connsiteY169" fmla="*/ 268543 h 1892970"/>
              <a:gd name="connsiteX170" fmla="*/ 993585 w 1877168"/>
              <a:gd name="connsiteY170" fmla="*/ 268543 h 1892970"/>
              <a:gd name="connsiteX171" fmla="*/ 931332 w 1877168"/>
              <a:gd name="connsiteY171" fmla="*/ 211477 h 1892970"/>
              <a:gd name="connsiteX172" fmla="*/ 924691 w 1877168"/>
              <a:gd name="connsiteY172" fmla="*/ 128473 h 1892970"/>
              <a:gd name="connsiteX173" fmla="*/ 981964 w 1877168"/>
              <a:gd name="connsiteY173" fmla="*/ 61654 h 1892970"/>
              <a:gd name="connsiteX174" fmla="*/ 697674 w 1877168"/>
              <a:gd name="connsiteY174" fmla="*/ 285766 h 1892970"/>
              <a:gd name="connsiteX175" fmla="*/ 667170 w 1877168"/>
              <a:gd name="connsiteY175" fmla="*/ 208572 h 1892970"/>
              <a:gd name="connsiteX176" fmla="*/ 702343 w 1877168"/>
              <a:gd name="connsiteY176" fmla="*/ 127747 h 1892970"/>
              <a:gd name="connsiteX177" fmla="*/ 783169 w 1877168"/>
              <a:gd name="connsiteY177" fmla="*/ 162920 h 1892970"/>
              <a:gd name="connsiteX178" fmla="*/ 813465 w 1877168"/>
              <a:gd name="connsiteY178" fmla="*/ 240114 h 1892970"/>
              <a:gd name="connsiteX179" fmla="*/ 780463 w 1877168"/>
              <a:gd name="connsiteY179" fmla="*/ 321734 h 1892970"/>
              <a:gd name="connsiteX180" fmla="*/ 698842 w 1877168"/>
              <a:gd name="connsiteY180" fmla="*/ 288731 h 1892970"/>
              <a:gd name="connsiteX181" fmla="*/ 697674 w 1877168"/>
              <a:gd name="connsiteY181" fmla="*/ 285766 h 189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877168" h="1892970">
                <a:moveTo>
                  <a:pt x="1700992" y="474809"/>
                </a:moveTo>
                <a:cubicBezTo>
                  <a:pt x="1729917" y="472161"/>
                  <a:pt x="1756798" y="458758"/>
                  <a:pt x="1776318" y="437249"/>
                </a:cubicBezTo>
                <a:lnTo>
                  <a:pt x="1877169" y="437249"/>
                </a:lnTo>
                <a:cubicBezTo>
                  <a:pt x="1857686" y="408233"/>
                  <a:pt x="1834135" y="382165"/>
                  <a:pt x="1807238" y="359848"/>
                </a:cubicBezTo>
                <a:lnTo>
                  <a:pt x="1807238" y="357980"/>
                </a:lnTo>
                <a:cubicBezTo>
                  <a:pt x="1807184" y="298966"/>
                  <a:pt x="1763274" y="249190"/>
                  <a:pt x="1704727" y="241774"/>
                </a:cubicBezTo>
                <a:lnTo>
                  <a:pt x="1765528" y="180766"/>
                </a:lnTo>
                <a:cubicBezTo>
                  <a:pt x="1787615" y="186891"/>
                  <a:pt x="1810487" y="173951"/>
                  <a:pt x="1816613" y="151864"/>
                </a:cubicBezTo>
                <a:cubicBezTo>
                  <a:pt x="1822738" y="129777"/>
                  <a:pt x="1809798" y="106906"/>
                  <a:pt x="1787711" y="100780"/>
                </a:cubicBezTo>
                <a:cubicBezTo>
                  <a:pt x="1772884" y="96668"/>
                  <a:pt x="1756997" y="101097"/>
                  <a:pt x="1746437" y="112287"/>
                </a:cubicBezTo>
                <a:cubicBezTo>
                  <a:pt x="1736022" y="122796"/>
                  <a:pt x="1731990" y="138055"/>
                  <a:pt x="1735854" y="152337"/>
                </a:cubicBezTo>
                <a:lnTo>
                  <a:pt x="1690201" y="197989"/>
                </a:lnTo>
                <a:lnTo>
                  <a:pt x="1690201" y="116852"/>
                </a:lnTo>
                <a:cubicBezTo>
                  <a:pt x="1702965" y="109483"/>
                  <a:pt x="1710863" y="95898"/>
                  <a:pt x="1710952" y="81160"/>
                </a:cubicBezTo>
                <a:cubicBezTo>
                  <a:pt x="1710952" y="58239"/>
                  <a:pt x="1692372" y="39658"/>
                  <a:pt x="1669450" y="39658"/>
                </a:cubicBezTo>
                <a:cubicBezTo>
                  <a:pt x="1646528" y="39658"/>
                  <a:pt x="1627948" y="58239"/>
                  <a:pt x="1627948" y="81160"/>
                </a:cubicBezTo>
                <a:cubicBezTo>
                  <a:pt x="1628037" y="95898"/>
                  <a:pt x="1635935" y="109483"/>
                  <a:pt x="1648699" y="116852"/>
                </a:cubicBezTo>
                <a:lnTo>
                  <a:pt x="1648699" y="197159"/>
                </a:lnTo>
                <a:lnTo>
                  <a:pt x="1605536" y="153789"/>
                </a:lnTo>
                <a:cubicBezTo>
                  <a:pt x="1609319" y="139571"/>
                  <a:pt x="1605294" y="124413"/>
                  <a:pt x="1594953" y="113947"/>
                </a:cubicBezTo>
                <a:cubicBezTo>
                  <a:pt x="1578809" y="97677"/>
                  <a:pt x="1552532" y="97574"/>
                  <a:pt x="1536261" y="113719"/>
                </a:cubicBezTo>
                <a:cubicBezTo>
                  <a:pt x="1519990" y="129863"/>
                  <a:pt x="1519888" y="156140"/>
                  <a:pt x="1536032" y="172411"/>
                </a:cubicBezTo>
                <a:cubicBezTo>
                  <a:pt x="1546528" y="182988"/>
                  <a:pt x="1561888" y="187128"/>
                  <a:pt x="1576277" y="183256"/>
                </a:cubicBezTo>
                <a:lnTo>
                  <a:pt x="1643096" y="250074"/>
                </a:lnTo>
                <a:cubicBezTo>
                  <a:pt x="1600046" y="268568"/>
                  <a:pt x="1572137" y="310917"/>
                  <a:pt x="1572127" y="357772"/>
                </a:cubicBezTo>
                <a:cubicBezTo>
                  <a:pt x="1572260" y="367814"/>
                  <a:pt x="1573727" y="377791"/>
                  <a:pt x="1576485" y="387447"/>
                </a:cubicBezTo>
                <a:lnTo>
                  <a:pt x="1576485" y="703071"/>
                </a:lnTo>
                <a:lnTo>
                  <a:pt x="1576485" y="703071"/>
                </a:lnTo>
                <a:cubicBezTo>
                  <a:pt x="1576489" y="730701"/>
                  <a:pt x="1557363" y="754652"/>
                  <a:pt x="1530417" y="760759"/>
                </a:cubicBezTo>
                <a:cubicBezTo>
                  <a:pt x="1445977" y="740786"/>
                  <a:pt x="1358351" y="738244"/>
                  <a:pt x="1272896" y="753288"/>
                </a:cubicBezTo>
                <a:cubicBezTo>
                  <a:pt x="1266670" y="753288"/>
                  <a:pt x="1260860" y="755779"/>
                  <a:pt x="1254635" y="757024"/>
                </a:cubicBezTo>
                <a:lnTo>
                  <a:pt x="1375199" y="160845"/>
                </a:lnTo>
                <a:cubicBezTo>
                  <a:pt x="1391285" y="93989"/>
                  <a:pt x="1350127" y="26753"/>
                  <a:pt x="1283271" y="10667"/>
                </a:cubicBezTo>
                <a:cubicBezTo>
                  <a:pt x="1216415" y="-5418"/>
                  <a:pt x="1149179" y="35739"/>
                  <a:pt x="1133093" y="102595"/>
                </a:cubicBezTo>
                <a:cubicBezTo>
                  <a:pt x="1132323" y="105798"/>
                  <a:pt x="1131680" y="109032"/>
                  <a:pt x="1131165" y="112287"/>
                </a:cubicBezTo>
                <a:lnTo>
                  <a:pt x="1116639" y="184086"/>
                </a:lnTo>
                <a:lnTo>
                  <a:pt x="1111037" y="114570"/>
                </a:lnTo>
                <a:cubicBezTo>
                  <a:pt x="1105307" y="45806"/>
                  <a:pt x="1044917" y="-5292"/>
                  <a:pt x="976154" y="439"/>
                </a:cubicBezTo>
                <a:cubicBezTo>
                  <a:pt x="907391" y="6169"/>
                  <a:pt x="856293" y="66558"/>
                  <a:pt x="862023" y="135321"/>
                </a:cubicBezTo>
                <a:lnTo>
                  <a:pt x="868248" y="213137"/>
                </a:lnTo>
                <a:lnTo>
                  <a:pt x="841064" y="140093"/>
                </a:lnTo>
                <a:cubicBezTo>
                  <a:pt x="815852" y="76086"/>
                  <a:pt x="743523" y="44638"/>
                  <a:pt x="679517" y="69851"/>
                </a:cubicBezTo>
                <a:cubicBezTo>
                  <a:pt x="615510" y="95064"/>
                  <a:pt x="584061" y="167392"/>
                  <a:pt x="609274" y="231398"/>
                </a:cubicBezTo>
                <a:lnTo>
                  <a:pt x="636043" y="299047"/>
                </a:lnTo>
                <a:lnTo>
                  <a:pt x="594541" y="244056"/>
                </a:lnTo>
                <a:cubicBezTo>
                  <a:pt x="552594" y="189562"/>
                  <a:pt x="474414" y="179388"/>
                  <a:pt x="419920" y="221334"/>
                </a:cubicBezTo>
                <a:cubicBezTo>
                  <a:pt x="365425" y="263280"/>
                  <a:pt x="355251" y="341460"/>
                  <a:pt x="397197" y="395955"/>
                </a:cubicBezTo>
                <a:lnTo>
                  <a:pt x="439945" y="451567"/>
                </a:lnTo>
                <a:lnTo>
                  <a:pt x="380596" y="407990"/>
                </a:lnTo>
                <a:cubicBezTo>
                  <a:pt x="326149" y="365990"/>
                  <a:pt x="247965" y="376079"/>
                  <a:pt x="205965" y="430526"/>
                </a:cubicBezTo>
                <a:cubicBezTo>
                  <a:pt x="163965" y="484971"/>
                  <a:pt x="174054" y="563157"/>
                  <a:pt x="228501" y="605157"/>
                </a:cubicBezTo>
                <a:cubicBezTo>
                  <a:pt x="230059" y="606358"/>
                  <a:pt x="231649" y="607524"/>
                  <a:pt x="233263" y="608653"/>
                </a:cubicBezTo>
                <a:lnTo>
                  <a:pt x="274765" y="639365"/>
                </a:lnTo>
                <a:lnTo>
                  <a:pt x="215832" y="618614"/>
                </a:lnTo>
                <a:cubicBezTo>
                  <a:pt x="150470" y="597257"/>
                  <a:pt x="80170" y="632932"/>
                  <a:pt x="58814" y="698294"/>
                </a:cubicBezTo>
                <a:cubicBezTo>
                  <a:pt x="38183" y="761437"/>
                  <a:pt x="70755" y="829655"/>
                  <a:pt x="132828" y="853309"/>
                </a:cubicBezTo>
                <a:lnTo>
                  <a:pt x="201721" y="877795"/>
                </a:lnTo>
                <a:lnTo>
                  <a:pt x="132205" y="873645"/>
                </a:lnTo>
                <a:cubicBezTo>
                  <a:pt x="63442" y="869520"/>
                  <a:pt x="4354" y="921918"/>
                  <a:pt x="228" y="990681"/>
                </a:cubicBezTo>
                <a:cubicBezTo>
                  <a:pt x="-3898" y="1059444"/>
                  <a:pt x="48501" y="1118533"/>
                  <a:pt x="117264" y="1122658"/>
                </a:cubicBezTo>
                <a:lnTo>
                  <a:pt x="187196" y="1126808"/>
                </a:lnTo>
                <a:lnTo>
                  <a:pt x="115397" y="1142994"/>
                </a:lnTo>
                <a:cubicBezTo>
                  <a:pt x="48560" y="1159157"/>
                  <a:pt x="7482" y="1226443"/>
                  <a:pt x="23645" y="1293278"/>
                </a:cubicBezTo>
                <a:cubicBezTo>
                  <a:pt x="36885" y="1348028"/>
                  <a:pt x="85233" y="1387069"/>
                  <a:pt x="141543" y="1388480"/>
                </a:cubicBezTo>
                <a:cubicBezTo>
                  <a:pt x="150755" y="1388542"/>
                  <a:pt x="159941" y="1387567"/>
                  <a:pt x="168935" y="1385575"/>
                </a:cubicBezTo>
                <a:lnTo>
                  <a:pt x="250072" y="1367314"/>
                </a:lnTo>
                <a:lnTo>
                  <a:pt x="183460" y="1404251"/>
                </a:lnTo>
                <a:cubicBezTo>
                  <a:pt x="123350" y="1437658"/>
                  <a:pt x="101703" y="1513470"/>
                  <a:pt x="135110" y="1573580"/>
                </a:cubicBezTo>
                <a:cubicBezTo>
                  <a:pt x="168518" y="1633689"/>
                  <a:pt x="244330" y="1655337"/>
                  <a:pt x="304440" y="1621930"/>
                </a:cubicBezTo>
                <a:lnTo>
                  <a:pt x="915976" y="1282027"/>
                </a:lnTo>
                <a:cubicBezTo>
                  <a:pt x="957171" y="1319567"/>
                  <a:pt x="1004656" y="1349561"/>
                  <a:pt x="1056254" y="1370634"/>
                </a:cubicBezTo>
                <a:lnTo>
                  <a:pt x="1056254" y="1726930"/>
                </a:lnTo>
                <a:cubicBezTo>
                  <a:pt x="1033332" y="1726930"/>
                  <a:pt x="1014751" y="1745511"/>
                  <a:pt x="1014751" y="1768432"/>
                </a:cubicBezTo>
                <a:cubicBezTo>
                  <a:pt x="1014751" y="1791354"/>
                  <a:pt x="1033332" y="1809935"/>
                  <a:pt x="1056254" y="1809935"/>
                </a:cubicBezTo>
                <a:lnTo>
                  <a:pt x="1081155" y="1809935"/>
                </a:lnTo>
                <a:lnTo>
                  <a:pt x="1151709" y="1880488"/>
                </a:lnTo>
                <a:cubicBezTo>
                  <a:pt x="1166934" y="1896533"/>
                  <a:pt x="1192284" y="1897197"/>
                  <a:pt x="1208328" y="1881972"/>
                </a:cubicBezTo>
                <a:cubicBezTo>
                  <a:pt x="1208837" y="1881491"/>
                  <a:pt x="1209331" y="1880997"/>
                  <a:pt x="1209812" y="1880488"/>
                </a:cubicBezTo>
                <a:cubicBezTo>
                  <a:pt x="1225857" y="1865263"/>
                  <a:pt x="1226521" y="1839914"/>
                  <a:pt x="1211296" y="1823869"/>
                </a:cubicBezTo>
                <a:cubicBezTo>
                  <a:pt x="1210814" y="1823363"/>
                  <a:pt x="1210320" y="1822867"/>
                  <a:pt x="1209812" y="1822385"/>
                </a:cubicBezTo>
                <a:lnTo>
                  <a:pt x="1197361" y="1809935"/>
                </a:lnTo>
                <a:lnTo>
                  <a:pt x="1243221" y="1809935"/>
                </a:lnTo>
                <a:cubicBezTo>
                  <a:pt x="1266143" y="1809935"/>
                  <a:pt x="1284724" y="1791354"/>
                  <a:pt x="1284724" y="1768432"/>
                </a:cubicBezTo>
                <a:cubicBezTo>
                  <a:pt x="1284724" y="1745511"/>
                  <a:pt x="1266143" y="1726930"/>
                  <a:pt x="1243221" y="1726930"/>
                </a:cubicBezTo>
                <a:lnTo>
                  <a:pt x="1139466" y="1726930"/>
                </a:lnTo>
                <a:lnTo>
                  <a:pt x="1139466" y="1390970"/>
                </a:lnTo>
                <a:cubicBezTo>
                  <a:pt x="1146106" y="1390970"/>
                  <a:pt x="1152746" y="1390970"/>
                  <a:pt x="1160217" y="1390970"/>
                </a:cubicBezTo>
                <a:cubicBezTo>
                  <a:pt x="1181068" y="1390771"/>
                  <a:pt x="1201875" y="1389036"/>
                  <a:pt x="1222470" y="1385782"/>
                </a:cubicBezTo>
                <a:lnTo>
                  <a:pt x="1222470" y="1643303"/>
                </a:lnTo>
                <a:cubicBezTo>
                  <a:pt x="1199549" y="1643303"/>
                  <a:pt x="1180968" y="1661884"/>
                  <a:pt x="1180968" y="1684805"/>
                </a:cubicBezTo>
                <a:lnTo>
                  <a:pt x="1243221" y="1684805"/>
                </a:lnTo>
                <a:cubicBezTo>
                  <a:pt x="1289063" y="1684899"/>
                  <a:pt x="1326151" y="1722135"/>
                  <a:pt x="1326058" y="1767978"/>
                </a:cubicBezTo>
                <a:cubicBezTo>
                  <a:pt x="1326037" y="1778590"/>
                  <a:pt x="1323981" y="1789098"/>
                  <a:pt x="1320001" y="1798937"/>
                </a:cubicBezTo>
                <a:cubicBezTo>
                  <a:pt x="1327608" y="1805266"/>
                  <a:pt x="1337089" y="1808912"/>
                  <a:pt x="1346977" y="1809312"/>
                </a:cubicBezTo>
                <a:cubicBezTo>
                  <a:pt x="1357923" y="1809156"/>
                  <a:pt x="1368365" y="1804680"/>
                  <a:pt x="1376029" y="1796861"/>
                </a:cubicBezTo>
                <a:cubicBezTo>
                  <a:pt x="1392073" y="1781636"/>
                  <a:pt x="1392738" y="1756287"/>
                  <a:pt x="1377512" y="1740242"/>
                </a:cubicBezTo>
                <a:cubicBezTo>
                  <a:pt x="1377031" y="1739736"/>
                  <a:pt x="1376537" y="1739240"/>
                  <a:pt x="1376029" y="1738758"/>
                </a:cubicBezTo>
                <a:lnTo>
                  <a:pt x="1363578" y="1726308"/>
                </a:lnTo>
                <a:lnTo>
                  <a:pt x="1409853" y="1726308"/>
                </a:lnTo>
                <a:cubicBezTo>
                  <a:pt x="1432775" y="1726308"/>
                  <a:pt x="1451355" y="1707727"/>
                  <a:pt x="1451355" y="1684805"/>
                </a:cubicBezTo>
                <a:cubicBezTo>
                  <a:pt x="1451355" y="1661884"/>
                  <a:pt x="1432775" y="1643303"/>
                  <a:pt x="1409853" y="1643303"/>
                </a:cubicBezTo>
                <a:lnTo>
                  <a:pt x="1306097" y="1643303"/>
                </a:lnTo>
                <a:lnTo>
                  <a:pt x="1306097" y="1365861"/>
                </a:lnTo>
                <a:cubicBezTo>
                  <a:pt x="1348807" y="1351572"/>
                  <a:pt x="1387992" y="1328372"/>
                  <a:pt x="1421059" y="1297797"/>
                </a:cubicBezTo>
                <a:cubicBezTo>
                  <a:pt x="1456761" y="1263701"/>
                  <a:pt x="1498394" y="1236416"/>
                  <a:pt x="1543905" y="1217283"/>
                </a:cubicBezTo>
                <a:cubicBezTo>
                  <a:pt x="1692484" y="1151502"/>
                  <a:pt x="1799352" y="1028863"/>
                  <a:pt x="1799352" y="885266"/>
                </a:cubicBezTo>
                <a:cubicBezTo>
                  <a:pt x="1798520" y="788534"/>
                  <a:pt x="1763702" y="695175"/>
                  <a:pt x="1700992" y="621519"/>
                </a:cubicBezTo>
                <a:close/>
                <a:moveTo>
                  <a:pt x="152749" y="794583"/>
                </a:moveTo>
                <a:cubicBezTo>
                  <a:pt x="119840" y="784627"/>
                  <a:pt x="101234" y="749877"/>
                  <a:pt x="111191" y="716970"/>
                </a:cubicBezTo>
                <a:cubicBezTo>
                  <a:pt x="121148" y="684061"/>
                  <a:pt x="155897" y="665455"/>
                  <a:pt x="188806" y="675412"/>
                </a:cubicBezTo>
                <a:cubicBezTo>
                  <a:pt x="190649" y="675970"/>
                  <a:pt x="192466" y="676613"/>
                  <a:pt x="194251" y="677339"/>
                </a:cubicBezTo>
                <a:lnTo>
                  <a:pt x="272483" y="705146"/>
                </a:lnTo>
                <a:cubicBezTo>
                  <a:pt x="304917" y="716555"/>
                  <a:pt x="321960" y="752097"/>
                  <a:pt x="310551" y="784529"/>
                </a:cubicBezTo>
                <a:cubicBezTo>
                  <a:pt x="301773" y="809482"/>
                  <a:pt x="278183" y="826164"/>
                  <a:pt x="251732" y="826125"/>
                </a:cubicBezTo>
                <a:cubicBezTo>
                  <a:pt x="244653" y="826069"/>
                  <a:pt x="237635" y="824805"/>
                  <a:pt x="230981" y="822390"/>
                </a:cubicBezTo>
                <a:close/>
                <a:moveTo>
                  <a:pt x="120169" y="1059990"/>
                </a:moveTo>
                <a:cubicBezTo>
                  <a:pt x="85788" y="1057927"/>
                  <a:pt x="59588" y="1028384"/>
                  <a:pt x="61651" y="994001"/>
                </a:cubicBezTo>
                <a:cubicBezTo>
                  <a:pt x="63714" y="959619"/>
                  <a:pt x="93258" y="933420"/>
                  <a:pt x="127640" y="935483"/>
                </a:cubicBezTo>
                <a:lnTo>
                  <a:pt x="210644" y="940463"/>
                </a:lnTo>
                <a:cubicBezTo>
                  <a:pt x="245027" y="941437"/>
                  <a:pt x="272107" y="970098"/>
                  <a:pt x="271134" y="1004481"/>
                </a:cubicBezTo>
                <a:cubicBezTo>
                  <a:pt x="270161" y="1038863"/>
                  <a:pt x="241499" y="1065943"/>
                  <a:pt x="207117" y="1064970"/>
                </a:cubicBezTo>
                <a:lnTo>
                  <a:pt x="203174" y="1064970"/>
                </a:lnTo>
                <a:close/>
                <a:moveTo>
                  <a:pt x="236376" y="1306513"/>
                </a:moveTo>
                <a:lnTo>
                  <a:pt x="155446" y="1324774"/>
                </a:lnTo>
                <a:cubicBezTo>
                  <a:pt x="150950" y="1325764"/>
                  <a:pt x="146355" y="1326251"/>
                  <a:pt x="141751" y="1326226"/>
                </a:cubicBezTo>
                <a:cubicBezTo>
                  <a:pt x="107371" y="1325909"/>
                  <a:pt x="79757" y="1297783"/>
                  <a:pt x="80073" y="1263402"/>
                </a:cubicBezTo>
                <a:cubicBezTo>
                  <a:pt x="80338" y="1234733"/>
                  <a:pt x="100148" y="1209952"/>
                  <a:pt x="128055" y="1203380"/>
                </a:cubicBezTo>
                <a:lnTo>
                  <a:pt x="209192" y="1185119"/>
                </a:lnTo>
                <a:cubicBezTo>
                  <a:pt x="243025" y="1178997"/>
                  <a:pt x="275413" y="1201462"/>
                  <a:pt x="281535" y="1235295"/>
                </a:cubicBezTo>
                <a:cubicBezTo>
                  <a:pt x="287301" y="1267167"/>
                  <a:pt x="267664" y="1298136"/>
                  <a:pt x="236376" y="1306513"/>
                </a:cubicBezTo>
                <a:close/>
                <a:moveTo>
                  <a:pt x="346772" y="1527097"/>
                </a:moveTo>
                <a:lnTo>
                  <a:pt x="274350" y="1567562"/>
                </a:lnTo>
                <a:cubicBezTo>
                  <a:pt x="265048" y="1572629"/>
                  <a:pt x="254645" y="1575337"/>
                  <a:pt x="244054" y="1575447"/>
                </a:cubicBezTo>
                <a:cubicBezTo>
                  <a:pt x="209673" y="1575640"/>
                  <a:pt x="181645" y="1547925"/>
                  <a:pt x="181454" y="1513543"/>
                </a:cubicBezTo>
                <a:cubicBezTo>
                  <a:pt x="181325" y="1490693"/>
                  <a:pt x="193726" y="1469610"/>
                  <a:pt x="213757" y="1458618"/>
                </a:cubicBezTo>
                <a:lnTo>
                  <a:pt x="286386" y="1418361"/>
                </a:lnTo>
                <a:cubicBezTo>
                  <a:pt x="315654" y="1400320"/>
                  <a:pt x="354006" y="1409422"/>
                  <a:pt x="372047" y="1438691"/>
                </a:cubicBezTo>
                <a:cubicBezTo>
                  <a:pt x="390088" y="1467959"/>
                  <a:pt x="380984" y="1506311"/>
                  <a:pt x="351717" y="1524352"/>
                </a:cubicBezTo>
                <a:cubicBezTo>
                  <a:pt x="350111" y="1525342"/>
                  <a:pt x="348461" y="1526257"/>
                  <a:pt x="346772" y="1527097"/>
                </a:cubicBezTo>
                <a:close/>
                <a:moveTo>
                  <a:pt x="423136" y="594543"/>
                </a:moveTo>
                <a:cubicBezTo>
                  <a:pt x="402775" y="622189"/>
                  <a:pt x="363875" y="628130"/>
                  <a:pt x="336189" y="607823"/>
                </a:cubicBezTo>
                <a:lnTo>
                  <a:pt x="269163" y="558643"/>
                </a:lnTo>
                <a:cubicBezTo>
                  <a:pt x="240597" y="539511"/>
                  <a:pt x="232950" y="500843"/>
                  <a:pt x="252082" y="472277"/>
                </a:cubicBezTo>
                <a:cubicBezTo>
                  <a:pt x="271215" y="443711"/>
                  <a:pt x="309885" y="436064"/>
                  <a:pt x="338451" y="455197"/>
                </a:cubicBezTo>
                <a:cubicBezTo>
                  <a:pt x="339955" y="456205"/>
                  <a:pt x="341416" y="457278"/>
                  <a:pt x="342829" y="458415"/>
                </a:cubicBezTo>
                <a:lnTo>
                  <a:pt x="409855" y="506558"/>
                </a:lnTo>
                <a:cubicBezTo>
                  <a:pt x="437741" y="526670"/>
                  <a:pt x="444043" y="565580"/>
                  <a:pt x="423931" y="593466"/>
                </a:cubicBezTo>
                <a:cubicBezTo>
                  <a:pt x="423669" y="593827"/>
                  <a:pt x="423406" y="594186"/>
                  <a:pt x="423136" y="594543"/>
                </a:cubicBezTo>
                <a:close/>
                <a:moveTo>
                  <a:pt x="583543" y="435382"/>
                </a:moveTo>
                <a:cubicBezTo>
                  <a:pt x="556381" y="455450"/>
                  <a:pt x="518170" y="450202"/>
                  <a:pt x="497425" y="423553"/>
                </a:cubicBezTo>
                <a:lnTo>
                  <a:pt x="446792" y="357772"/>
                </a:lnTo>
                <a:cubicBezTo>
                  <a:pt x="424890" y="331269"/>
                  <a:pt x="428621" y="292031"/>
                  <a:pt x="455124" y="270128"/>
                </a:cubicBezTo>
                <a:cubicBezTo>
                  <a:pt x="481625" y="248225"/>
                  <a:pt x="520866" y="251956"/>
                  <a:pt x="542769" y="278460"/>
                </a:cubicBezTo>
                <a:cubicBezTo>
                  <a:pt x="543669" y="279551"/>
                  <a:pt x="544535" y="280672"/>
                  <a:pt x="545360" y="281823"/>
                </a:cubicBezTo>
                <a:lnTo>
                  <a:pt x="595993" y="347604"/>
                </a:lnTo>
                <a:cubicBezTo>
                  <a:pt x="616842" y="374944"/>
                  <a:pt x="611581" y="414008"/>
                  <a:pt x="584242" y="434857"/>
                </a:cubicBezTo>
                <a:cubicBezTo>
                  <a:pt x="584009" y="435033"/>
                  <a:pt x="583777" y="435207"/>
                  <a:pt x="583543" y="435382"/>
                </a:cubicBezTo>
                <a:close/>
                <a:moveTo>
                  <a:pt x="1175573" y="205044"/>
                </a:moveTo>
                <a:lnTo>
                  <a:pt x="1192174" y="123700"/>
                </a:lnTo>
                <a:cubicBezTo>
                  <a:pt x="1198445" y="89895"/>
                  <a:pt x="1230933" y="67575"/>
                  <a:pt x="1264738" y="73847"/>
                </a:cubicBezTo>
                <a:cubicBezTo>
                  <a:pt x="1298544" y="80119"/>
                  <a:pt x="1320864" y="112607"/>
                  <a:pt x="1314591" y="146412"/>
                </a:cubicBezTo>
                <a:cubicBezTo>
                  <a:pt x="1314468" y="147075"/>
                  <a:pt x="1314335" y="147735"/>
                  <a:pt x="1314190" y="148394"/>
                </a:cubicBezTo>
                <a:lnTo>
                  <a:pt x="1297797" y="229738"/>
                </a:lnTo>
                <a:cubicBezTo>
                  <a:pt x="1291966" y="258810"/>
                  <a:pt x="1266440" y="279734"/>
                  <a:pt x="1236789" y="279748"/>
                </a:cubicBezTo>
                <a:cubicBezTo>
                  <a:pt x="1232391" y="279717"/>
                  <a:pt x="1228011" y="279230"/>
                  <a:pt x="1223715" y="278296"/>
                </a:cubicBezTo>
                <a:cubicBezTo>
                  <a:pt x="1190283" y="271230"/>
                  <a:pt x="1168797" y="238537"/>
                  <a:pt x="1175573" y="205044"/>
                </a:cubicBezTo>
                <a:close/>
                <a:moveTo>
                  <a:pt x="981964" y="61654"/>
                </a:moveTo>
                <a:cubicBezTo>
                  <a:pt x="1016156" y="58905"/>
                  <a:pt x="1046129" y="84331"/>
                  <a:pt x="1048991" y="118512"/>
                </a:cubicBezTo>
                <a:lnTo>
                  <a:pt x="1055631" y="201517"/>
                </a:lnTo>
                <a:cubicBezTo>
                  <a:pt x="1058381" y="235708"/>
                  <a:pt x="1032954" y="265681"/>
                  <a:pt x="998773" y="268543"/>
                </a:cubicBezTo>
                <a:lnTo>
                  <a:pt x="993585" y="268543"/>
                </a:lnTo>
                <a:cubicBezTo>
                  <a:pt x="961132" y="268655"/>
                  <a:pt x="934036" y="243818"/>
                  <a:pt x="931332" y="211477"/>
                </a:cubicBezTo>
                <a:lnTo>
                  <a:pt x="924691" y="128473"/>
                </a:lnTo>
                <a:cubicBezTo>
                  <a:pt x="922068" y="94210"/>
                  <a:pt x="947704" y="64303"/>
                  <a:pt x="981964" y="61654"/>
                </a:cubicBezTo>
                <a:close/>
                <a:moveTo>
                  <a:pt x="697674" y="285766"/>
                </a:moveTo>
                <a:lnTo>
                  <a:pt x="667170" y="208572"/>
                </a:lnTo>
                <a:cubicBezTo>
                  <a:pt x="654563" y="176541"/>
                  <a:pt x="670311" y="140353"/>
                  <a:pt x="702343" y="127747"/>
                </a:cubicBezTo>
                <a:cubicBezTo>
                  <a:pt x="734374" y="115140"/>
                  <a:pt x="770562" y="130888"/>
                  <a:pt x="783169" y="162920"/>
                </a:cubicBezTo>
                <a:lnTo>
                  <a:pt x="813465" y="240114"/>
                </a:lnTo>
                <a:cubicBezTo>
                  <a:pt x="826891" y="271765"/>
                  <a:pt x="812114" y="308308"/>
                  <a:pt x="780463" y="321734"/>
                </a:cubicBezTo>
                <a:cubicBezTo>
                  <a:pt x="748811" y="335160"/>
                  <a:pt x="712268" y="320383"/>
                  <a:pt x="698842" y="288731"/>
                </a:cubicBezTo>
                <a:cubicBezTo>
                  <a:pt x="698427" y="287754"/>
                  <a:pt x="698039" y="286764"/>
                  <a:pt x="697674" y="285766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8" name="Frihåndsform: figur 67">
            <a:extLst>
              <a:ext uri="{FF2B5EF4-FFF2-40B4-BE49-F238E27FC236}">
                <a16:creationId xmlns:a16="http://schemas.microsoft.com/office/drawing/2014/main" id="{7CF941A9-0AC6-1B27-55ED-545CF9873E0B}"/>
              </a:ext>
            </a:extLst>
          </p:cNvPr>
          <p:cNvSpPr/>
          <p:nvPr/>
        </p:nvSpPr>
        <p:spPr>
          <a:xfrm rot="1706509">
            <a:off x="-22458422" y="5554784"/>
            <a:ext cx="102057" cy="93508"/>
          </a:xfrm>
          <a:custGeom>
            <a:avLst/>
            <a:gdLst>
              <a:gd name="connsiteX0" fmla="*/ 42172 w 102057"/>
              <a:gd name="connsiteY0" fmla="*/ 93503 h 93508"/>
              <a:gd name="connsiteX1" fmla="*/ 5 w 102057"/>
              <a:gd name="connsiteY1" fmla="*/ 52675 h 93508"/>
              <a:gd name="connsiteX2" fmla="*/ 21421 w 102057"/>
              <a:gd name="connsiteY2" fmla="*/ 15686 h 93508"/>
              <a:gd name="connsiteX3" fmla="*/ 39474 w 102057"/>
              <a:gd name="connsiteY3" fmla="*/ 5518 h 93508"/>
              <a:gd name="connsiteX4" fmla="*/ 96540 w 102057"/>
              <a:gd name="connsiteY4" fmla="*/ 21081 h 93508"/>
              <a:gd name="connsiteX5" fmla="*/ 80976 w 102057"/>
              <a:gd name="connsiteY5" fmla="*/ 78147 h 93508"/>
              <a:gd name="connsiteX6" fmla="*/ 62715 w 102057"/>
              <a:gd name="connsiteY6" fmla="*/ 88315 h 93508"/>
              <a:gd name="connsiteX7" fmla="*/ 42172 w 102057"/>
              <a:gd name="connsiteY7" fmla="*/ 93503 h 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57" h="93508">
                <a:moveTo>
                  <a:pt x="42172" y="93503"/>
                </a:moveTo>
                <a:cubicBezTo>
                  <a:pt x="19254" y="93872"/>
                  <a:pt x="375" y="75592"/>
                  <a:pt x="5" y="52675"/>
                </a:cubicBezTo>
                <a:cubicBezTo>
                  <a:pt x="-242" y="37336"/>
                  <a:pt x="7995" y="23111"/>
                  <a:pt x="21421" y="15686"/>
                </a:cubicBezTo>
                <a:lnTo>
                  <a:pt x="39474" y="5518"/>
                </a:lnTo>
                <a:cubicBezTo>
                  <a:pt x="59530" y="-5943"/>
                  <a:pt x="85079" y="1025"/>
                  <a:pt x="96540" y="21081"/>
                </a:cubicBezTo>
                <a:cubicBezTo>
                  <a:pt x="108001" y="41137"/>
                  <a:pt x="101032" y="66686"/>
                  <a:pt x="80976" y="78147"/>
                </a:cubicBezTo>
                <a:lnTo>
                  <a:pt x="62715" y="88315"/>
                </a:lnTo>
                <a:cubicBezTo>
                  <a:pt x="56432" y="91793"/>
                  <a:pt x="49354" y="93580"/>
                  <a:pt x="42172" y="935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grpSp>
        <p:nvGrpSpPr>
          <p:cNvPr id="69" name="Grafikk 56" descr="Bære hode uten ansikt">
            <a:extLst>
              <a:ext uri="{FF2B5EF4-FFF2-40B4-BE49-F238E27FC236}">
                <a16:creationId xmlns:a16="http://schemas.microsoft.com/office/drawing/2014/main" id="{BACA4F51-912D-D19E-0003-89B0D63D174A}"/>
              </a:ext>
            </a:extLst>
          </p:cNvPr>
          <p:cNvGrpSpPr/>
          <p:nvPr/>
        </p:nvGrpSpPr>
        <p:grpSpPr>
          <a:xfrm rot="20817223">
            <a:off x="-21544472" y="3737161"/>
            <a:ext cx="652353" cy="692371"/>
            <a:chOff x="6333211" y="1242836"/>
            <a:chExt cx="652353" cy="692371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70" name="Frihåndsform: figur 69">
              <a:extLst>
                <a:ext uri="{FF2B5EF4-FFF2-40B4-BE49-F238E27FC236}">
                  <a16:creationId xmlns:a16="http://schemas.microsoft.com/office/drawing/2014/main" id="{40E11BE7-2247-B1C6-4E37-138A6072971F}"/>
                </a:ext>
              </a:extLst>
            </p:cNvPr>
            <p:cNvSpPr/>
            <p:nvPr/>
          </p:nvSpPr>
          <p:spPr>
            <a:xfrm>
              <a:off x="6342056" y="1254784"/>
              <a:ext cx="628495" cy="668884"/>
            </a:xfrm>
            <a:custGeom>
              <a:avLst/>
              <a:gdLst>
                <a:gd name="connsiteX0" fmla="*/ 549479 w 628495"/>
                <a:gd name="connsiteY0" fmla="*/ 252676 h 668884"/>
                <a:gd name="connsiteX1" fmla="*/ 594408 w 628495"/>
                <a:gd name="connsiteY1" fmla="*/ 162856 h 668884"/>
                <a:gd name="connsiteX2" fmla="*/ 565910 w 628495"/>
                <a:gd name="connsiteY2" fmla="*/ 141138 h 668884"/>
                <a:gd name="connsiteX3" fmla="*/ 507578 w 628495"/>
                <a:gd name="connsiteY3" fmla="*/ 171523 h 668884"/>
                <a:gd name="connsiteX4" fmla="*/ 472498 w 628495"/>
                <a:gd name="connsiteY4" fmla="*/ 129041 h 668884"/>
                <a:gd name="connsiteX5" fmla="*/ 496606 w 628495"/>
                <a:gd name="connsiteY5" fmla="*/ 71891 h 668884"/>
                <a:gd name="connsiteX6" fmla="*/ 465897 w 628495"/>
                <a:gd name="connsiteY6" fmla="*/ 64271 h 668884"/>
                <a:gd name="connsiteX7" fmla="*/ 461963 w 628495"/>
                <a:gd name="connsiteY7" fmla="*/ 59985 h 668884"/>
                <a:gd name="connsiteX8" fmla="*/ 465202 w 628495"/>
                <a:gd name="connsiteY8" fmla="*/ 25220 h 668884"/>
                <a:gd name="connsiteX9" fmla="*/ 436627 w 628495"/>
                <a:gd name="connsiteY9" fmla="*/ 33601 h 668884"/>
                <a:gd name="connsiteX10" fmla="*/ 423292 w 628495"/>
                <a:gd name="connsiteY10" fmla="*/ 29029 h 668884"/>
                <a:gd name="connsiteX11" fmla="*/ 420120 w 628495"/>
                <a:gd name="connsiteY11" fmla="*/ 2931 h 668884"/>
                <a:gd name="connsiteX12" fmla="*/ 232001 w 628495"/>
                <a:gd name="connsiteY12" fmla="*/ 55509 h 668884"/>
                <a:gd name="connsiteX13" fmla="*/ 112300 w 628495"/>
                <a:gd name="connsiteY13" fmla="*/ 179334 h 668884"/>
                <a:gd name="connsiteX14" fmla="*/ 5230 w 628495"/>
                <a:gd name="connsiteY14" fmla="*/ 220768 h 668884"/>
                <a:gd name="connsiteX15" fmla="*/ 38329 w 628495"/>
                <a:gd name="connsiteY15" fmla="*/ 304491 h 668884"/>
                <a:gd name="connsiteX16" fmla="*/ 91669 w 628495"/>
                <a:gd name="connsiteY16" fmla="*/ 306303 h 668884"/>
                <a:gd name="connsiteX17" fmla="*/ 77696 w 628495"/>
                <a:gd name="connsiteY17" fmla="*/ 353356 h 668884"/>
                <a:gd name="connsiteX18" fmla="*/ 27290 w 628495"/>
                <a:gd name="connsiteY18" fmla="*/ 583288 h 668884"/>
                <a:gd name="connsiteX19" fmla="*/ 41187 w 628495"/>
                <a:gd name="connsiteY19" fmla="*/ 610531 h 668884"/>
                <a:gd name="connsiteX20" fmla="*/ 56436 w 628495"/>
                <a:gd name="connsiteY20" fmla="*/ 595290 h 668884"/>
                <a:gd name="connsiteX21" fmla="*/ 72562 w 628495"/>
                <a:gd name="connsiteY21" fmla="*/ 607005 h 668884"/>
                <a:gd name="connsiteX22" fmla="*/ 96584 w 628495"/>
                <a:gd name="connsiteY22" fmla="*/ 634629 h 668884"/>
                <a:gd name="connsiteX23" fmla="*/ 120235 w 628495"/>
                <a:gd name="connsiteY23" fmla="*/ 611482 h 668884"/>
                <a:gd name="connsiteX24" fmla="*/ 125159 w 628495"/>
                <a:gd name="connsiteY24" fmla="*/ 620818 h 668884"/>
                <a:gd name="connsiteX25" fmla="*/ 171994 w 628495"/>
                <a:gd name="connsiteY25" fmla="*/ 639106 h 668884"/>
                <a:gd name="connsiteX26" fmla="*/ 198835 w 628495"/>
                <a:gd name="connsiteY26" fmla="*/ 648917 h 668884"/>
                <a:gd name="connsiteX27" fmla="*/ 219161 w 628495"/>
                <a:gd name="connsiteY27" fmla="*/ 666727 h 668884"/>
                <a:gd name="connsiteX28" fmla="*/ 275368 w 628495"/>
                <a:gd name="connsiteY28" fmla="*/ 656442 h 668884"/>
                <a:gd name="connsiteX29" fmla="*/ 328661 w 628495"/>
                <a:gd name="connsiteY29" fmla="*/ 665586 h 668884"/>
                <a:gd name="connsiteX30" fmla="*/ 390116 w 628495"/>
                <a:gd name="connsiteY30" fmla="*/ 670825 h 668884"/>
                <a:gd name="connsiteX31" fmla="*/ 485680 w 628495"/>
                <a:gd name="connsiteY31" fmla="*/ 648631 h 668884"/>
                <a:gd name="connsiteX32" fmla="*/ 523704 w 628495"/>
                <a:gd name="connsiteY32" fmla="*/ 631390 h 668884"/>
                <a:gd name="connsiteX33" fmla="*/ 529876 w 628495"/>
                <a:gd name="connsiteY33" fmla="*/ 628627 h 668884"/>
                <a:gd name="connsiteX34" fmla="*/ 562414 w 628495"/>
                <a:gd name="connsiteY34" fmla="*/ 623104 h 668884"/>
                <a:gd name="connsiteX35" fmla="*/ 592084 w 628495"/>
                <a:gd name="connsiteY35" fmla="*/ 595004 h 668884"/>
                <a:gd name="connsiteX36" fmla="*/ 594580 w 628495"/>
                <a:gd name="connsiteY36" fmla="*/ 596053 h 668884"/>
                <a:gd name="connsiteX37" fmla="*/ 623526 w 628495"/>
                <a:gd name="connsiteY37" fmla="*/ 583765 h 668884"/>
                <a:gd name="connsiteX38" fmla="*/ 576806 w 628495"/>
                <a:gd name="connsiteY38" fmla="*/ 315256 h 668884"/>
                <a:gd name="connsiteX39" fmla="*/ 549479 w 628495"/>
                <a:gd name="connsiteY39" fmla="*/ 252676 h 6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28495" h="668884">
                  <a:moveTo>
                    <a:pt x="549479" y="252676"/>
                  </a:moveTo>
                  <a:cubicBezTo>
                    <a:pt x="575377" y="236102"/>
                    <a:pt x="614497" y="194954"/>
                    <a:pt x="594408" y="162856"/>
                  </a:cubicBezTo>
                  <a:cubicBezTo>
                    <a:pt x="586255" y="150282"/>
                    <a:pt x="574092" y="142376"/>
                    <a:pt x="565910" y="141138"/>
                  </a:cubicBezTo>
                  <a:cubicBezTo>
                    <a:pt x="538373" y="137708"/>
                    <a:pt x="508845" y="144852"/>
                    <a:pt x="507578" y="171523"/>
                  </a:cubicBezTo>
                  <a:cubicBezTo>
                    <a:pt x="499025" y="164093"/>
                    <a:pt x="479318" y="137899"/>
                    <a:pt x="472498" y="129041"/>
                  </a:cubicBezTo>
                  <a:cubicBezTo>
                    <a:pt x="484090" y="109610"/>
                    <a:pt x="488909" y="92560"/>
                    <a:pt x="496606" y="71891"/>
                  </a:cubicBezTo>
                  <a:cubicBezTo>
                    <a:pt x="501721" y="39031"/>
                    <a:pt x="478642" y="62557"/>
                    <a:pt x="465897" y="64271"/>
                  </a:cubicBezTo>
                  <a:cubicBezTo>
                    <a:pt x="463459" y="64557"/>
                    <a:pt x="461468" y="62462"/>
                    <a:pt x="461963" y="59985"/>
                  </a:cubicBezTo>
                  <a:cubicBezTo>
                    <a:pt x="464735" y="46460"/>
                    <a:pt x="478213" y="25029"/>
                    <a:pt x="465202" y="25220"/>
                  </a:cubicBezTo>
                  <a:cubicBezTo>
                    <a:pt x="457267" y="25220"/>
                    <a:pt x="444304" y="31696"/>
                    <a:pt x="436627" y="33601"/>
                  </a:cubicBezTo>
                  <a:cubicBezTo>
                    <a:pt x="430940" y="35031"/>
                    <a:pt x="427264" y="34554"/>
                    <a:pt x="423292" y="29029"/>
                  </a:cubicBezTo>
                  <a:cubicBezTo>
                    <a:pt x="419320" y="23408"/>
                    <a:pt x="441246" y="740"/>
                    <a:pt x="420120" y="2931"/>
                  </a:cubicBezTo>
                  <a:cubicBezTo>
                    <a:pt x="349473" y="31220"/>
                    <a:pt x="291218" y="28362"/>
                    <a:pt x="232001" y="55509"/>
                  </a:cubicBezTo>
                  <a:cubicBezTo>
                    <a:pt x="172784" y="82656"/>
                    <a:pt x="106585" y="133327"/>
                    <a:pt x="112300" y="179334"/>
                  </a:cubicBezTo>
                  <a:cubicBezTo>
                    <a:pt x="61961" y="159902"/>
                    <a:pt x="19556" y="185905"/>
                    <a:pt x="5230" y="220768"/>
                  </a:cubicBezTo>
                  <a:cubicBezTo>
                    <a:pt x="-6581" y="249532"/>
                    <a:pt x="687" y="284299"/>
                    <a:pt x="38329" y="304491"/>
                  </a:cubicBezTo>
                  <a:cubicBezTo>
                    <a:pt x="54674" y="312112"/>
                    <a:pt x="73791" y="310016"/>
                    <a:pt x="91669" y="306303"/>
                  </a:cubicBezTo>
                  <a:cubicBezTo>
                    <a:pt x="91669" y="321923"/>
                    <a:pt x="89679" y="334306"/>
                    <a:pt x="77696" y="353356"/>
                  </a:cubicBezTo>
                  <a:cubicBezTo>
                    <a:pt x="45892" y="426412"/>
                    <a:pt x="18032" y="502993"/>
                    <a:pt x="27290" y="583288"/>
                  </a:cubicBezTo>
                  <a:cubicBezTo>
                    <a:pt x="27376" y="591957"/>
                    <a:pt x="33605" y="609005"/>
                    <a:pt x="41187" y="610531"/>
                  </a:cubicBezTo>
                  <a:cubicBezTo>
                    <a:pt x="46302" y="611577"/>
                    <a:pt x="52283" y="599671"/>
                    <a:pt x="56436" y="595290"/>
                  </a:cubicBezTo>
                  <a:cubicBezTo>
                    <a:pt x="64980" y="585004"/>
                    <a:pt x="75353" y="597099"/>
                    <a:pt x="72562" y="607005"/>
                  </a:cubicBezTo>
                  <a:cubicBezTo>
                    <a:pt x="71667" y="631771"/>
                    <a:pt x="88650" y="634629"/>
                    <a:pt x="96584" y="634629"/>
                  </a:cubicBezTo>
                  <a:cubicBezTo>
                    <a:pt x="110138" y="635390"/>
                    <a:pt x="115796" y="610626"/>
                    <a:pt x="120235" y="611482"/>
                  </a:cubicBezTo>
                  <a:cubicBezTo>
                    <a:pt x="124683" y="612245"/>
                    <a:pt x="125045" y="620532"/>
                    <a:pt x="125159" y="620818"/>
                  </a:cubicBezTo>
                  <a:cubicBezTo>
                    <a:pt x="137542" y="653489"/>
                    <a:pt x="153248" y="641201"/>
                    <a:pt x="171994" y="639106"/>
                  </a:cubicBezTo>
                  <a:cubicBezTo>
                    <a:pt x="179537" y="638248"/>
                    <a:pt x="190501" y="641678"/>
                    <a:pt x="198835" y="648917"/>
                  </a:cubicBezTo>
                  <a:cubicBezTo>
                    <a:pt x="205645" y="655202"/>
                    <a:pt x="210437" y="662632"/>
                    <a:pt x="219161" y="666727"/>
                  </a:cubicBezTo>
                  <a:cubicBezTo>
                    <a:pt x="239640" y="677110"/>
                    <a:pt x="255804" y="658632"/>
                    <a:pt x="275368" y="656442"/>
                  </a:cubicBezTo>
                  <a:cubicBezTo>
                    <a:pt x="293447" y="655107"/>
                    <a:pt x="311325" y="661393"/>
                    <a:pt x="328661" y="665586"/>
                  </a:cubicBezTo>
                  <a:cubicBezTo>
                    <a:pt x="348911" y="670539"/>
                    <a:pt x="369323" y="673111"/>
                    <a:pt x="390116" y="670825"/>
                  </a:cubicBezTo>
                  <a:cubicBezTo>
                    <a:pt x="416710" y="667871"/>
                    <a:pt x="469983" y="658537"/>
                    <a:pt x="485680" y="648631"/>
                  </a:cubicBezTo>
                  <a:cubicBezTo>
                    <a:pt x="503445" y="660537"/>
                    <a:pt x="516551" y="652917"/>
                    <a:pt x="523704" y="631390"/>
                  </a:cubicBezTo>
                  <a:cubicBezTo>
                    <a:pt x="524542" y="628913"/>
                    <a:pt x="527429" y="627581"/>
                    <a:pt x="529876" y="628627"/>
                  </a:cubicBezTo>
                  <a:cubicBezTo>
                    <a:pt x="539716" y="633008"/>
                    <a:pt x="557394" y="632439"/>
                    <a:pt x="562414" y="623104"/>
                  </a:cubicBezTo>
                  <a:cubicBezTo>
                    <a:pt x="568329" y="610912"/>
                    <a:pt x="579378" y="592148"/>
                    <a:pt x="592084" y="595004"/>
                  </a:cubicBezTo>
                  <a:cubicBezTo>
                    <a:pt x="592970" y="595194"/>
                    <a:pt x="593818" y="595576"/>
                    <a:pt x="594580" y="596053"/>
                  </a:cubicBezTo>
                  <a:cubicBezTo>
                    <a:pt x="606457" y="606150"/>
                    <a:pt x="621793" y="598434"/>
                    <a:pt x="623526" y="583765"/>
                  </a:cubicBezTo>
                  <a:cubicBezTo>
                    <a:pt x="641576" y="512709"/>
                    <a:pt x="607343" y="404790"/>
                    <a:pt x="576806" y="315256"/>
                  </a:cubicBezTo>
                  <a:cubicBezTo>
                    <a:pt x="570129" y="296492"/>
                    <a:pt x="558213" y="271058"/>
                    <a:pt x="549479" y="2526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71" name="Grafikk 56" descr="Bære hode uten ansikt">
              <a:extLst>
                <a:ext uri="{FF2B5EF4-FFF2-40B4-BE49-F238E27FC236}">
                  <a16:creationId xmlns:a16="http://schemas.microsoft.com/office/drawing/2014/main" id="{85C826AC-D3C4-6E51-5318-71E569377726}"/>
                </a:ext>
              </a:extLst>
            </p:cNvPr>
            <p:cNvGrpSpPr/>
            <p:nvPr/>
          </p:nvGrpSpPr>
          <p:grpSpPr>
            <a:xfrm>
              <a:off x="6333211" y="1242836"/>
              <a:ext cx="652353" cy="692371"/>
              <a:chOff x="6333211" y="1242836"/>
              <a:chExt cx="652353" cy="692371"/>
            </a:xfrm>
            <a:solidFill>
              <a:srgbClr val="000000"/>
            </a:solidFill>
          </p:grpSpPr>
          <p:sp>
            <p:nvSpPr>
              <p:cNvPr id="72" name="Frihåndsform: figur 71">
                <a:extLst>
                  <a:ext uri="{FF2B5EF4-FFF2-40B4-BE49-F238E27FC236}">
                    <a16:creationId xmlns:a16="http://schemas.microsoft.com/office/drawing/2014/main" id="{2B7FDF2F-602C-440C-78F0-444A6159AD23}"/>
                  </a:ext>
                </a:extLst>
              </p:cNvPr>
              <p:cNvSpPr/>
              <p:nvPr/>
            </p:nvSpPr>
            <p:spPr>
              <a:xfrm>
                <a:off x="6659518" y="1497856"/>
                <a:ext cx="326046" cy="437352"/>
              </a:xfrm>
              <a:custGeom>
                <a:avLst/>
                <a:gdLst>
                  <a:gd name="connsiteX0" fmla="*/ 84970 w 326046"/>
                  <a:gd name="connsiteY0" fmla="*/ 440134 h 437352"/>
                  <a:gd name="connsiteX1" fmla="*/ 1027 w 326046"/>
                  <a:gd name="connsiteY1" fmla="*/ 412989 h 437352"/>
                  <a:gd name="connsiteX2" fmla="*/ 122 w 326046"/>
                  <a:gd name="connsiteY2" fmla="*/ 410799 h 437352"/>
                  <a:gd name="connsiteX3" fmla="*/ 1893 w 326046"/>
                  <a:gd name="connsiteY3" fmla="*/ 409273 h 437352"/>
                  <a:gd name="connsiteX4" fmla="*/ 41308 w 326046"/>
                  <a:gd name="connsiteY4" fmla="*/ 420514 h 437352"/>
                  <a:gd name="connsiteX5" fmla="*/ 118613 w 326046"/>
                  <a:gd name="connsiteY5" fmla="*/ 414512 h 437352"/>
                  <a:gd name="connsiteX6" fmla="*/ 151922 w 326046"/>
                  <a:gd name="connsiteY6" fmla="*/ 403941 h 437352"/>
                  <a:gd name="connsiteX7" fmla="*/ 185945 w 326046"/>
                  <a:gd name="connsiteY7" fmla="*/ 400797 h 437352"/>
                  <a:gd name="connsiteX8" fmla="*/ 186174 w 326046"/>
                  <a:gd name="connsiteY8" fmla="*/ 400511 h 437352"/>
                  <a:gd name="connsiteX9" fmla="*/ 185983 w 326046"/>
                  <a:gd name="connsiteY9" fmla="*/ 400606 h 437352"/>
                  <a:gd name="connsiteX10" fmla="*/ 215406 w 326046"/>
                  <a:gd name="connsiteY10" fmla="*/ 370222 h 437352"/>
                  <a:gd name="connsiteX11" fmla="*/ 219654 w 326046"/>
                  <a:gd name="connsiteY11" fmla="*/ 374508 h 437352"/>
                  <a:gd name="connsiteX12" fmla="*/ 228760 w 326046"/>
                  <a:gd name="connsiteY12" fmla="*/ 380317 h 437352"/>
                  <a:gd name="connsiteX13" fmla="*/ 238790 w 326046"/>
                  <a:gd name="connsiteY13" fmla="*/ 367745 h 437352"/>
                  <a:gd name="connsiteX14" fmla="*/ 238790 w 326046"/>
                  <a:gd name="connsiteY14" fmla="*/ 367745 h 437352"/>
                  <a:gd name="connsiteX15" fmla="*/ 285719 w 326046"/>
                  <a:gd name="connsiteY15" fmla="*/ 347170 h 437352"/>
                  <a:gd name="connsiteX16" fmla="*/ 285729 w 326046"/>
                  <a:gd name="connsiteY16" fmla="*/ 347170 h 437352"/>
                  <a:gd name="connsiteX17" fmla="*/ 299674 w 326046"/>
                  <a:gd name="connsiteY17" fmla="*/ 331550 h 437352"/>
                  <a:gd name="connsiteX18" fmla="*/ 262155 w 326046"/>
                  <a:gd name="connsiteY18" fmla="*/ 102950 h 437352"/>
                  <a:gd name="connsiteX19" fmla="*/ 228293 w 326046"/>
                  <a:gd name="connsiteY19" fmla="*/ 4270 h 437352"/>
                  <a:gd name="connsiteX20" fmla="*/ 230493 w 326046"/>
                  <a:gd name="connsiteY20" fmla="*/ 3319 h 437352"/>
                  <a:gd name="connsiteX21" fmla="*/ 303141 w 326046"/>
                  <a:gd name="connsiteY21" fmla="*/ 176006 h 437352"/>
                  <a:gd name="connsiteX22" fmla="*/ 325172 w 326046"/>
                  <a:gd name="connsiteY22" fmla="*/ 317358 h 437352"/>
                  <a:gd name="connsiteX23" fmla="*/ 267517 w 326046"/>
                  <a:gd name="connsiteY23" fmla="*/ 366506 h 437352"/>
                  <a:gd name="connsiteX24" fmla="*/ 261802 w 326046"/>
                  <a:gd name="connsiteY24" fmla="*/ 371841 h 437352"/>
                  <a:gd name="connsiteX25" fmla="*/ 210710 w 326046"/>
                  <a:gd name="connsiteY25" fmla="*/ 398511 h 437352"/>
                  <a:gd name="connsiteX26" fmla="*/ 210691 w 326046"/>
                  <a:gd name="connsiteY26" fmla="*/ 398606 h 437352"/>
                  <a:gd name="connsiteX27" fmla="*/ 210691 w 326046"/>
                  <a:gd name="connsiteY27" fmla="*/ 398606 h 437352"/>
                  <a:gd name="connsiteX28" fmla="*/ 170886 w 326046"/>
                  <a:gd name="connsiteY28" fmla="*/ 419084 h 437352"/>
                  <a:gd name="connsiteX29" fmla="*/ 152141 w 326046"/>
                  <a:gd name="connsiteY29" fmla="*/ 423370 h 437352"/>
                  <a:gd name="connsiteX30" fmla="*/ 84970 w 326046"/>
                  <a:gd name="connsiteY30" fmla="*/ 440134 h 43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26046" h="437352">
                    <a:moveTo>
                      <a:pt x="84970" y="440134"/>
                    </a:moveTo>
                    <a:cubicBezTo>
                      <a:pt x="54710" y="439469"/>
                      <a:pt x="26144" y="431849"/>
                      <a:pt x="1027" y="412989"/>
                    </a:cubicBezTo>
                    <a:cubicBezTo>
                      <a:pt x="246" y="412608"/>
                      <a:pt x="-135" y="411654"/>
                      <a:pt x="122" y="410799"/>
                    </a:cubicBezTo>
                    <a:cubicBezTo>
                      <a:pt x="274" y="409941"/>
                      <a:pt x="1008" y="409273"/>
                      <a:pt x="1893" y="409273"/>
                    </a:cubicBezTo>
                    <a:cubicBezTo>
                      <a:pt x="15143" y="413180"/>
                      <a:pt x="27506" y="418608"/>
                      <a:pt x="41308" y="420514"/>
                    </a:cubicBezTo>
                    <a:cubicBezTo>
                      <a:pt x="67054" y="424133"/>
                      <a:pt x="93810" y="422705"/>
                      <a:pt x="118613" y="414512"/>
                    </a:cubicBezTo>
                    <a:cubicBezTo>
                      <a:pt x="129652" y="410989"/>
                      <a:pt x="140254" y="404797"/>
                      <a:pt x="151922" y="403941"/>
                    </a:cubicBezTo>
                    <a:cubicBezTo>
                      <a:pt x="159704" y="392318"/>
                      <a:pt x="175096" y="395558"/>
                      <a:pt x="185945" y="400797"/>
                    </a:cubicBezTo>
                    <a:cubicBezTo>
                      <a:pt x="186002" y="400702"/>
                      <a:pt x="186126" y="400511"/>
                      <a:pt x="186174" y="400511"/>
                    </a:cubicBezTo>
                    <a:cubicBezTo>
                      <a:pt x="186136" y="400511"/>
                      <a:pt x="186021" y="400702"/>
                      <a:pt x="185983" y="400606"/>
                    </a:cubicBezTo>
                    <a:cubicBezTo>
                      <a:pt x="189641" y="385556"/>
                      <a:pt x="196927" y="362983"/>
                      <a:pt x="215406" y="370222"/>
                    </a:cubicBezTo>
                    <a:cubicBezTo>
                      <a:pt x="217273" y="371173"/>
                      <a:pt x="218778" y="372603"/>
                      <a:pt x="219654" y="374508"/>
                    </a:cubicBezTo>
                    <a:cubicBezTo>
                      <a:pt x="221026" y="378317"/>
                      <a:pt x="224769" y="380603"/>
                      <a:pt x="228760" y="380317"/>
                    </a:cubicBezTo>
                    <a:cubicBezTo>
                      <a:pt x="235361" y="380603"/>
                      <a:pt x="236875" y="372889"/>
                      <a:pt x="238790" y="367745"/>
                    </a:cubicBezTo>
                    <a:lnTo>
                      <a:pt x="238790" y="367745"/>
                    </a:lnTo>
                    <a:cubicBezTo>
                      <a:pt x="244429" y="344219"/>
                      <a:pt x="264869" y="338598"/>
                      <a:pt x="285719" y="347170"/>
                    </a:cubicBezTo>
                    <a:lnTo>
                      <a:pt x="285729" y="347170"/>
                    </a:lnTo>
                    <a:cubicBezTo>
                      <a:pt x="297407" y="352695"/>
                      <a:pt x="297569" y="341933"/>
                      <a:pt x="299674" y="331550"/>
                    </a:cubicBezTo>
                    <a:cubicBezTo>
                      <a:pt x="312894" y="251350"/>
                      <a:pt x="283424" y="180864"/>
                      <a:pt x="262155" y="102950"/>
                    </a:cubicBezTo>
                    <a:cubicBezTo>
                      <a:pt x="252791" y="73326"/>
                      <a:pt x="242038" y="41991"/>
                      <a:pt x="228293" y="4270"/>
                    </a:cubicBezTo>
                    <a:cubicBezTo>
                      <a:pt x="227788" y="3033"/>
                      <a:pt x="229874" y="2175"/>
                      <a:pt x="230493" y="3319"/>
                    </a:cubicBezTo>
                    <a:cubicBezTo>
                      <a:pt x="258173" y="49800"/>
                      <a:pt x="285929" y="119237"/>
                      <a:pt x="303141" y="176006"/>
                    </a:cubicBezTo>
                    <a:cubicBezTo>
                      <a:pt x="316942" y="223250"/>
                      <a:pt x="329658" y="268493"/>
                      <a:pt x="325172" y="317358"/>
                    </a:cubicBezTo>
                    <a:cubicBezTo>
                      <a:pt x="319514" y="357648"/>
                      <a:pt x="314161" y="381556"/>
                      <a:pt x="267517" y="366506"/>
                    </a:cubicBezTo>
                    <a:cubicBezTo>
                      <a:pt x="264002" y="366506"/>
                      <a:pt x="262936" y="368697"/>
                      <a:pt x="261802" y="371841"/>
                    </a:cubicBezTo>
                    <a:cubicBezTo>
                      <a:pt x="255687" y="396890"/>
                      <a:pt x="235351" y="412227"/>
                      <a:pt x="210710" y="398511"/>
                    </a:cubicBezTo>
                    <a:lnTo>
                      <a:pt x="210691" y="398606"/>
                    </a:lnTo>
                    <a:lnTo>
                      <a:pt x="210691" y="398606"/>
                    </a:lnTo>
                    <a:cubicBezTo>
                      <a:pt x="207262" y="419561"/>
                      <a:pt x="190117" y="429563"/>
                      <a:pt x="170886" y="419084"/>
                    </a:cubicBezTo>
                    <a:cubicBezTo>
                      <a:pt x="169267" y="427846"/>
                      <a:pt x="157665" y="429658"/>
                      <a:pt x="152141" y="423370"/>
                    </a:cubicBezTo>
                    <a:cubicBezTo>
                      <a:pt x="132691" y="436420"/>
                      <a:pt x="107916" y="439564"/>
                      <a:pt x="84970" y="4401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3" name="Frihåndsform: figur 72">
                <a:extLst>
                  <a:ext uri="{FF2B5EF4-FFF2-40B4-BE49-F238E27FC236}">
                    <a16:creationId xmlns:a16="http://schemas.microsoft.com/office/drawing/2014/main" id="{DE823DAF-15A4-1AC3-A984-0AB306DE2529}"/>
                  </a:ext>
                </a:extLst>
              </p:cNvPr>
              <p:cNvSpPr/>
              <p:nvPr/>
            </p:nvSpPr>
            <p:spPr>
              <a:xfrm>
                <a:off x="6355678" y="1582158"/>
                <a:ext cx="200729" cy="342955"/>
              </a:xfrm>
              <a:custGeom>
                <a:avLst/>
                <a:gdLst>
                  <a:gd name="connsiteX0" fmla="*/ 191261 w 200729"/>
                  <a:gd name="connsiteY0" fmla="*/ 345737 h 342955"/>
                  <a:gd name="connsiteX1" fmla="*/ 178460 w 200729"/>
                  <a:gd name="connsiteY1" fmla="*/ 333449 h 342955"/>
                  <a:gd name="connsiteX2" fmla="*/ 161848 w 200729"/>
                  <a:gd name="connsiteY2" fmla="*/ 315445 h 342955"/>
                  <a:gd name="connsiteX3" fmla="*/ 104146 w 200729"/>
                  <a:gd name="connsiteY3" fmla="*/ 306397 h 342955"/>
                  <a:gd name="connsiteX4" fmla="*/ 51063 w 200729"/>
                  <a:gd name="connsiteY4" fmla="*/ 278394 h 342955"/>
                  <a:gd name="connsiteX5" fmla="*/ 5181 w 200729"/>
                  <a:gd name="connsiteY5" fmla="*/ 266011 h 342955"/>
                  <a:gd name="connsiteX6" fmla="*/ 2009 w 200729"/>
                  <a:gd name="connsiteY6" fmla="*/ 191144 h 342955"/>
                  <a:gd name="connsiteX7" fmla="*/ 55187 w 200729"/>
                  <a:gd name="connsiteY7" fmla="*/ 32553 h 342955"/>
                  <a:gd name="connsiteX8" fmla="*/ 76275 w 200729"/>
                  <a:gd name="connsiteY8" fmla="*/ 2837 h 342955"/>
                  <a:gd name="connsiteX9" fmla="*/ 61912 w 200729"/>
                  <a:gd name="connsiteY9" fmla="*/ 42269 h 342955"/>
                  <a:gd name="connsiteX10" fmla="*/ 29327 w 200729"/>
                  <a:gd name="connsiteY10" fmla="*/ 268583 h 342955"/>
                  <a:gd name="connsiteX11" fmla="*/ 44833 w 200729"/>
                  <a:gd name="connsiteY11" fmla="*/ 254582 h 342955"/>
                  <a:gd name="connsiteX12" fmla="*/ 72808 w 200729"/>
                  <a:gd name="connsiteY12" fmla="*/ 286489 h 342955"/>
                  <a:gd name="connsiteX13" fmla="*/ 94954 w 200729"/>
                  <a:gd name="connsiteY13" fmla="*/ 281538 h 342955"/>
                  <a:gd name="connsiteX14" fmla="*/ 105765 w 200729"/>
                  <a:gd name="connsiteY14" fmla="*/ 272964 h 342955"/>
                  <a:gd name="connsiteX15" fmla="*/ 118147 w 200729"/>
                  <a:gd name="connsiteY15" fmla="*/ 284775 h 342955"/>
                  <a:gd name="connsiteX16" fmla="*/ 133263 w 200729"/>
                  <a:gd name="connsiteY16" fmla="*/ 305539 h 342955"/>
                  <a:gd name="connsiteX17" fmla="*/ 162134 w 200729"/>
                  <a:gd name="connsiteY17" fmla="*/ 308778 h 342955"/>
                  <a:gd name="connsiteX18" fmla="*/ 200538 w 200729"/>
                  <a:gd name="connsiteY18" fmla="*/ 333735 h 342955"/>
                  <a:gd name="connsiteX19" fmla="*/ 191261 w 200729"/>
                  <a:gd name="connsiteY19" fmla="*/ 345737 h 34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0729" h="342955">
                    <a:moveTo>
                      <a:pt x="191261" y="345737"/>
                    </a:moveTo>
                    <a:cubicBezTo>
                      <a:pt x="184346" y="345737"/>
                      <a:pt x="181060" y="338876"/>
                      <a:pt x="178460" y="333449"/>
                    </a:cubicBezTo>
                    <a:cubicBezTo>
                      <a:pt x="175269" y="325638"/>
                      <a:pt x="169096" y="319543"/>
                      <a:pt x="161848" y="315445"/>
                    </a:cubicBezTo>
                    <a:cubicBezTo>
                      <a:pt x="150237" y="339449"/>
                      <a:pt x="112928" y="328019"/>
                      <a:pt x="104146" y="306397"/>
                    </a:cubicBezTo>
                    <a:cubicBezTo>
                      <a:pt x="79066" y="330686"/>
                      <a:pt x="49901" y="310113"/>
                      <a:pt x="51063" y="278394"/>
                    </a:cubicBezTo>
                    <a:cubicBezTo>
                      <a:pt x="31879" y="300588"/>
                      <a:pt x="13096" y="292014"/>
                      <a:pt x="5181" y="266011"/>
                    </a:cubicBezTo>
                    <a:cubicBezTo>
                      <a:pt x="-725" y="243247"/>
                      <a:pt x="-1191" y="217528"/>
                      <a:pt x="2009" y="191144"/>
                    </a:cubicBezTo>
                    <a:cubicBezTo>
                      <a:pt x="8800" y="135042"/>
                      <a:pt x="32098" y="75416"/>
                      <a:pt x="55187" y="32553"/>
                    </a:cubicBezTo>
                    <a:cubicBezTo>
                      <a:pt x="61273" y="21791"/>
                      <a:pt x="74218" y="1597"/>
                      <a:pt x="76275" y="2837"/>
                    </a:cubicBezTo>
                    <a:cubicBezTo>
                      <a:pt x="78342" y="4074"/>
                      <a:pt x="66131" y="29314"/>
                      <a:pt x="61912" y="42269"/>
                    </a:cubicBezTo>
                    <a:cubicBezTo>
                      <a:pt x="41147" y="97896"/>
                      <a:pt x="1466" y="212005"/>
                      <a:pt x="29327" y="268583"/>
                    </a:cubicBezTo>
                    <a:cubicBezTo>
                      <a:pt x="33384" y="264297"/>
                      <a:pt x="40690" y="258867"/>
                      <a:pt x="44833" y="254582"/>
                    </a:cubicBezTo>
                    <a:cubicBezTo>
                      <a:pt x="64083" y="242103"/>
                      <a:pt x="71370" y="272774"/>
                      <a:pt x="72808" y="286489"/>
                    </a:cubicBezTo>
                    <a:cubicBezTo>
                      <a:pt x="75466" y="301539"/>
                      <a:pt x="91249" y="295254"/>
                      <a:pt x="94954" y="281538"/>
                    </a:cubicBezTo>
                    <a:cubicBezTo>
                      <a:pt x="96297" y="276776"/>
                      <a:pt x="100631" y="272774"/>
                      <a:pt x="105765" y="272964"/>
                    </a:cubicBezTo>
                    <a:cubicBezTo>
                      <a:pt x="112527" y="272678"/>
                      <a:pt x="116566" y="278871"/>
                      <a:pt x="118147" y="284775"/>
                    </a:cubicBezTo>
                    <a:cubicBezTo>
                      <a:pt x="121367" y="293158"/>
                      <a:pt x="125462" y="302397"/>
                      <a:pt x="133263" y="305539"/>
                    </a:cubicBezTo>
                    <a:cubicBezTo>
                      <a:pt x="142884" y="311064"/>
                      <a:pt x="159229" y="292110"/>
                      <a:pt x="162134" y="308778"/>
                    </a:cubicBezTo>
                    <a:cubicBezTo>
                      <a:pt x="177450" y="307637"/>
                      <a:pt x="197024" y="318685"/>
                      <a:pt x="200538" y="333735"/>
                    </a:cubicBezTo>
                    <a:cubicBezTo>
                      <a:pt x="201862" y="339544"/>
                      <a:pt x="197376" y="345832"/>
                      <a:pt x="191261" y="3457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4" name="Frihåndsform: figur 73">
                <a:extLst>
                  <a:ext uri="{FF2B5EF4-FFF2-40B4-BE49-F238E27FC236}">
                    <a16:creationId xmlns:a16="http://schemas.microsoft.com/office/drawing/2014/main" id="{0281EFEC-3238-43F3-5117-709DEFD56B47}"/>
                  </a:ext>
                </a:extLst>
              </p:cNvPr>
              <p:cNvSpPr/>
              <p:nvPr/>
            </p:nvSpPr>
            <p:spPr>
              <a:xfrm>
                <a:off x="6333211" y="1414623"/>
                <a:ext cx="143010" cy="159697"/>
              </a:xfrm>
              <a:custGeom>
                <a:avLst/>
                <a:gdLst>
                  <a:gd name="connsiteX0" fmla="*/ 71930 w 143010"/>
                  <a:gd name="connsiteY0" fmla="*/ 162466 h 159697"/>
                  <a:gd name="connsiteX1" fmla="*/ 6303 w 143010"/>
                  <a:gd name="connsiteY1" fmla="*/ 54642 h 159697"/>
                  <a:gd name="connsiteX2" fmla="*/ 122346 w 143010"/>
                  <a:gd name="connsiteY2" fmla="*/ 15305 h 159697"/>
                  <a:gd name="connsiteX3" fmla="*/ 143053 w 143010"/>
                  <a:gd name="connsiteY3" fmla="*/ 39973 h 159697"/>
                  <a:gd name="connsiteX4" fmla="*/ 37268 w 143010"/>
                  <a:gd name="connsiteY4" fmla="*/ 41499 h 159697"/>
                  <a:gd name="connsiteX5" fmla="*/ 100267 w 143010"/>
                  <a:gd name="connsiteY5" fmla="*/ 137035 h 159697"/>
                  <a:gd name="connsiteX6" fmla="*/ 107144 w 143010"/>
                  <a:gd name="connsiteY6" fmla="*/ 139986 h 159697"/>
                  <a:gd name="connsiteX7" fmla="*/ 71930 w 143010"/>
                  <a:gd name="connsiteY7" fmla="*/ 162466 h 15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10" h="159697">
                    <a:moveTo>
                      <a:pt x="71930" y="162466"/>
                    </a:moveTo>
                    <a:cubicBezTo>
                      <a:pt x="18323" y="163133"/>
                      <a:pt x="-14357" y="101412"/>
                      <a:pt x="6303" y="54642"/>
                    </a:cubicBezTo>
                    <a:cubicBezTo>
                      <a:pt x="22400" y="9017"/>
                      <a:pt x="81941" y="-12795"/>
                      <a:pt x="122346" y="15305"/>
                    </a:cubicBezTo>
                    <a:cubicBezTo>
                      <a:pt x="130394" y="21114"/>
                      <a:pt x="141519" y="31021"/>
                      <a:pt x="143053" y="39973"/>
                    </a:cubicBezTo>
                    <a:cubicBezTo>
                      <a:pt x="115316" y="14542"/>
                      <a:pt x="63548" y="10161"/>
                      <a:pt x="37268" y="41499"/>
                    </a:cubicBezTo>
                    <a:cubicBezTo>
                      <a:pt x="-5775" y="90075"/>
                      <a:pt x="37125" y="160657"/>
                      <a:pt x="100267" y="137035"/>
                    </a:cubicBezTo>
                    <a:cubicBezTo>
                      <a:pt x="102943" y="136272"/>
                      <a:pt x="105982" y="137414"/>
                      <a:pt x="107144" y="139986"/>
                    </a:cubicBezTo>
                    <a:cubicBezTo>
                      <a:pt x="109658" y="155132"/>
                      <a:pt x="83960" y="162847"/>
                      <a:pt x="71930" y="1624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5" name="Frihåndsform: figur 74">
                <a:extLst>
                  <a:ext uri="{FF2B5EF4-FFF2-40B4-BE49-F238E27FC236}">
                    <a16:creationId xmlns:a16="http://schemas.microsoft.com/office/drawing/2014/main" id="{8CE7E549-FE9B-EEC4-A990-D69C8D04F80E}"/>
                  </a:ext>
                </a:extLst>
              </p:cNvPr>
              <p:cNvSpPr/>
              <p:nvPr/>
            </p:nvSpPr>
            <p:spPr>
              <a:xfrm>
                <a:off x="6377682" y="1469701"/>
                <a:ext cx="87705" cy="42220"/>
              </a:xfrm>
              <a:custGeom>
                <a:avLst/>
                <a:gdLst>
                  <a:gd name="connsiteX0" fmla="*/ 50491 w 87705"/>
                  <a:gd name="connsiteY0" fmla="*/ 44998 h 42220"/>
                  <a:gd name="connsiteX1" fmla="*/ 53882 w 87705"/>
                  <a:gd name="connsiteY1" fmla="*/ 23662 h 42220"/>
                  <a:gd name="connsiteX2" fmla="*/ 8895 w 87705"/>
                  <a:gd name="connsiteY2" fmla="*/ 29852 h 42220"/>
                  <a:gd name="connsiteX3" fmla="*/ 10295 w 87705"/>
                  <a:gd name="connsiteY3" fmla="*/ 30615 h 42220"/>
                  <a:gd name="connsiteX4" fmla="*/ 3409 w 87705"/>
                  <a:gd name="connsiteY4" fmla="*/ 31950 h 42220"/>
                  <a:gd name="connsiteX5" fmla="*/ 761 w 87705"/>
                  <a:gd name="connsiteY5" fmla="*/ 27471 h 42220"/>
                  <a:gd name="connsiteX6" fmla="*/ 77466 w 87705"/>
                  <a:gd name="connsiteY6" fmla="*/ 5375 h 42220"/>
                  <a:gd name="connsiteX7" fmla="*/ 86048 w 87705"/>
                  <a:gd name="connsiteY7" fmla="*/ 23185 h 42220"/>
                  <a:gd name="connsiteX8" fmla="*/ 57368 w 87705"/>
                  <a:gd name="connsiteY8" fmla="*/ 24329 h 42220"/>
                  <a:gd name="connsiteX9" fmla="*/ 54367 w 87705"/>
                  <a:gd name="connsiteY9" fmla="*/ 41759 h 42220"/>
                  <a:gd name="connsiteX10" fmla="*/ 50491 w 87705"/>
                  <a:gd name="connsiteY10" fmla="*/ 44998 h 42220"/>
                  <a:gd name="connsiteX11" fmla="*/ 50491 w 87705"/>
                  <a:gd name="connsiteY11" fmla="*/ 44998 h 4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705" h="42220">
                    <a:moveTo>
                      <a:pt x="50491" y="44998"/>
                    </a:moveTo>
                    <a:cubicBezTo>
                      <a:pt x="39823" y="43093"/>
                      <a:pt x="48567" y="27662"/>
                      <a:pt x="53882" y="23662"/>
                    </a:cubicBezTo>
                    <a:cubicBezTo>
                      <a:pt x="38642" y="21853"/>
                      <a:pt x="23202" y="24520"/>
                      <a:pt x="8895" y="29852"/>
                    </a:cubicBezTo>
                    <a:lnTo>
                      <a:pt x="10295" y="30615"/>
                    </a:lnTo>
                    <a:cubicBezTo>
                      <a:pt x="12629" y="32329"/>
                      <a:pt x="3713" y="31664"/>
                      <a:pt x="3409" y="31950"/>
                    </a:cubicBezTo>
                    <a:cubicBezTo>
                      <a:pt x="827" y="32806"/>
                      <a:pt x="-1049" y="29378"/>
                      <a:pt x="761" y="27471"/>
                    </a:cubicBezTo>
                    <a:cubicBezTo>
                      <a:pt x="18906" y="6230"/>
                      <a:pt x="50919" y="-1864"/>
                      <a:pt x="77466" y="5375"/>
                    </a:cubicBezTo>
                    <a:cubicBezTo>
                      <a:pt x="85114" y="8233"/>
                      <a:pt x="90705" y="16232"/>
                      <a:pt x="86048" y="23185"/>
                    </a:cubicBezTo>
                    <a:cubicBezTo>
                      <a:pt x="78542" y="31473"/>
                      <a:pt x="66626" y="26139"/>
                      <a:pt x="57368" y="24329"/>
                    </a:cubicBezTo>
                    <a:cubicBezTo>
                      <a:pt x="55806" y="30043"/>
                      <a:pt x="55091" y="35854"/>
                      <a:pt x="54367" y="41759"/>
                    </a:cubicBezTo>
                    <a:cubicBezTo>
                      <a:pt x="54158" y="43665"/>
                      <a:pt x="52443" y="45093"/>
                      <a:pt x="50491" y="44998"/>
                    </a:cubicBezTo>
                    <a:lnTo>
                      <a:pt x="50491" y="4499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6" name="Frihåndsform: figur 75">
                <a:extLst>
                  <a:ext uri="{FF2B5EF4-FFF2-40B4-BE49-F238E27FC236}">
                    <a16:creationId xmlns:a16="http://schemas.microsoft.com/office/drawing/2014/main" id="{7A0F0568-16D5-EA93-9127-20DD50C04388}"/>
                  </a:ext>
                </a:extLst>
              </p:cNvPr>
              <p:cNvSpPr/>
              <p:nvPr/>
            </p:nvSpPr>
            <p:spPr>
              <a:xfrm>
                <a:off x="6853141" y="1386560"/>
                <a:ext cx="96906" cy="115485"/>
              </a:xfrm>
              <a:custGeom>
                <a:avLst/>
                <a:gdLst>
                  <a:gd name="connsiteX0" fmla="*/ 54167 w 96906"/>
                  <a:gd name="connsiteY0" fmla="*/ 118233 h 115485"/>
                  <a:gd name="connsiteX1" fmla="*/ 43566 w 96906"/>
                  <a:gd name="connsiteY1" fmla="*/ 105946 h 115485"/>
                  <a:gd name="connsiteX2" fmla="*/ 69779 w 96906"/>
                  <a:gd name="connsiteY2" fmla="*/ 76610 h 115485"/>
                  <a:gd name="connsiteX3" fmla="*/ 17896 w 96906"/>
                  <a:gd name="connsiteY3" fmla="*/ 19270 h 115485"/>
                  <a:gd name="connsiteX4" fmla="*/ 1408 w 96906"/>
                  <a:gd name="connsiteY4" fmla="*/ 27936 h 115485"/>
                  <a:gd name="connsiteX5" fmla="*/ 65 w 96906"/>
                  <a:gd name="connsiteY5" fmla="*/ 27746 h 115485"/>
                  <a:gd name="connsiteX6" fmla="*/ 58968 w 96906"/>
                  <a:gd name="connsiteY6" fmla="*/ 4029 h 115485"/>
                  <a:gd name="connsiteX7" fmla="*/ 54167 w 96906"/>
                  <a:gd name="connsiteY7" fmla="*/ 118233 h 115485"/>
                  <a:gd name="connsiteX8" fmla="*/ 54167 w 96906"/>
                  <a:gd name="connsiteY8" fmla="*/ 118233 h 11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906" h="115485">
                    <a:moveTo>
                      <a:pt x="54167" y="118233"/>
                    </a:moveTo>
                    <a:cubicBezTo>
                      <a:pt x="46395" y="118710"/>
                      <a:pt x="39613" y="114233"/>
                      <a:pt x="43566" y="105946"/>
                    </a:cubicBezTo>
                    <a:cubicBezTo>
                      <a:pt x="48348" y="93374"/>
                      <a:pt x="63673" y="88802"/>
                      <a:pt x="69779" y="76610"/>
                    </a:cubicBezTo>
                    <a:cubicBezTo>
                      <a:pt x="92525" y="35652"/>
                      <a:pt x="59073" y="7268"/>
                      <a:pt x="17896" y="19270"/>
                    </a:cubicBezTo>
                    <a:cubicBezTo>
                      <a:pt x="11334" y="20507"/>
                      <a:pt x="5952" y="21937"/>
                      <a:pt x="1408" y="27936"/>
                    </a:cubicBezTo>
                    <a:cubicBezTo>
                      <a:pt x="1094" y="28508"/>
                      <a:pt x="208" y="28413"/>
                      <a:pt x="65" y="27746"/>
                    </a:cubicBezTo>
                    <a:cubicBezTo>
                      <a:pt x="-1116" y="5838"/>
                      <a:pt x="42633" y="-162"/>
                      <a:pt x="58968" y="4029"/>
                    </a:cubicBezTo>
                    <a:cubicBezTo>
                      <a:pt x="116051" y="16316"/>
                      <a:pt x="104117" y="105567"/>
                      <a:pt x="54167" y="118233"/>
                    </a:cubicBezTo>
                    <a:lnTo>
                      <a:pt x="54167" y="11823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7" name="Frihåndsform: figur 76">
                <a:extLst>
                  <a:ext uri="{FF2B5EF4-FFF2-40B4-BE49-F238E27FC236}">
                    <a16:creationId xmlns:a16="http://schemas.microsoft.com/office/drawing/2014/main" id="{4F4F00F6-3861-3551-7EAE-9B3249082019}"/>
                  </a:ext>
                </a:extLst>
              </p:cNvPr>
              <p:cNvSpPr/>
              <p:nvPr/>
            </p:nvSpPr>
            <p:spPr>
              <a:xfrm>
                <a:off x="6805345" y="1375696"/>
                <a:ext cx="111623" cy="122315"/>
              </a:xfrm>
              <a:custGeom>
                <a:avLst/>
                <a:gdLst>
                  <a:gd name="connsiteX0" fmla="*/ 80209 w 111623"/>
                  <a:gd name="connsiteY0" fmla="*/ 125097 h 122315"/>
                  <a:gd name="connsiteX1" fmla="*/ 55005 w 111623"/>
                  <a:gd name="connsiteY1" fmla="*/ 93092 h 122315"/>
                  <a:gd name="connsiteX2" fmla="*/ 294 w 111623"/>
                  <a:gd name="connsiteY2" fmla="*/ 5653 h 122315"/>
                  <a:gd name="connsiteX3" fmla="*/ 1789 w 111623"/>
                  <a:gd name="connsiteY3" fmla="*/ 2795 h 122315"/>
                  <a:gd name="connsiteX4" fmla="*/ 66045 w 111623"/>
                  <a:gd name="connsiteY4" fmla="*/ 69089 h 122315"/>
                  <a:gd name="connsiteX5" fmla="*/ 100744 w 111623"/>
                  <a:gd name="connsiteY5" fmla="*/ 52802 h 122315"/>
                  <a:gd name="connsiteX6" fmla="*/ 101497 w 111623"/>
                  <a:gd name="connsiteY6" fmla="*/ 69470 h 122315"/>
                  <a:gd name="connsiteX7" fmla="*/ 68912 w 111623"/>
                  <a:gd name="connsiteY7" fmla="*/ 75091 h 122315"/>
                  <a:gd name="connsiteX8" fmla="*/ 85190 w 111623"/>
                  <a:gd name="connsiteY8" fmla="*/ 109096 h 122315"/>
                  <a:gd name="connsiteX9" fmla="*/ 80209 w 111623"/>
                  <a:gd name="connsiteY9" fmla="*/ 125097 h 12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623" h="122315">
                    <a:moveTo>
                      <a:pt x="80209" y="125097"/>
                    </a:moveTo>
                    <a:cubicBezTo>
                      <a:pt x="63692" y="124525"/>
                      <a:pt x="58711" y="105856"/>
                      <a:pt x="55005" y="93092"/>
                    </a:cubicBezTo>
                    <a:cubicBezTo>
                      <a:pt x="45776" y="58994"/>
                      <a:pt x="23192" y="31656"/>
                      <a:pt x="294" y="5653"/>
                    </a:cubicBezTo>
                    <a:cubicBezTo>
                      <a:pt x="-354" y="4511"/>
                      <a:pt x="284" y="2605"/>
                      <a:pt x="1789" y="2795"/>
                    </a:cubicBezTo>
                    <a:cubicBezTo>
                      <a:pt x="29726" y="13274"/>
                      <a:pt x="52529" y="42325"/>
                      <a:pt x="66045" y="69089"/>
                    </a:cubicBezTo>
                    <a:cubicBezTo>
                      <a:pt x="74941" y="59376"/>
                      <a:pt x="87362" y="53755"/>
                      <a:pt x="100744" y="52802"/>
                    </a:cubicBezTo>
                    <a:cubicBezTo>
                      <a:pt x="115003" y="51946"/>
                      <a:pt x="115346" y="70424"/>
                      <a:pt x="101497" y="69470"/>
                    </a:cubicBezTo>
                    <a:cubicBezTo>
                      <a:pt x="89962" y="68042"/>
                      <a:pt x="79189" y="71091"/>
                      <a:pt x="68912" y="75091"/>
                    </a:cubicBezTo>
                    <a:cubicBezTo>
                      <a:pt x="74627" y="86425"/>
                      <a:pt x="76532" y="99380"/>
                      <a:pt x="85190" y="109096"/>
                    </a:cubicBezTo>
                    <a:cubicBezTo>
                      <a:pt x="91258" y="114144"/>
                      <a:pt x="88286" y="124620"/>
                      <a:pt x="80209" y="1250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8" name="Frihåndsform: figur 77">
                <a:extLst>
                  <a:ext uri="{FF2B5EF4-FFF2-40B4-BE49-F238E27FC236}">
                    <a16:creationId xmlns:a16="http://schemas.microsoft.com/office/drawing/2014/main" id="{DC4A0DDA-2964-4C12-FDBF-59422532CFC8}"/>
                  </a:ext>
                </a:extLst>
              </p:cNvPr>
              <p:cNvSpPr/>
              <p:nvPr/>
            </p:nvSpPr>
            <p:spPr>
              <a:xfrm>
                <a:off x="6452360" y="1242836"/>
                <a:ext cx="397670" cy="181547"/>
              </a:xfrm>
              <a:custGeom>
                <a:avLst/>
                <a:gdLst>
                  <a:gd name="connsiteX0" fmla="*/ 9321 w 397670"/>
                  <a:gd name="connsiteY0" fmla="*/ 184329 h 181547"/>
                  <a:gd name="connsiteX1" fmla="*/ 6683 w 397670"/>
                  <a:gd name="connsiteY1" fmla="*/ 152324 h 181547"/>
                  <a:gd name="connsiteX2" fmla="*/ 79740 w 397670"/>
                  <a:gd name="connsiteY2" fmla="*/ 78315 h 181547"/>
                  <a:gd name="connsiteX3" fmla="*/ 223338 w 397670"/>
                  <a:gd name="connsiteY3" fmla="*/ 29548 h 181547"/>
                  <a:gd name="connsiteX4" fmla="*/ 322160 w 397670"/>
                  <a:gd name="connsiteY4" fmla="*/ 2782 h 181547"/>
                  <a:gd name="connsiteX5" fmla="*/ 323684 w 397670"/>
                  <a:gd name="connsiteY5" fmla="*/ 36215 h 181547"/>
                  <a:gd name="connsiteX6" fmla="*/ 359651 w 397670"/>
                  <a:gd name="connsiteY6" fmla="*/ 27643 h 181547"/>
                  <a:gd name="connsiteX7" fmla="*/ 371595 w 397670"/>
                  <a:gd name="connsiteY7" fmla="*/ 39550 h 181547"/>
                  <a:gd name="connsiteX8" fmla="*/ 366042 w 397670"/>
                  <a:gd name="connsiteY8" fmla="*/ 60123 h 181547"/>
                  <a:gd name="connsiteX9" fmla="*/ 397598 w 397670"/>
                  <a:gd name="connsiteY9" fmla="*/ 67838 h 181547"/>
                  <a:gd name="connsiteX10" fmla="*/ 384911 w 397670"/>
                  <a:gd name="connsiteY10" fmla="*/ 110510 h 181547"/>
                  <a:gd name="connsiteX11" fmla="*/ 365251 w 397670"/>
                  <a:gd name="connsiteY11" fmla="*/ 135560 h 181547"/>
                  <a:gd name="connsiteX12" fmla="*/ 376043 w 397670"/>
                  <a:gd name="connsiteY12" fmla="*/ 77077 h 181547"/>
                  <a:gd name="connsiteX13" fmla="*/ 351364 w 397670"/>
                  <a:gd name="connsiteY13" fmla="*/ 88030 h 181547"/>
                  <a:gd name="connsiteX14" fmla="*/ 341868 w 397670"/>
                  <a:gd name="connsiteY14" fmla="*/ 75647 h 181547"/>
                  <a:gd name="connsiteX15" fmla="*/ 348649 w 397670"/>
                  <a:gd name="connsiteY15" fmla="*/ 50312 h 181547"/>
                  <a:gd name="connsiteX16" fmla="*/ 305206 w 397670"/>
                  <a:gd name="connsiteY16" fmla="*/ 28499 h 181547"/>
                  <a:gd name="connsiteX17" fmla="*/ 125479 w 397670"/>
                  <a:gd name="connsiteY17" fmla="*/ 76124 h 181547"/>
                  <a:gd name="connsiteX18" fmla="*/ 12931 w 397670"/>
                  <a:gd name="connsiteY18" fmla="*/ 162135 h 181547"/>
                  <a:gd name="connsiteX19" fmla="*/ 7483 w 397670"/>
                  <a:gd name="connsiteY19" fmla="*/ 176899 h 181547"/>
                  <a:gd name="connsiteX20" fmla="*/ 14579 w 397670"/>
                  <a:gd name="connsiteY20" fmla="*/ 181471 h 181547"/>
                  <a:gd name="connsiteX21" fmla="*/ 9321 w 397670"/>
                  <a:gd name="connsiteY21" fmla="*/ 184329 h 18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7670" h="181547">
                    <a:moveTo>
                      <a:pt x="9321" y="184329"/>
                    </a:moveTo>
                    <a:cubicBezTo>
                      <a:pt x="-6871" y="181566"/>
                      <a:pt x="2101" y="161563"/>
                      <a:pt x="6683" y="152324"/>
                    </a:cubicBezTo>
                    <a:cubicBezTo>
                      <a:pt x="23609" y="119559"/>
                      <a:pt x="49488" y="95937"/>
                      <a:pt x="79740" y="78315"/>
                    </a:cubicBezTo>
                    <a:cubicBezTo>
                      <a:pt x="123126" y="52979"/>
                      <a:pt x="175504" y="39836"/>
                      <a:pt x="223338" y="29548"/>
                    </a:cubicBezTo>
                    <a:cubicBezTo>
                      <a:pt x="256247" y="22595"/>
                      <a:pt x="289804" y="13546"/>
                      <a:pt x="322160" y="2782"/>
                    </a:cubicBezTo>
                    <a:cubicBezTo>
                      <a:pt x="341563" y="7258"/>
                      <a:pt x="323675" y="24309"/>
                      <a:pt x="323684" y="36215"/>
                    </a:cubicBezTo>
                    <a:lnTo>
                      <a:pt x="359651" y="27643"/>
                    </a:lnTo>
                    <a:cubicBezTo>
                      <a:pt x="366528" y="25736"/>
                      <a:pt x="373776" y="32596"/>
                      <a:pt x="371595" y="39550"/>
                    </a:cubicBezTo>
                    <a:cubicBezTo>
                      <a:pt x="371595" y="39550"/>
                      <a:pt x="366042" y="60123"/>
                      <a:pt x="366042" y="60123"/>
                    </a:cubicBezTo>
                    <a:cubicBezTo>
                      <a:pt x="376415" y="57074"/>
                      <a:pt x="399532" y="49454"/>
                      <a:pt x="397598" y="67838"/>
                    </a:cubicBezTo>
                    <a:cubicBezTo>
                      <a:pt x="394912" y="82412"/>
                      <a:pt x="390359" y="96795"/>
                      <a:pt x="384911" y="110510"/>
                    </a:cubicBezTo>
                    <a:cubicBezTo>
                      <a:pt x="380891" y="120131"/>
                      <a:pt x="376234" y="132797"/>
                      <a:pt x="365251" y="135560"/>
                    </a:cubicBezTo>
                    <a:cubicBezTo>
                      <a:pt x="346173" y="132988"/>
                      <a:pt x="376215" y="90030"/>
                      <a:pt x="376043" y="77077"/>
                    </a:cubicBezTo>
                    <a:cubicBezTo>
                      <a:pt x="366918" y="78696"/>
                      <a:pt x="359956" y="85840"/>
                      <a:pt x="351364" y="88030"/>
                    </a:cubicBezTo>
                    <a:cubicBezTo>
                      <a:pt x="345277" y="87935"/>
                      <a:pt x="340305" y="81554"/>
                      <a:pt x="341868" y="75647"/>
                    </a:cubicBezTo>
                    <a:cubicBezTo>
                      <a:pt x="341868" y="75647"/>
                      <a:pt x="348649" y="50312"/>
                      <a:pt x="348649" y="50312"/>
                    </a:cubicBezTo>
                    <a:cubicBezTo>
                      <a:pt x="321741" y="55074"/>
                      <a:pt x="296767" y="73078"/>
                      <a:pt x="305206" y="28499"/>
                    </a:cubicBezTo>
                    <a:cubicBezTo>
                      <a:pt x="247713" y="46121"/>
                      <a:pt x="182638" y="54502"/>
                      <a:pt x="125479" y="76124"/>
                    </a:cubicBezTo>
                    <a:cubicBezTo>
                      <a:pt x="80587" y="93079"/>
                      <a:pt x="40573" y="118131"/>
                      <a:pt x="12931" y="162135"/>
                    </a:cubicBezTo>
                    <a:cubicBezTo>
                      <a:pt x="10464" y="166612"/>
                      <a:pt x="6816" y="171565"/>
                      <a:pt x="7483" y="176899"/>
                    </a:cubicBezTo>
                    <a:cubicBezTo>
                      <a:pt x="8207" y="179281"/>
                      <a:pt x="11883" y="181852"/>
                      <a:pt x="14579" y="181471"/>
                    </a:cubicBezTo>
                    <a:cubicBezTo>
                      <a:pt x="13979" y="183376"/>
                      <a:pt x="11264" y="184329"/>
                      <a:pt x="9321" y="1843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106" name="Frihåndsform: figur 105">
            <a:extLst>
              <a:ext uri="{FF2B5EF4-FFF2-40B4-BE49-F238E27FC236}">
                <a16:creationId xmlns:a16="http://schemas.microsoft.com/office/drawing/2014/main" id="{5D1C006B-B0B5-D436-1657-A45205600DF3}"/>
              </a:ext>
            </a:extLst>
          </p:cNvPr>
          <p:cNvSpPr/>
          <p:nvPr/>
        </p:nvSpPr>
        <p:spPr>
          <a:xfrm rot="1706509">
            <a:off x="-22432391" y="5777889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3" name="Trapes 52">
            <a:extLst>
              <a:ext uri="{FF2B5EF4-FFF2-40B4-BE49-F238E27FC236}">
                <a16:creationId xmlns:a16="http://schemas.microsoft.com/office/drawing/2014/main" id="{60077C76-CA43-A7C6-15D0-CFF0439300FC}"/>
              </a:ext>
            </a:extLst>
          </p:cNvPr>
          <p:cNvSpPr/>
          <p:nvPr/>
        </p:nvSpPr>
        <p:spPr>
          <a:xfrm rot="16200000">
            <a:off x="-22615591" y="5212750"/>
            <a:ext cx="1261141" cy="792201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5" name="Grafikk 104" descr="Jente har lange strutteskjørt">
            <a:extLst>
              <a:ext uri="{FF2B5EF4-FFF2-40B4-BE49-F238E27FC236}">
                <a16:creationId xmlns:a16="http://schemas.microsoft.com/office/drawing/2014/main" id="{A7B72DAB-1D26-1DC2-E73F-5A038046FC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5162631" y="5234863"/>
            <a:ext cx="729026" cy="2101867"/>
          </a:xfrm>
          <a:prstGeom prst="rect">
            <a:avLst/>
          </a:prstGeom>
        </p:spPr>
      </p:pic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CADCA416-8D9F-060D-83A1-4821FFDB7081}"/>
              </a:ext>
            </a:extLst>
          </p:cNvPr>
          <p:cNvSpPr/>
          <p:nvPr/>
        </p:nvSpPr>
        <p:spPr>
          <a:xfrm rot="20329740">
            <a:off x="-21602066" y="3666925"/>
            <a:ext cx="566936" cy="308478"/>
          </a:xfrm>
          <a:custGeom>
            <a:avLst/>
            <a:gdLst>
              <a:gd name="connsiteX0" fmla="*/ 566937 w 566936"/>
              <a:gd name="connsiteY0" fmla="*/ 4383 h 308478"/>
              <a:gd name="connsiteX1" fmla="*/ 562774 w 566936"/>
              <a:gd name="connsiteY1" fmla="*/ 209 h 308478"/>
              <a:gd name="connsiteX2" fmla="*/ 562551 w 566936"/>
              <a:gd name="connsiteY2" fmla="*/ 215 h 308478"/>
              <a:gd name="connsiteX3" fmla="*/ 521382 w 566936"/>
              <a:gd name="connsiteY3" fmla="*/ 45561 h 308478"/>
              <a:gd name="connsiteX4" fmla="*/ 521382 w 566936"/>
              <a:gd name="connsiteY4" fmla="*/ 55691 h 308478"/>
              <a:gd name="connsiteX5" fmla="*/ 511260 w 566936"/>
              <a:gd name="connsiteY5" fmla="*/ 65813 h 308478"/>
              <a:gd name="connsiteX6" fmla="*/ 501130 w 566936"/>
              <a:gd name="connsiteY6" fmla="*/ 65813 h 308478"/>
              <a:gd name="connsiteX7" fmla="*/ 455574 w 566936"/>
              <a:gd name="connsiteY7" fmla="*/ 111382 h 308478"/>
              <a:gd name="connsiteX8" fmla="*/ 455792 w 566936"/>
              <a:gd name="connsiteY8" fmla="*/ 115836 h 308478"/>
              <a:gd name="connsiteX9" fmla="*/ 503090 w 566936"/>
              <a:gd name="connsiteY9" fmla="*/ 156914 h 308478"/>
              <a:gd name="connsiteX10" fmla="*/ 510076 w 566936"/>
              <a:gd name="connsiteY10" fmla="*/ 156914 h 308478"/>
              <a:gd name="connsiteX11" fmla="*/ 514267 w 566936"/>
              <a:gd name="connsiteY11" fmla="*/ 161144 h 308478"/>
              <a:gd name="connsiteX12" fmla="*/ 513178 w 566936"/>
              <a:gd name="connsiteY12" fmla="*/ 163951 h 308478"/>
              <a:gd name="connsiteX13" fmla="*/ 425202 w 566936"/>
              <a:gd name="connsiteY13" fmla="*/ 201285 h 308478"/>
              <a:gd name="connsiteX14" fmla="*/ 329132 w 566936"/>
              <a:gd name="connsiteY14" fmla="*/ 164001 h 308478"/>
              <a:gd name="connsiteX15" fmla="*/ 329330 w 566936"/>
              <a:gd name="connsiteY15" fmla="*/ 158050 h 308478"/>
              <a:gd name="connsiteX16" fmla="*/ 332200 w 566936"/>
              <a:gd name="connsiteY16" fmla="*/ 156914 h 308478"/>
              <a:gd name="connsiteX17" fmla="*/ 349275 w 566936"/>
              <a:gd name="connsiteY17" fmla="*/ 156914 h 308478"/>
              <a:gd name="connsiteX18" fmla="*/ 394833 w 566936"/>
              <a:gd name="connsiteY18" fmla="*/ 111363 h 308478"/>
              <a:gd name="connsiteX19" fmla="*/ 394613 w 566936"/>
              <a:gd name="connsiteY19" fmla="*/ 106890 h 308478"/>
              <a:gd name="connsiteX20" fmla="*/ 347315 w 566936"/>
              <a:gd name="connsiteY20" fmla="*/ 65813 h 308478"/>
              <a:gd name="connsiteX21" fmla="*/ 339153 w 566936"/>
              <a:gd name="connsiteY21" fmla="*/ 65813 h 308478"/>
              <a:gd name="connsiteX22" fmla="*/ 329023 w 566936"/>
              <a:gd name="connsiteY22" fmla="*/ 55691 h 308478"/>
              <a:gd name="connsiteX23" fmla="*/ 329023 w 566936"/>
              <a:gd name="connsiteY23" fmla="*/ 47521 h 308478"/>
              <a:gd name="connsiteX24" fmla="*/ 287937 w 566936"/>
              <a:gd name="connsiteY24" fmla="*/ 223 h 308478"/>
              <a:gd name="connsiteX25" fmla="*/ 238133 w 566936"/>
              <a:gd name="connsiteY25" fmla="*/ 41089 h 308478"/>
              <a:gd name="connsiteX26" fmla="*/ 237913 w 566936"/>
              <a:gd name="connsiteY26" fmla="*/ 45561 h 308478"/>
              <a:gd name="connsiteX27" fmla="*/ 237913 w 566936"/>
              <a:gd name="connsiteY27" fmla="*/ 55691 h 308478"/>
              <a:gd name="connsiteX28" fmla="*/ 227792 w 566936"/>
              <a:gd name="connsiteY28" fmla="*/ 65813 h 308478"/>
              <a:gd name="connsiteX29" fmla="*/ 219621 w 566936"/>
              <a:gd name="connsiteY29" fmla="*/ 65813 h 308478"/>
              <a:gd name="connsiteX30" fmla="*/ 172324 w 566936"/>
              <a:gd name="connsiteY30" fmla="*/ 106890 h 308478"/>
              <a:gd name="connsiteX31" fmla="*/ 213190 w 566936"/>
              <a:gd name="connsiteY31" fmla="*/ 156694 h 308478"/>
              <a:gd name="connsiteX32" fmla="*/ 217662 w 566936"/>
              <a:gd name="connsiteY32" fmla="*/ 156914 h 308478"/>
              <a:gd name="connsiteX33" fmla="*/ 234737 w 566936"/>
              <a:gd name="connsiteY33" fmla="*/ 156914 h 308478"/>
              <a:gd name="connsiteX34" fmla="*/ 238940 w 566936"/>
              <a:gd name="connsiteY34" fmla="*/ 161131 h 308478"/>
              <a:gd name="connsiteX35" fmla="*/ 237805 w 566936"/>
              <a:gd name="connsiteY35" fmla="*/ 164001 h 308478"/>
              <a:gd name="connsiteX36" fmla="*/ 141734 w 566936"/>
              <a:gd name="connsiteY36" fmla="*/ 201285 h 308478"/>
              <a:gd name="connsiteX37" fmla="*/ 53759 w 566936"/>
              <a:gd name="connsiteY37" fmla="*/ 163951 h 308478"/>
              <a:gd name="connsiteX38" fmla="*/ 54053 w 566936"/>
              <a:gd name="connsiteY38" fmla="*/ 158004 h 308478"/>
              <a:gd name="connsiteX39" fmla="*/ 56860 w 566936"/>
              <a:gd name="connsiteY39" fmla="*/ 156914 h 308478"/>
              <a:gd name="connsiteX40" fmla="*/ 63847 w 566936"/>
              <a:gd name="connsiteY40" fmla="*/ 156914 h 308478"/>
              <a:gd name="connsiteX41" fmla="*/ 111145 w 566936"/>
              <a:gd name="connsiteY41" fmla="*/ 115836 h 308478"/>
              <a:gd name="connsiteX42" fmla="*/ 70261 w 566936"/>
              <a:gd name="connsiteY42" fmla="*/ 66032 h 308478"/>
              <a:gd name="connsiteX43" fmla="*/ 65806 w 566936"/>
              <a:gd name="connsiteY43" fmla="*/ 65813 h 308478"/>
              <a:gd name="connsiteX44" fmla="*/ 55685 w 566936"/>
              <a:gd name="connsiteY44" fmla="*/ 65813 h 308478"/>
              <a:gd name="connsiteX45" fmla="*/ 45555 w 566936"/>
              <a:gd name="connsiteY45" fmla="*/ 55691 h 308478"/>
              <a:gd name="connsiteX46" fmla="*/ 45555 w 566936"/>
              <a:gd name="connsiteY46" fmla="*/ 45553 h 308478"/>
              <a:gd name="connsiteX47" fmla="*/ 4385 w 566936"/>
              <a:gd name="connsiteY47" fmla="*/ 206 h 308478"/>
              <a:gd name="connsiteX48" fmla="*/ 6 w 566936"/>
              <a:gd name="connsiteY48" fmla="*/ 4152 h 308478"/>
              <a:gd name="connsiteX49" fmla="*/ 0 w 566936"/>
              <a:gd name="connsiteY49" fmla="*/ 4375 h 308478"/>
              <a:gd name="connsiteX50" fmla="*/ 0 w 566936"/>
              <a:gd name="connsiteY50" fmla="*/ 308478 h 308478"/>
              <a:gd name="connsiteX51" fmla="*/ 566937 w 566936"/>
              <a:gd name="connsiteY51" fmla="*/ 308478 h 308478"/>
              <a:gd name="connsiteX52" fmla="*/ 283468 w 566936"/>
              <a:gd name="connsiteY52" fmla="*/ 133395 h 308478"/>
              <a:gd name="connsiteX53" fmla="*/ 258456 w 566936"/>
              <a:gd name="connsiteY53" fmla="*/ 108383 h 308478"/>
              <a:gd name="connsiteX54" fmla="*/ 283468 w 566936"/>
              <a:gd name="connsiteY54" fmla="*/ 83371 h 308478"/>
              <a:gd name="connsiteX55" fmla="*/ 308480 w 566936"/>
              <a:gd name="connsiteY55" fmla="*/ 108383 h 308478"/>
              <a:gd name="connsiteX56" fmla="*/ 283468 w 566936"/>
              <a:gd name="connsiteY56" fmla="*/ 133395 h 30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66936" h="308478">
                <a:moveTo>
                  <a:pt x="566937" y="4383"/>
                </a:moveTo>
                <a:cubicBezTo>
                  <a:pt x="566940" y="2081"/>
                  <a:pt x="565076" y="212"/>
                  <a:pt x="562774" y="209"/>
                </a:cubicBezTo>
                <a:cubicBezTo>
                  <a:pt x="562700" y="209"/>
                  <a:pt x="562625" y="210"/>
                  <a:pt x="562551" y="215"/>
                </a:cubicBezTo>
                <a:cubicBezTo>
                  <a:pt x="539200" y="2477"/>
                  <a:pt x="521384" y="22101"/>
                  <a:pt x="521382" y="45561"/>
                </a:cubicBezTo>
                <a:lnTo>
                  <a:pt x="521382" y="55691"/>
                </a:lnTo>
                <a:cubicBezTo>
                  <a:pt x="521377" y="61279"/>
                  <a:pt x="516848" y="65808"/>
                  <a:pt x="511260" y="65813"/>
                </a:cubicBezTo>
                <a:lnTo>
                  <a:pt x="501130" y="65813"/>
                </a:lnTo>
                <a:cubicBezTo>
                  <a:pt x="475967" y="65816"/>
                  <a:pt x="455569" y="86218"/>
                  <a:pt x="455574" y="111382"/>
                </a:cubicBezTo>
                <a:cubicBezTo>
                  <a:pt x="455574" y="112870"/>
                  <a:pt x="455646" y="114356"/>
                  <a:pt x="455792" y="115836"/>
                </a:cubicBezTo>
                <a:cubicBezTo>
                  <a:pt x="458746" y="139603"/>
                  <a:pt x="479143" y="157319"/>
                  <a:pt x="503090" y="156914"/>
                </a:cubicBezTo>
                <a:lnTo>
                  <a:pt x="510076" y="156914"/>
                </a:lnTo>
                <a:cubicBezTo>
                  <a:pt x="512401" y="156925"/>
                  <a:pt x="514278" y="158819"/>
                  <a:pt x="514267" y="161144"/>
                </a:cubicBezTo>
                <a:cubicBezTo>
                  <a:pt x="514262" y="162182"/>
                  <a:pt x="513875" y="163181"/>
                  <a:pt x="513178" y="163951"/>
                </a:cubicBezTo>
                <a:cubicBezTo>
                  <a:pt x="490435" y="188253"/>
                  <a:pt x="458482" y="201814"/>
                  <a:pt x="425202" y="201285"/>
                </a:cubicBezTo>
                <a:cubicBezTo>
                  <a:pt x="389410" y="201285"/>
                  <a:pt x="350750" y="186662"/>
                  <a:pt x="329132" y="164001"/>
                </a:cubicBezTo>
                <a:cubicBezTo>
                  <a:pt x="327543" y="162303"/>
                  <a:pt x="327632" y="159639"/>
                  <a:pt x="329330" y="158050"/>
                </a:cubicBezTo>
                <a:cubicBezTo>
                  <a:pt x="330108" y="157322"/>
                  <a:pt x="331134" y="156916"/>
                  <a:pt x="332200" y="156914"/>
                </a:cubicBezTo>
                <a:lnTo>
                  <a:pt x="349275" y="156914"/>
                </a:lnTo>
                <a:cubicBezTo>
                  <a:pt x="374434" y="156916"/>
                  <a:pt x="394831" y="136521"/>
                  <a:pt x="394833" y="111363"/>
                </a:cubicBezTo>
                <a:cubicBezTo>
                  <a:pt x="394833" y="109869"/>
                  <a:pt x="394760" y="108376"/>
                  <a:pt x="394613" y="106890"/>
                </a:cubicBezTo>
                <a:cubicBezTo>
                  <a:pt x="391659" y="83124"/>
                  <a:pt x="371262" y="65408"/>
                  <a:pt x="347315" y="65813"/>
                </a:cubicBezTo>
                <a:lnTo>
                  <a:pt x="339153" y="65813"/>
                </a:lnTo>
                <a:cubicBezTo>
                  <a:pt x="333562" y="65813"/>
                  <a:pt x="329028" y="61282"/>
                  <a:pt x="329023" y="55691"/>
                </a:cubicBezTo>
                <a:lnTo>
                  <a:pt x="329023" y="47521"/>
                </a:lnTo>
                <a:cubicBezTo>
                  <a:pt x="329424" y="23573"/>
                  <a:pt x="311705" y="3176"/>
                  <a:pt x="287937" y="223"/>
                </a:cubicBezTo>
                <a:cubicBezTo>
                  <a:pt x="262899" y="-2245"/>
                  <a:pt x="240601" y="16051"/>
                  <a:pt x="238133" y="41089"/>
                </a:cubicBezTo>
                <a:cubicBezTo>
                  <a:pt x="237987" y="42576"/>
                  <a:pt x="237913" y="44068"/>
                  <a:pt x="237913" y="45561"/>
                </a:cubicBezTo>
                <a:lnTo>
                  <a:pt x="237913" y="55691"/>
                </a:lnTo>
                <a:cubicBezTo>
                  <a:pt x="237908" y="61279"/>
                  <a:pt x="233379" y="65808"/>
                  <a:pt x="227792" y="65813"/>
                </a:cubicBezTo>
                <a:lnTo>
                  <a:pt x="219621" y="65813"/>
                </a:lnTo>
                <a:cubicBezTo>
                  <a:pt x="195675" y="65408"/>
                  <a:pt x="175278" y="83124"/>
                  <a:pt x="172324" y="106890"/>
                </a:cubicBezTo>
                <a:cubicBezTo>
                  <a:pt x="169856" y="131928"/>
                  <a:pt x="188152" y="154226"/>
                  <a:pt x="213190" y="156694"/>
                </a:cubicBezTo>
                <a:cubicBezTo>
                  <a:pt x="214676" y="156841"/>
                  <a:pt x="216169" y="156914"/>
                  <a:pt x="217662" y="156914"/>
                </a:cubicBezTo>
                <a:lnTo>
                  <a:pt x="234737" y="156914"/>
                </a:lnTo>
                <a:cubicBezTo>
                  <a:pt x="237062" y="156918"/>
                  <a:pt x="238944" y="158806"/>
                  <a:pt x="238940" y="161131"/>
                </a:cubicBezTo>
                <a:cubicBezTo>
                  <a:pt x="238939" y="162197"/>
                  <a:pt x="238533" y="163222"/>
                  <a:pt x="237805" y="164001"/>
                </a:cubicBezTo>
                <a:cubicBezTo>
                  <a:pt x="216186" y="186662"/>
                  <a:pt x="177526" y="201285"/>
                  <a:pt x="141734" y="201285"/>
                </a:cubicBezTo>
                <a:cubicBezTo>
                  <a:pt x="108454" y="201814"/>
                  <a:pt x="76501" y="188253"/>
                  <a:pt x="53759" y="163951"/>
                </a:cubicBezTo>
                <a:cubicBezTo>
                  <a:pt x="52198" y="162228"/>
                  <a:pt x="52330" y="159565"/>
                  <a:pt x="54053" y="158004"/>
                </a:cubicBezTo>
                <a:cubicBezTo>
                  <a:pt x="54823" y="157307"/>
                  <a:pt x="55822" y="156919"/>
                  <a:pt x="56860" y="156914"/>
                </a:cubicBezTo>
                <a:lnTo>
                  <a:pt x="63847" y="156914"/>
                </a:lnTo>
                <a:cubicBezTo>
                  <a:pt x="87793" y="157319"/>
                  <a:pt x="108191" y="139603"/>
                  <a:pt x="111145" y="115836"/>
                </a:cubicBezTo>
                <a:cubicBezTo>
                  <a:pt x="113608" y="90794"/>
                  <a:pt x="95304" y="68495"/>
                  <a:pt x="70261" y="66032"/>
                </a:cubicBezTo>
                <a:cubicBezTo>
                  <a:pt x="68780" y="65886"/>
                  <a:pt x="67294" y="65813"/>
                  <a:pt x="65806" y="65813"/>
                </a:cubicBezTo>
                <a:lnTo>
                  <a:pt x="55685" y="65813"/>
                </a:lnTo>
                <a:cubicBezTo>
                  <a:pt x="50094" y="65813"/>
                  <a:pt x="45560" y="61282"/>
                  <a:pt x="45555" y="55691"/>
                </a:cubicBezTo>
                <a:lnTo>
                  <a:pt x="45555" y="45553"/>
                </a:lnTo>
                <a:cubicBezTo>
                  <a:pt x="45553" y="22093"/>
                  <a:pt x="27737" y="2469"/>
                  <a:pt x="4385" y="206"/>
                </a:cubicBezTo>
                <a:cubicBezTo>
                  <a:pt x="2086" y="86"/>
                  <a:pt x="125" y="1854"/>
                  <a:pt x="6" y="4152"/>
                </a:cubicBezTo>
                <a:cubicBezTo>
                  <a:pt x="2" y="4227"/>
                  <a:pt x="0" y="4301"/>
                  <a:pt x="0" y="4375"/>
                </a:cubicBezTo>
                <a:lnTo>
                  <a:pt x="0" y="308478"/>
                </a:lnTo>
                <a:lnTo>
                  <a:pt x="566937" y="308478"/>
                </a:lnTo>
                <a:close/>
                <a:moveTo>
                  <a:pt x="283468" y="133395"/>
                </a:moveTo>
                <a:cubicBezTo>
                  <a:pt x="269654" y="133395"/>
                  <a:pt x="258456" y="122197"/>
                  <a:pt x="258456" y="108383"/>
                </a:cubicBezTo>
                <a:cubicBezTo>
                  <a:pt x="258456" y="94569"/>
                  <a:pt x="269654" y="83371"/>
                  <a:pt x="283468" y="83371"/>
                </a:cubicBezTo>
                <a:cubicBezTo>
                  <a:pt x="297282" y="83371"/>
                  <a:pt x="308480" y="94569"/>
                  <a:pt x="308480" y="108383"/>
                </a:cubicBezTo>
                <a:cubicBezTo>
                  <a:pt x="308480" y="122197"/>
                  <a:pt x="297282" y="133395"/>
                  <a:pt x="283468" y="133395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30" name="Frihåndsform: figur 29">
            <a:extLst>
              <a:ext uri="{FF2B5EF4-FFF2-40B4-BE49-F238E27FC236}">
                <a16:creationId xmlns:a16="http://schemas.microsoft.com/office/drawing/2014/main" id="{4A455FE6-E5DF-7D06-A1E6-286C368BD543}"/>
              </a:ext>
            </a:extLst>
          </p:cNvPr>
          <p:cNvSpPr/>
          <p:nvPr/>
        </p:nvSpPr>
        <p:spPr>
          <a:xfrm rot="20329740">
            <a:off x="-21510229" y="3991589"/>
            <a:ext cx="566936" cy="133396"/>
          </a:xfrm>
          <a:custGeom>
            <a:avLst/>
            <a:gdLst>
              <a:gd name="connsiteX0" fmla="*/ 0 w 566936"/>
              <a:gd name="connsiteY0" fmla="*/ 0 h 133396"/>
              <a:gd name="connsiteX1" fmla="*/ 0 w 566936"/>
              <a:gd name="connsiteY1" fmla="*/ 133397 h 133396"/>
              <a:gd name="connsiteX2" fmla="*/ 566937 w 566936"/>
              <a:gd name="connsiteY2" fmla="*/ 133397 h 133396"/>
              <a:gd name="connsiteX3" fmla="*/ 566937 w 566936"/>
              <a:gd name="connsiteY3" fmla="*/ 0 h 133396"/>
              <a:gd name="connsiteX4" fmla="*/ 116722 w 566936"/>
              <a:gd name="connsiteY4" fmla="*/ 91710 h 133396"/>
              <a:gd name="connsiteX5" fmla="*/ 91710 w 566936"/>
              <a:gd name="connsiteY5" fmla="*/ 66698 h 133396"/>
              <a:gd name="connsiteX6" fmla="*/ 116722 w 566936"/>
              <a:gd name="connsiteY6" fmla="*/ 41687 h 133396"/>
              <a:gd name="connsiteX7" fmla="*/ 141734 w 566936"/>
              <a:gd name="connsiteY7" fmla="*/ 66698 h 133396"/>
              <a:gd name="connsiteX8" fmla="*/ 116722 w 566936"/>
              <a:gd name="connsiteY8" fmla="*/ 91710 h 133396"/>
              <a:gd name="connsiteX9" fmla="*/ 283468 w 566936"/>
              <a:gd name="connsiteY9" fmla="*/ 91710 h 133396"/>
              <a:gd name="connsiteX10" fmla="*/ 258456 w 566936"/>
              <a:gd name="connsiteY10" fmla="*/ 66698 h 133396"/>
              <a:gd name="connsiteX11" fmla="*/ 283468 w 566936"/>
              <a:gd name="connsiteY11" fmla="*/ 41687 h 133396"/>
              <a:gd name="connsiteX12" fmla="*/ 308480 w 566936"/>
              <a:gd name="connsiteY12" fmla="*/ 66698 h 133396"/>
              <a:gd name="connsiteX13" fmla="*/ 283468 w 566936"/>
              <a:gd name="connsiteY13" fmla="*/ 91710 h 133396"/>
              <a:gd name="connsiteX14" fmla="*/ 450214 w 566936"/>
              <a:gd name="connsiteY14" fmla="*/ 91710 h 133396"/>
              <a:gd name="connsiteX15" fmla="*/ 425202 w 566936"/>
              <a:gd name="connsiteY15" fmla="*/ 66698 h 133396"/>
              <a:gd name="connsiteX16" fmla="*/ 450214 w 566936"/>
              <a:gd name="connsiteY16" fmla="*/ 41687 h 133396"/>
              <a:gd name="connsiteX17" fmla="*/ 475226 w 566936"/>
              <a:gd name="connsiteY17" fmla="*/ 66698 h 133396"/>
              <a:gd name="connsiteX18" fmla="*/ 450214 w 566936"/>
              <a:gd name="connsiteY18" fmla="*/ 91710 h 13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6936" h="133396">
                <a:moveTo>
                  <a:pt x="0" y="0"/>
                </a:moveTo>
                <a:lnTo>
                  <a:pt x="0" y="133397"/>
                </a:lnTo>
                <a:lnTo>
                  <a:pt x="566937" y="133397"/>
                </a:lnTo>
                <a:lnTo>
                  <a:pt x="566937" y="0"/>
                </a:lnTo>
                <a:close/>
                <a:moveTo>
                  <a:pt x="116722" y="91710"/>
                </a:moveTo>
                <a:cubicBezTo>
                  <a:pt x="102908" y="91710"/>
                  <a:pt x="91710" y="80512"/>
                  <a:pt x="91710" y="66698"/>
                </a:cubicBezTo>
                <a:cubicBezTo>
                  <a:pt x="91710" y="52884"/>
                  <a:pt x="102908" y="41687"/>
                  <a:pt x="116722" y="41687"/>
                </a:cubicBezTo>
                <a:cubicBezTo>
                  <a:pt x="130536" y="41687"/>
                  <a:pt x="141734" y="52884"/>
                  <a:pt x="141734" y="66698"/>
                </a:cubicBezTo>
                <a:cubicBezTo>
                  <a:pt x="141734" y="80512"/>
                  <a:pt x="130536" y="91710"/>
                  <a:pt x="116722" y="91710"/>
                </a:cubicBezTo>
                <a:close/>
                <a:moveTo>
                  <a:pt x="283468" y="91710"/>
                </a:moveTo>
                <a:cubicBezTo>
                  <a:pt x="269654" y="91710"/>
                  <a:pt x="258456" y="80512"/>
                  <a:pt x="258456" y="66698"/>
                </a:cubicBezTo>
                <a:cubicBezTo>
                  <a:pt x="258456" y="52884"/>
                  <a:pt x="269654" y="41687"/>
                  <a:pt x="283468" y="41687"/>
                </a:cubicBezTo>
                <a:cubicBezTo>
                  <a:pt x="297282" y="41687"/>
                  <a:pt x="308480" y="52884"/>
                  <a:pt x="308480" y="66698"/>
                </a:cubicBezTo>
                <a:cubicBezTo>
                  <a:pt x="308480" y="80512"/>
                  <a:pt x="297282" y="91710"/>
                  <a:pt x="283468" y="91710"/>
                </a:cubicBezTo>
                <a:close/>
                <a:moveTo>
                  <a:pt x="450214" y="91710"/>
                </a:moveTo>
                <a:cubicBezTo>
                  <a:pt x="436400" y="91710"/>
                  <a:pt x="425202" y="80512"/>
                  <a:pt x="425202" y="66698"/>
                </a:cubicBezTo>
                <a:cubicBezTo>
                  <a:pt x="425202" y="52884"/>
                  <a:pt x="436400" y="41687"/>
                  <a:pt x="450214" y="41687"/>
                </a:cubicBezTo>
                <a:cubicBezTo>
                  <a:pt x="464028" y="41687"/>
                  <a:pt x="475226" y="52884"/>
                  <a:pt x="475226" y="66698"/>
                </a:cubicBezTo>
                <a:cubicBezTo>
                  <a:pt x="475226" y="80512"/>
                  <a:pt x="464028" y="91710"/>
                  <a:pt x="450214" y="91710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pic>
        <p:nvPicPr>
          <p:cNvPr id="80" name="Grafikk 79" descr="Kvinne med Bangs">
            <a:extLst>
              <a:ext uri="{FF2B5EF4-FFF2-40B4-BE49-F238E27FC236}">
                <a16:creationId xmlns:a16="http://schemas.microsoft.com/office/drawing/2014/main" id="{F4B8ACF2-940D-D849-3F08-6B19C34EE2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24451430" y="4357321"/>
            <a:ext cx="405018" cy="365016"/>
          </a:xfrm>
          <a:prstGeom prst="rect">
            <a:avLst/>
          </a:prstGeom>
        </p:spPr>
      </p:pic>
      <p:pic>
        <p:nvPicPr>
          <p:cNvPr id="82" name="Grafikk 81" descr="Kvinne med uavgjort hår">
            <a:extLst>
              <a:ext uri="{FF2B5EF4-FFF2-40B4-BE49-F238E27FC236}">
                <a16:creationId xmlns:a16="http://schemas.microsoft.com/office/drawing/2014/main" id="{116D6C6E-4FB0-CA17-0457-0CEE3864DA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25068852" y="4917149"/>
            <a:ext cx="461349" cy="461349"/>
          </a:xfrm>
          <a:prstGeom prst="rect">
            <a:avLst/>
          </a:prstGeom>
        </p:spPr>
      </p:pic>
      <p:pic>
        <p:nvPicPr>
          <p:cNvPr id="84" name="Grafikk 83" descr="Et mann med bølget hår">
            <a:extLst>
              <a:ext uri="{FF2B5EF4-FFF2-40B4-BE49-F238E27FC236}">
                <a16:creationId xmlns:a16="http://schemas.microsoft.com/office/drawing/2014/main" id="{B9953E19-2632-FE03-7222-E78CC15AF4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25371706" y="4537493"/>
            <a:ext cx="349240" cy="448278"/>
          </a:xfrm>
          <a:prstGeom prst="rect">
            <a:avLst/>
          </a:prstGeom>
        </p:spPr>
      </p:pic>
      <p:pic>
        <p:nvPicPr>
          <p:cNvPr id="86" name="Grafikk 85" descr="Et barn med bølget hår">
            <a:extLst>
              <a:ext uri="{FF2B5EF4-FFF2-40B4-BE49-F238E27FC236}">
                <a16:creationId xmlns:a16="http://schemas.microsoft.com/office/drawing/2014/main" id="{8DF59188-DE5E-174E-04A7-8CB696CB84F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23883993" y="4494493"/>
            <a:ext cx="418245" cy="460676"/>
          </a:xfrm>
          <a:prstGeom prst="rect">
            <a:avLst/>
          </a:prstGeom>
        </p:spPr>
      </p:pic>
      <p:pic>
        <p:nvPicPr>
          <p:cNvPr id="88" name="Grafikk 87" descr="Gutt med spiky hår">
            <a:extLst>
              <a:ext uri="{FF2B5EF4-FFF2-40B4-BE49-F238E27FC236}">
                <a16:creationId xmlns:a16="http://schemas.microsoft.com/office/drawing/2014/main" id="{F8DC71DA-BD41-D41D-E315-0E8764F041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347238">
            <a:off x="-25711638" y="4823632"/>
            <a:ext cx="370217" cy="461348"/>
          </a:xfrm>
          <a:prstGeom prst="rect">
            <a:avLst/>
          </a:prstGeom>
        </p:spPr>
      </p:pic>
      <p:pic>
        <p:nvPicPr>
          <p:cNvPr id="90" name="Grafikk 89" descr="En forvirret ansikt">
            <a:extLst>
              <a:ext uri="{FF2B5EF4-FFF2-40B4-BE49-F238E27FC236}">
                <a16:creationId xmlns:a16="http://schemas.microsoft.com/office/drawing/2014/main" id="{110C82C8-3B33-9156-C09A-FE7BD60EB95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23717597" y="4651223"/>
            <a:ext cx="200507" cy="250633"/>
          </a:xfrm>
          <a:prstGeom prst="rect">
            <a:avLst/>
          </a:prstGeom>
        </p:spPr>
      </p:pic>
      <p:pic>
        <p:nvPicPr>
          <p:cNvPr id="92" name="Grafikk 91" descr="En bekymret ansikt">
            <a:extLst>
              <a:ext uri="{FF2B5EF4-FFF2-40B4-BE49-F238E27FC236}">
                <a16:creationId xmlns:a16="http://schemas.microsoft.com/office/drawing/2014/main" id="{1F9339E4-CDA8-CCE7-84A4-DBBE3EE931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24800786" y="5090472"/>
            <a:ext cx="200199" cy="218968"/>
          </a:xfrm>
          <a:prstGeom prst="rect">
            <a:avLst/>
          </a:prstGeom>
        </p:spPr>
      </p:pic>
      <p:pic>
        <p:nvPicPr>
          <p:cNvPr id="94" name="Grafikk 93" descr="En ansikts ansikt">
            <a:extLst>
              <a:ext uri="{FF2B5EF4-FFF2-40B4-BE49-F238E27FC236}">
                <a16:creationId xmlns:a16="http://schemas.microsoft.com/office/drawing/2014/main" id="{D87F763D-D661-4CAF-3F02-B449351C023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25225002" y="4721402"/>
            <a:ext cx="180296" cy="185760"/>
          </a:xfrm>
          <a:prstGeom prst="rect">
            <a:avLst/>
          </a:prstGeom>
        </p:spPr>
      </p:pic>
      <p:pic>
        <p:nvPicPr>
          <p:cNvPr id="96" name="Grafikk 95" descr="Et rolig ansikt">
            <a:extLst>
              <a:ext uri="{FF2B5EF4-FFF2-40B4-BE49-F238E27FC236}">
                <a16:creationId xmlns:a16="http://schemas.microsoft.com/office/drawing/2014/main" id="{431E064F-54D5-4B1F-8287-3111E364468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24299151" y="4474525"/>
            <a:ext cx="211440" cy="218048"/>
          </a:xfrm>
          <a:prstGeom prst="rect">
            <a:avLst/>
          </a:prstGeom>
        </p:spPr>
      </p:pic>
      <p:pic>
        <p:nvPicPr>
          <p:cNvPr id="98" name="Grafikk 97" descr="En prate ansikt">
            <a:extLst>
              <a:ext uri="{FF2B5EF4-FFF2-40B4-BE49-F238E27FC236}">
                <a16:creationId xmlns:a16="http://schemas.microsoft.com/office/drawing/2014/main" id="{97C1E086-3C57-A9FD-CA12-19B8C65DF01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-25549714" y="4987315"/>
            <a:ext cx="202539" cy="240515"/>
          </a:xfrm>
          <a:prstGeom prst="rect">
            <a:avLst/>
          </a:prstGeom>
        </p:spPr>
      </p:pic>
      <p:sp>
        <p:nvSpPr>
          <p:cNvPr id="85" name="Snakkeboble: rektangel med avrundede hjørner 84">
            <a:extLst>
              <a:ext uri="{FF2B5EF4-FFF2-40B4-BE49-F238E27FC236}">
                <a16:creationId xmlns:a16="http://schemas.microsoft.com/office/drawing/2014/main" id="{1B427866-70A4-4DF5-6926-55CC78C9FA54}"/>
              </a:ext>
            </a:extLst>
          </p:cNvPr>
          <p:cNvSpPr/>
          <p:nvPr/>
        </p:nvSpPr>
        <p:spPr>
          <a:xfrm>
            <a:off x="-24515877" y="2331958"/>
            <a:ext cx="2368471" cy="1903421"/>
          </a:xfrm>
          <a:prstGeom prst="wedgeRoundRectCallout">
            <a:avLst>
              <a:gd name="adj1" fmla="val 68971"/>
              <a:gd name="adj2" fmla="val 44754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Uskyldig</a:t>
            </a:r>
          </a:p>
          <a:p>
            <a:r>
              <a:rPr lang="nb-NO" sz="3200" dirty="0">
                <a:solidFill>
                  <a:sysClr val="windowText" lastClr="000000"/>
                </a:solidFill>
              </a:rPr>
              <a:t>Rettferdig</a:t>
            </a:r>
          </a:p>
          <a:p>
            <a:r>
              <a:rPr lang="nb-NO" sz="3200" dirty="0">
                <a:solidFill>
                  <a:sysClr val="windowText" lastClr="000000"/>
                </a:solidFill>
              </a:rPr>
              <a:t>Ærer Gud</a:t>
            </a:r>
          </a:p>
        </p:txBody>
      </p:sp>
      <p:pic>
        <p:nvPicPr>
          <p:cNvPr id="8" name="Grafikk 7" descr="Mann som har en Robe">
            <a:extLst>
              <a:ext uri="{FF2B5EF4-FFF2-40B4-BE49-F238E27FC236}">
                <a16:creationId xmlns:a16="http://schemas.microsoft.com/office/drawing/2014/main" id="{06944E40-6654-EC86-DB70-7010F0C8342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-26082895" y="2052968"/>
            <a:ext cx="1565100" cy="2474629"/>
          </a:xfrm>
          <a:prstGeom prst="rect">
            <a:avLst/>
          </a:prstGeom>
        </p:spPr>
      </p:pic>
      <p:sp>
        <p:nvSpPr>
          <p:cNvPr id="83" name="Snakkeboble: oval 82">
            <a:extLst>
              <a:ext uri="{FF2B5EF4-FFF2-40B4-BE49-F238E27FC236}">
                <a16:creationId xmlns:a16="http://schemas.microsoft.com/office/drawing/2014/main" id="{08442591-7360-193A-2701-DF14B3682D1B}"/>
              </a:ext>
            </a:extLst>
          </p:cNvPr>
          <p:cNvSpPr/>
          <p:nvPr/>
        </p:nvSpPr>
        <p:spPr>
          <a:xfrm>
            <a:off x="-24227634" y="3604184"/>
            <a:ext cx="2291101" cy="760888"/>
          </a:xfrm>
          <a:prstGeom prst="wedgeEllipseCallout">
            <a:avLst>
              <a:gd name="adj1" fmla="val -14721"/>
              <a:gd name="adj2" fmla="val 9122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nb-NO" sz="3200" dirty="0">
                <a:solidFill>
                  <a:schemeClr val="tx1"/>
                </a:solidFill>
              </a:rPr>
              <a:t>særlig...</a:t>
            </a:r>
          </a:p>
        </p:txBody>
      </p:sp>
      <p:sp>
        <p:nvSpPr>
          <p:cNvPr id="87" name="Sky 86">
            <a:extLst>
              <a:ext uri="{FF2B5EF4-FFF2-40B4-BE49-F238E27FC236}">
                <a16:creationId xmlns:a16="http://schemas.microsoft.com/office/drawing/2014/main" id="{8E7792CB-1CDF-C9EE-5555-1B9952294B63}"/>
              </a:ext>
            </a:extLst>
          </p:cNvPr>
          <p:cNvSpPr/>
          <p:nvPr/>
        </p:nvSpPr>
        <p:spPr>
          <a:xfrm>
            <a:off x="-26519959" y="7338667"/>
            <a:ext cx="5824553" cy="2464146"/>
          </a:xfrm>
          <a:prstGeom prst="cloud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TekstSylinder 88">
            <a:extLst>
              <a:ext uri="{FF2B5EF4-FFF2-40B4-BE49-F238E27FC236}">
                <a16:creationId xmlns:a16="http://schemas.microsoft.com/office/drawing/2014/main" id="{D6F03DE5-6644-AD53-329C-29076AF733C1}"/>
              </a:ext>
            </a:extLst>
          </p:cNvPr>
          <p:cNvSpPr txBox="1"/>
          <p:nvPr/>
        </p:nvSpPr>
        <p:spPr>
          <a:xfrm>
            <a:off x="-25953274" y="7723536"/>
            <a:ext cx="27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HVORFOR?</a:t>
            </a:r>
          </a:p>
        </p:txBody>
      </p:sp>
      <p:sp>
        <p:nvSpPr>
          <p:cNvPr id="97" name="TekstSylinder 96">
            <a:extLst>
              <a:ext uri="{FF2B5EF4-FFF2-40B4-BE49-F238E27FC236}">
                <a16:creationId xmlns:a16="http://schemas.microsoft.com/office/drawing/2014/main" id="{DE8E21EC-EFFA-80E9-38B1-5782C58A73E3}"/>
              </a:ext>
            </a:extLst>
          </p:cNvPr>
          <p:cNvSpPr txBox="1"/>
          <p:nvPr/>
        </p:nvSpPr>
        <p:spPr>
          <a:xfrm>
            <a:off x="-25928296" y="8767550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Problemet med Gud</a:t>
            </a:r>
          </a:p>
        </p:txBody>
      </p:sp>
      <p:sp>
        <p:nvSpPr>
          <p:cNvPr id="93" name="TekstSylinder 92">
            <a:extLst>
              <a:ext uri="{FF2B5EF4-FFF2-40B4-BE49-F238E27FC236}">
                <a16:creationId xmlns:a16="http://schemas.microsoft.com/office/drawing/2014/main" id="{85DDF7D0-938D-ECAE-E1E8-C6ADD5FE56F3}"/>
              </a:ext>
            </a:extLst>
          </p:cNvPr>
          <p:cNvSpPr txBox="1"/>
          <p:nvPr/>
        </p:nvSpPr>
        <p:spPr>
          <a:xfrm>
            <a:off x="-25955740" y="8200763"/>
            <a:ext cx="558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Hvorfor tillater Gud lidelse?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C9EC24F9-5F22-AC10-91F5-67BC104B301F}"/>
              </a:ext>
            </a:extLst>
          </p:cNvPr>
          <p:cNvSpPr txBox="1"/>
          <p:nvPr/>
        </p:nvSpPr>
        <p:spPr>
          <a:xfrm>
            <a:off x="-25710130" y="10798338"/>
            <a:ext cx="4625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Styrer Gud etter </a:t>
            </a:r>
          </a:p>
          <a:p>
            <a:r>
              <a:rPr lang="nb-NO" sz="3200" dirty="0">
                <a:solidFill>
                  <a:schemeClr val="bg1"/>
                </a:solidFill>
              </a:rPr>
              <a:t>rettferdige prinsipper?</a:t>
            </a:r>
          </a:p>
        </p:txBody>
      </p:sp>
      <p:sp>
        <p:nvSpPr>
          <p:cNvPr id="102" name="Bue 101">
            <a:extLst>
              <a:ext uri="{FF2B5EF4-FFF2-40B4-BE49-F238E27FC236}">
                <a16:creationId xmlns:a16="http://schemas.microsoft.com/office/drawing/2014/main" id="{5787061F-87AA-1000-9AE9-E4DC1F28FE08}"/>
              </a:ext>
            </a:extLst>
          </p:cNvPr>
          <p:cNvSpPr/>
          <p:nvPr/>
        </p:nvSpPr>
        <p:spPr>
          <a:xfrm>
            <a:off x="-25928296" y="8157682"/>
            <a:ext cx="1904474" cy="187079"/>
          </a:xfrm>
          <a:prstGeom prst="arc">
            <a:avLst>
              <a:gd name="adj1" fmla="val 10944435"/>
              <a:gd name="adj2" fmla="val 2134254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Snakkeboble: rektangel med avrundede hjørner 102">
            <a:extLst>
              <a:ext uri="{FF2B5EF4-FFF2-40B4-BE49-F238E27FC236}">
                <a16:creationId xmlns:a16="http://schemas.microsoft.com/office/drawing/2014/main" id="{995C6113-F87C-A30C-1442-32811988BE05}"/>
              </a:ext>
            </a:extLst>
          </p:cNvPr>
          <p:cNvSpPr/>
          <p:nvPr/>
        </p:nvSpPr>
        <p:spPr>
          <a:xfrm>
            <a:off x="-22885173" y="3863795"/>
            <a:ext cx="846387" cy="674514"/>
          </a:xfrm>
          <a:prstGeom prst="wedgeRoundRectCallout">
            <a:avLst>
              <a:gd name="adj1" fmla="val 84002"/>
              <a:gd name="adj2" fmla="val 19999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OK</a:t>
            </a:r>
          </a:p>
        </p:txBody>
      </p:sp>
      <p:sp>
        <p:nvSpPr>
          <p:cNvPr id="107" name="Frihåndsform: figur 106">
            <a:extLst>
              <a:ext uri="{FF2B5EF4-FFF2-40B4-BE49-F238E27FC236}">
                <a16:creationId xmlns:a16="http://schemas.microsoft.com/office/drawing/2014/main" id="{683143A3-3D00-2ACD-473B-6661C3282CF3}"/>
              </a:ext>
            </a:extLst>
          </p:cNvPr>
          <p:cNvSpPr/>
          <p:nvPr/>
        </p:nvSpPr>
        <p:spPr>
          <a:xfrm rot="1706509">
            <a:off x="-21118812" y="4626445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2" name="Flytskjema: Data 51">
            <a:extLst>
              <a:ext uri="{FF2B5EF4-FFF2-40B4-BE49-F238E27FC236}">
                <a16:creationId xmlns:a16="http://schemas.microsoft.com/office/drawing/2014/main" id="{0F9784C3-05EE-554B-0F70-F3872D5D4B8C}"/>
              </a:ext>
            </a:extLst>
          </p:cNvPr>
          <p:cNvSpPr/>
          <p:nvPr/>
        </p:nvSpPr>
        <p:spPr>
          <a:xfrm rot="21260549">
            <a:off x="-21670484" y="4318427"/>
            <a:ext cx="975134" cy="189512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2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87F8E381-3F1A-E18F-030D-35703C2B27B5}"/>
              </a:ext>
            </a:extLst>
          </p:cNvPr>
          <p:cNvSpPr txBox="1"/>
          <p:nvPr/>
        </p:nvSpPr>
        <p:spPr>
          <a:xfrm>
            <a:off x="-25757178" y="9741063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chemeClr val="bg1"/>
                </a:solidFill>
                <a:latin typeface="+mj-lt"/>
              </a:rPr>
              <a:t>SPØRSMÅLENE</a:t>
            </a: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EE69F0EB-7E79-5B33-568D-8E75F610D3A3}"/>
              </a:ext>
            </a:extLst>
          </p:cNvPr>
          <p:cNvSpPr txBox="1"/>
          <p:nvPr/>
        </p:nvSpPr>
        <p:spPr>
          <a:xfrm>
            <a:off x="-25741636" y="10258522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Er Gud rettferdig?</a:t>
            </a:r>
          </a:p>
        </p:txBody>
      </p:sp>
      <p:sp>
        <p:nvSpPr>
          <p:cNvPr id="109" name="Pil: sirkelformet 108">
            <a:extLst>
              <a:ext uri="{FF2B5EF4-FFF2-40B4-BE49-F238E27FC236}">
                <a16:creationId xmlns:a16="http://schemas.microsoft.com/office/drawing/2014/main" id="{D938B140-7CE6-54EF-5D64-E003351D7094}"/>
              </a:ext>
            </a:extLst>
          </p:cNvPr>
          <p:cNvSpPr/>
          <p:nvPr/>
        </p:nvSpPr>
        <p:spPr>
          <a:xfrm rot="17477804" flipH="1">
            <a:off x="-27692856" y="7166336"/>
            <a:ext cx="4127560" cy="2653629"/>
          </a:xfrm>
          <a:prstGeom prst="circularArrow">
            <a:avLst>
              <a:gd name="adj1" fmla="val 14071"/>
              <a:gd name="adj2" fmla="val 1153532"/>
              <a:gd name="adj3" fmla="val 21455312"/>
              <a:gd name="adj4" fmla="val 12794236"/>
              <a:gd name="adj5" fmla="val 16404"/>
            </a:avLst>
          </a:prstGeom>
          <a:solidFill>
            <a:srgbClr val="FAE0A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30" name="Bildeforklaring: pil ned 129">
            <a:extLst>
              <a:ext uri="{FF2B5EF4-FFF2-40B4-BE49-F238E27FC236}">
                <a16:creationId xmlns:a16="http://schemas.microsoft.com/office/drawing/2014/main" id="{B3AE9D8E-CD0D-5912-E61B-BC2340A732A5}"/>
              </a:ext>
            </a:extLst>
          </p:cNvPr>
          <p:cNvSpPr/>
          <p:nvPr/>
        </p:nvSpPr>
        <p:spPr>
          <a:xfrm>
            <a:off x="-26203390" y="12001191"/>
            <a:ext cx="161045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1109D64D-52B5-6033-6AEB-76CD179D948A}"/>
              </a:ext>
            </a:extLst>
          </p:cNvPr>
          <p:cNvSpPr txBox="1"/>
          <p:nvPr/>
        </p:nvSpPr>
        <p:spPr>
          <a:xfrm>
            <a:off x="-26260902" y="12001191"/>
            <a:ext cx="170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Jobs kone</a:t>
            </a:r>
          </a:p>
        </p:txBody>
      </p:sp>
      <p:pic>
        <p:nvPicPr>
          <p:cNvPr id="110" name="Grafikk 109" descr="Kvinne som sitter på knær">
            <a:extLst>
              <a:ext uri="{FF2B5EF4-FFF2-40B4-BE49-F238E27FC236}">
                <a16:creationId xmlns:a16="http://schemas.microsoft.com/office/drawing/2014/main" id="{670AA98B-CCA1-ABE6-CB13-8AAAD5BDD1C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438630">
            <a:off x="-24802787" y="13834945"/>
            <a:ext cx="1518227" cy="1778933"/>
          </a:xfrm>
          <a:prstGeom prst="rect">
            <a:avLst/>
          </a:prstGeom>
        </p:spPr>
      </p:pic>
      <p:pic>
        <p:nvPicPr>
          <p:cNvPr id="111" name="Grafikk 110" descr="Eldre mann med sideburns">
            <a:extLst>
              <a:ext uri="{FF2B5EF4-FFF2-40B4-BE49-F238E27FC236}">
                <a16:creationId xmlns:a16="http://schemas.microsoft.com/office/drawing/2014/main" id="{E98D7F6C-4FBD-7D0D-09E2-1D6BA66EB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-24282143" y="13383638"/>
            <a:ext cx="664030" cy="664030"/>
          </a:xfrm>
          <a:prstGeom prst="rect">
            <a:avLst/>
          </a:prstGeom>
        </p:spPr>
      </p:pic>
      <p:pic>
        <p:nvPicPr>
          <p:cNvPr id="113" name="Grafikk 112" descr="Mann som har tradisjonell klær">
            <a:extLst>
              <a:ext uri="{FF2B5EF4-FFF2-40B4-BE49-F238E27FC236}">
                <a16:creationId xmlns:a16="http://schemas.microsoft.com/office/drawing/2014/main" id="{860636F5-7495-B299-D5B6-4E33F69C6D4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-23682244" y="13051188"/>
            <a:ext cx="643978" cy="1779205"/>
          </a:xfrm>
          <a:prstGeom prst="rect">
            <a:avLst/>
          </a:prstGeom>
        </p:spPr>
      </p:pic>
      <p:pic>
        <p:nvPicPr>
          <p:cNvPr id="119" name="Grafikk 118" descr="En kvinne som har tradisjonell klær">
            <a:extLst>
              <a:ext uri="{FF2B5EF4-FFF2-40B4-BE49-F238E27FC236}">
                <a16:creationId xmlns:a16="http://schemas.microsoft.com/office/drawing/2014/main" id="{454B502B-DD9C-6DE3-8AE0-BEF4CFFAF82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26016504" y="13129527"/>
            <a:ext cx="1372398" cy="2436589"/>
          </a:xfrm>
          <a:prstGeom prst="rect">
            <a:avLst/>
          </a:prstGeom>
        </p:spPr>
      </p:pic>
      <p:pic>
        <p:nvPicPr>
          <p:cNvPr id="116" name="Grafikk 115" descr="Jente med braided hår">
            <a:extLst>
              <a:ext uri="{FF2B5EF4-FFF2-40B4-BE49-F238E27FC236}">
                <a16:creationId xmlns:a16="http://schemas.microsoft.com/office/drawing/2014/main" id="{4F01EE3F-2734-2BE1-D8CE-23402A0C9D1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-25823591" y="12537054"/>
            <a:ext cx="704850" cy="923925"/>
          </a:xfrm>
          <a:prstGeom prst="rect">
            <a:avLst/>
          </a:prstGeom>
        </p:spPr>
      </p:pic>
      <p:pic>
        <p:nvPicPr>
          <p:cNvPr id="117" name="Grafikk 116" descr="Et øye bilde som ruller">
            <a:extLst>
              <a:ext uri="{FF2B5EF4-FFF2-40B4-BE49-F238E27FC236}">
                <a16:creationId xmlns:a16="http://schemas.microsoft.com/office/drawing/2014/main" id="{2DA0AC5B-1C52-5FC3-192E-691520CF14D1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-25505917" y="12853716"/>
            <a:ext cx="304800" cy="314325"/>
          </a:xfrm>
          <a:prstGeom prst="rect">
            <a:avLst/>
          </a:prstGeom>
        </p:spPr>
      </p:pic>
      <p:sp>
        <p:nvSpPr>
          <p:cNvPr id="132" name="Bildeforklaring: pil ned 131">
            <a:extLst>
              <a:ext uri="{FF2B5EF4-FFF2-40B4-BE49-F238E27FC236}">
                <a16:creationId xmlns:a16="http://schemas.microsoft.com/office/drawing/2014/main" id="{ACEC855E-969B-39F7-9D58-A0E4F04C308E}"/>
              </a:ext>
            </a:extLst>
          </p:cNvPr>
          <p:cNvSpPr/>
          <p:nvPr/>
        </p:nvSpPr>
        <p:spPr>
          <a:xfrm>
            <a:off x="-23845906" y="12119752"/>
            <a:ext cx="98249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3" name="TekstSylinder 132">
            <a:extLst>
              <a:ext uri="{FF2B5EF4-FFF2-40B4-BE49-F238E27FC236}">
                <a16:creationId xmlns:a16="http://schemas.microsoft.com/office/drawing/2014/main" id="{21D006DC-5B06-BABD-A4C4-892AA09A602B}"/>
              </a:ext>
            </a:extLst>
          </p:cNvPr>
          <p:cNvSpPr txBox="1"/>
          <p:nvPr/>
        </p:nvSpPr>
        <p:spPr>
          <a:xfrm>
            <a:off x="-23903417" y="12119752"/>
            <a:ext cx="10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Elifas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25" name="Grafikk 124" descr="Mann med flat topp">
            <a:extLst>
              <a:ext uri="{FF2B5EF4-FFF2-40B4-BE49-F238E27FC236}">
                <a16:creationId xmlns:a16="http://schemas.microsoft.com/office/drawing/2014/main" id="{EEFDDC36-99BD-124B-A6D9-AD6CB6751A03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-23543605" y="12665903"/>
            <a:ext cx="351886" cy="483098"/>
          </a:xfrm>
          <a:prstGeom prst="rect">
            <a:avLst/>
          </a:prstGeom>
        </p:spPr>
      </p:pic>
      <p:sp>
        <p:nvSpPr>
          <p:cNvPr id="134" name="Bildeforklaring: pil ned 133">
            <a:extLst>
              <a:ext uri="{FF2B5EF4-FFF2-40B4-BE49-F238E27FC236}">
                <a16:creationId xmlns:a16="http://schemas.microsoft.com/office/drawing/2014/main" id="{84324E48-7F3A-29CD-18DE-7FF115BD5562}"/>
              </a:ext>
            </a:extLst>
          </p:cNvPr>
          <p:cNvSpPr/>
          <p:nvPr/>
        </p:nvSpPr>
        <p:spPr>
          <a:xfrm>
            <a:off x="-22882525" y="12001191"/>
            <a:ext cx="1113886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5" name="TekstSylinder 134">
            <a:extLst>
              <a:ext uri="{FF2B5EF4-FFF2-40B4-BE49-F238E27FC236}">
                <a16:creationId xmlns:a16="http://schemas.microsoft.com/office/drawing/2014/main" id="{6EEC278B-335D-10F7-2D71-8EE35F420A9E}"/>
              </a:ext>
            </a:extLst>
          </p:cNvPr>
          <p:cNvSpPr txBox="1"/>
          <p:nvPr/>
        </p:nvSpPr>
        <p:spPr>
          <a:xfrm>
            <a:off x="-22940037" y="12001191"/>
            <a:ext cx="116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Bildad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36" name="Bildeforklaring: pil ned 135">
            <a:extLst>
              <a:ext uri="{FF2B5EF4-FFF2-40B4-BE49-F238E27FC236}">
                <a16:creationId xmlns:a16="http://schemas.microsoft.com/office/drawing/2014/main" id="{7FBB6140-2F38-7BEF-6ACC-07B247721951}"/>
              </a:ext>
            </a:extLst>
          </p:cNvPr>
          <p:cNvSpPr/>
          <p:nvPr/>
        </p:nvSpPr>
        <p:spPr>
          <a:xfrm>
            <a:off x="-21838351" y="12322023"/>
            <a:ext cx="94007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7" name="TekstSylinder 136">
            <a:extLst>
              <a:ext uri="{FF2B5EF4-FFF2-40B4-BE49-F238E27FC236}">
                <a16:creationId xmlns:a16="http://schemas.microsoft.com/office/drawing/2014/main" id="{BD96AB0D-B11D-18CC-D55C-B4BE1E702D0B}"/>
              </a:ext>
            </a:extLst>
          </p:cNvPr>
          <p:cNvSpPr txBox="1"/>
          <p:nvPr/>
        </p:nvSpPr>
        <p:spPr>
          <a:xfrm>
            <a:off x="-21973126" y="12322023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Sofar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14" name="Grafikk 113" descr="Mann som har tradisjonell klær">
            <a:extLst>
              <a:ext uri="{FF2B5EF4-FFF2-40B4-BE49-F238E27FC236}">
                <a16:creationId xmlns:a16="http://schemas.microsoft.com/office/drawing/2014/main" id="{6B358667-D291-821F-982C-1B642911ED5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22677669" y="12896275"/>
            <a:ext cx="895790" cy="1901268"/>
          </a:xfrm>
          <a:prstGeom prst="rect">
            <a:avLst/>
          </a:prstGeom>
        </p:spPr>
      </p:pic>
      <p:pic>
        <p:nvPicPr>
          <p:cNvPr id="121" name="Grafikk 120" descr="Skallet dame hode">
            <a:extLst>
              <a:ext uri="{FF2B5EF4-FFF2-40B4-BE49-F238E27FC236}">
                <a16:creationId xmlns:a16="http://schemas.microsoft.com/office/drawing/2014/main" id="{2FD5C604-CB5F-0BFE-FE3C-F91418FDD3A1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-22520151" y="12545195"/>
            <a:ext cx="372076" cy="440290"/>
          </a:xfrm>
          <a:prstGeom prst="rect">
            <a:avLst/>
          </a:prstGeom>
        </p:spPr>
      </p:pic>
      <p:pic>
        <p:nvPicPr>
          <p:cNvPr id="112" name="Grafikk 111" descr="Mann med tradisjonell klær">
            <a:extLst>
              <a:ext uri="{FF2B5EF4-FFF2-40B4-BE49-F238E27FC236}">
                <a16:creationId xmlns:a16="http://schemas.microsoft.com/office/drawing/2014/main" id="{6FA0E4DB-3DD0-5116-D25B-36F09E891687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-21805134" y="13340536"/>
            <a:ext cx="841032" cy="1665644"/>
          </a:xfrm>
          <a:prstGeom prst="rect">
            <a:avLst/>
          </a:prstGeom>
        </p:spPr>
      </p:pic>
      <p:pic>
        <p:nvPicPr>
          <p:cNvPr id="123" name="Grafikk 122" descr="Bære hode uten ansikt">
            <a:extLst>
              <a:ext uri="{FF2B5EF4-FFF2-40B4-BE49-F238E27FC236}">
                <a16:creationId xmlns:a16="http://schemas.microsoft.com/office/drawing/2014/main" id="{D23BBC16-293B-408F-34D0-BF3EE8B8D1D3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-21630274" y="12885655"/>
            <a:ext cx="483413" cy="509901"/>
          </a:xfrm>
          <a:prstGeom prst="rect">
            <a:avLst/>
          </a:prstGeom>
        </p:spPr>
      </p:pic>
      <p:pic>
        <p:nvPicPr>
          <p:cNvPr id="149" name="Grafikk 148" descr="Gråtende ansikt med Gledestårer">
            <a:extLst>
              <a:ext uri="{FF2B5EF4-FFF2-40B4-BE49-F238E27FC236}">
                <a16:creationId xmlns:a16="http://schemas.microsoft.com/office/drawing/2014/main" id="{3FE05223-8180-ADD9-8A00-BC0E27B92631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 rot="345954">
            <a:off x="-24036129" y="13688939"/>
            <a:ext cx="353885" cy="337033"/>
          </a:xfrm>
          <a:prstGeom prst="rect">
            <a:avLst/>
          </a:prstGeom>
        </p:spPr>
      </p:pic>
      <p:pic>
        <p:nvPicPr>
          <p:cNvPr id="34" name="Grafikk 33" descr="Gammelt manne ansikt">
            <a:extLst>
              <a:ext uri="{FF2B5EF4-FFF2-40B4-BE49-F238E27FC236}">
                <a16:creationId xmlns:a16="http://schemas.microsoft.com/office/drawing/2014/main" id="{077BF770-9683-6B06-6B30-0A1502567EAA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-22388826" y="12701116"/>
            <a:ext cx="235706" cy="228563"/>
          </a:xfrm>
          <a:prstGeom prst="rect">
            <a:avLst/>
          </a:prstGeom>
        </p:spPr>
      </p:pic>
      <p:pic>
        <p:nvPicPr>
          <p:cNvPr id="51" name="Grafikk 50" descr="Et gråtende ansikt">
            <a:extLst>
              <a:ext uri="{FF2B5EF4-FFF2-40B4-BE49-F238E27FC236}">
                <a16:creationId xmlns:a16="http://schemas.microsoft.com/office/drawing/2014/main" id="{3DD57220-C28F-37D3-E98B-4610261754F1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-23439040" y="12874198"/>
            <a:ext cx="236932" cy="236932"/>
          </a:xfrm>
          <a:prstGeom prst="rect">
            <a:avLst/>
          </a:prstGeom>
        </p:spPr>
      </p:pic>
      <p:pic>
        <p:nvPicPr>
          <p:cNvPr id="55" name="Grafikk 54" descr="En lei ansikt">
            <a:extLst>
              <a:ext uri="{FF2B5EF4-FFF2-40B4-BE49-F238E27FC236}">
                <a16:creationId xmlns:a16="http://schemas.microsoft.com/office/drawing/2014/main" id="{11C15C79-C32E-D00B-32A9-4A8487A69176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-21512763" y="13050277"/>
            <a:ext cx="246266" cy="246266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BB39F6AD-4614-575A-4022-70728A7ED32E}"/>
              </a:ext>
            </a:extLst>
          </p:cNvPr>
          <p:cNvSpPr/>
          <p:nvPr/>
        </p:nvSpPr>
        <p:spPr>
          <a:xfrm>
            <a:off x="-18657073" y="1937484"/>
            <a:ext cx="9595826" cy="3396634"/>
          </a:xfrm>
          <a:prstGeom prst="ellipse">
            <a:avLst/>
          </a:prstGeom>
          <a:solidFill>
            <a:srgbClr val="FCECCC"/>
          </a:solidFill>
          <a:ln w="136525" cmpd="tri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D6B5880-21FA-A0F1-FEDE-1745EDA4AC1C}"/>
              </a:ext>
            </a:extLst>
          </p:cNvPr>
          <p:cNvSpPr txBox="1"/>
          <p:nvPr/>
        </p:nvSpPr>
        <p:spPr>
          <a:xfrm>
            <a:off x="-19943588" y="5622789"/>
            <a:ext cx="1268693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Skal ikke undergang ramme den urettferdige, </a:t>
            </a:r>
          </a:p>
          <a:p>
            <a:pPr algn="ctr"/>
            <a:r>
              <a:rPr lang="nb-NO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 ulykke dem som gjør det onde? Job 31:3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50" name="Likebent trekant 49">
            <a:extLst>
              <a:ext uri="{FF2B5EF4-FFF2-40B4-BE49-F238E27FC236}">
                <a16:creationId xmlns:a16="http://schemas.microsoft.com/office/drawing/2014/main" id="{DFD31BE8-176A-FEB1-DD9B-9C93E1DC041D}"/>
              </a:ext>
            </a:extLst>
          </p:cNvPr>
          <p:cNvSpPr/>
          <p:nvPr/>
        </p:nvSpPr>
        <p:spPr>
          <a:xfrm>
            <a:off x="-16282039" y="10534505"/>
            <a:ext cx="5113841" cy="4059711"/>
          </a:xfrm>
          <a:prstGeom prst="triangle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7" name="Grafikk 56" descr="Kvinne som sitter på knær">
            <a:extLst>
              <a:ext uri="{FF2B5EF4-FFF2-40B4-BE49-F238E27FC236}">
                <a16:creationId xmlns:a16="http://schemas.microsoft.com/office/drawing/2014/main" id="{BD788822-DABC-41BF-294F-60C4FD687B2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438630">
            <a:off x="-18147902" y="11922700"/>
            <a:ext cx="1518227" cy="1778933"/>
          </a:xfrm>
          <a:prstGeom prst="rect">
            <a:avLst/>
          </a:prstGeom>
        </p:spPr>
      </p:pic>
      <p:pic>
        <p:nvPicPr>
          <p:cNvPr id="58" name="Grafikk 57" descr="Eldre mann med sideburns">
            <a:extLst>
              <a:ext uri="{FF2B5EF4-FFF2-40B4-BE49-F238E27FC236}">
                <a16:creationId xmlns:a16="http://schemas.microsoft.com/office/drawing/2014/main" id="{9A6CC74A-2435-51FC-B34D-763FA2200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-17627258" y="11471393"/>
            <a:ext cx="664030" cy="664030"/>
          </a:xfrm>
          <a:prstGeom prst="rect">
            <a:avLst/>
          </a:prstGeom>
        </p:spPr>
      </p:pic>
      <p:pic>
        <p:nvPicPr>
          <p:cNvPr id="79" name="Grafikk 78" descr="Mann som har tradisjonell klær">
            <a:extLst>
              <a:ext uri="{FF2B5EF4-FFF2-40B4-BE49-F238E27FC236}">
                <a16:creationId xmlns:a16="http://schemas.microsoft.com/office/drawing/2014/main" id="{10492ED5-A0C6-B891-E37D-0FB2116A6E6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-11093698" y="10704918"/>
            <a:ext cx="1097683" cy="3032717"/>
          </a:xfrm>
          <a:prstGeom prst="rect">
            <a:avLst/>
          </a:prstGeom>
        </p:spPr>
      </p:pic>
      <p:pic>
        <p:nvPicPr>
          <p:cNvPr id="81" name="Grafikk 80" descr="Mann med flat topp">
            <a:extLst>
              <a:ext uri="{FF2B5EF4-FFF2-40B4-BE49-F238E27FC236}">
                <a16:creationId xmlns:a16="http://schemas.microsoft.com/office/drawing/2014/main" id="{E38EC319-3CE1-BFA3-3E03-D78DCD12513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-10795094" y="10219711"/>
            <a:ext cx="466474" cy="640414"/>
          </a:xfrm>
          <a:prstGeom prst="rect">
            <a:avLst/>
          </a:prstGeom>
        </p:spPr>
      </p:pic>
      <p:pic>
        <p:nvPicPr>
          <p:cNvPr id="91" name="Grafikk 90" descr="Mann som har tradisjonell klær">
            <a:extLst>
              <a:ext uri="{FF2B5EF4-FFF2-40B4-BE49-F238E27FC236}">
                <a16:creationId xmlns:a16="http://schemas.microsoft.com/office/drawing/2014/main" id="{47C01795-0F34-A386-A21E-4F8ADDB44F5D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10203381" y="10843297"/>
            <a:ext cx="1373856" cy="2915938"/>
          </a:xfrm>
          <a:prstGeom prst="rect">
            <a:avLst/>
          </a:prstGeom>
        </p:spPr>
      </p:pic>
      <p:pic>
        <p:nvPicPr>
          <p:cNvPr id="95" name="Grafikk 94" descr="Skallet dame hode">
            <a:extLst>
              <a:ext uri="{FF2B5EF4-FFF2-40B4-BE49-F238E27FC236}">
                <a16:creationId xmlns:a16="http://schemas.microsoft.com/office/drawing/2014/main" id="{B0989E7D-5FA7-E2DF-F526-531E1B53DE6A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-9897590" y="10326979"/>
            <a:ext cx="541195" cy="640413"/>
          </a:xfrm>
          <a:prstGeom prst="rect">
            <a:avLst/>
          </a:prstGeom>
        </p:spPr>
      </p:pic>
      <p:pic>
        <p:nvPicPr>
          <p:cNvPr id="100" name="Grafikk 99" descr="Bære hode uten ansikt">
            <a:extLst>
              <a:ext uri="{FF2B5EF4-FFF2-40B4-BE49-F238E27FC236}">
                <a16:creationId xmlns:a16="http://schemas.microsoft.com/office/drawing/2014/main" id="{9F7B07CA-95D3-79AC-7633-1988565D9CCC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-9148391" y="10939840"/>
            <a:ext cx="711413" cy="750394"/>
          </a:xfrm>
          <a:prstGeom prst="rect">
            <a:avLst/>
          </a:prstGeom>
        </p:spPr>
      </p:pic>
      <p:pic>
        <p:nvPicPr>
          <p:cNvPr id="101" name="Grafikk 100" descr="Gammelt manne ansikt">
            <a:extLst>
              <a:ext uri="{FF2B5EF4-FFF2-40B4-BE49-F238E27FC236}">
                <a16:creationId xmlns:a16="http://schemas.microsoft.com/office/drawing/2014/main" id="{78AED3B5-041E-1F45-DA6F-91A88EE113B8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-9772239" y="10537146"/>
            <a:ext cx="357389" cy="346558"/>
          </a:xfrm>
          <a:prstGeom prst="rect">
            <a:avLst/>
          </a:prstGeom>
        </p:spPr>
      </p:pic>
      <p:pic>
        <p:nvPicPr>
          <p:cNvPr id="108" name="Grafikk 107" descr="En lei ansikt">
            <a:extLst>
              <a:ext uri="{FF2B5EF4-FFF2-40B4-BE49-F238E27FC236}">
                <a16:creationId xmlns:a16="http://schemas.microsoft.com/office/drawing/2014/main" id="{1A25E96F-C9A3-1B0C-D6DC-D036F68D56FB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-9013339" y="11166740"/>
            <a:ext cx="391818" cy="391818"/>
          </a:xfrm>
          <a:prstGeom prst="rect">
            <a:avLst/>
          </a:prstGeom>
        </p:spPr>
      </p:pic>
      <p:pic>
        <p:nvPicPr>
          <p:cNvPr id="122" name="Grafikk 121" descr="Et deprimerende ansikt">
            <a:extLst>
              <a:ext uri="{FF2B5EF4-FFF2-40B4-BE49-F238E27FC236}">
                <a16:creationId xmlns:a16="http://schemas.microsoft.com/office/drawing/2014/main" id="{17C7EDBA-6AC2-B87B-A15E-6FAD806C3B38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 rot="649093">
            <a:off x="-17386119" y="11749930"/>
            <a:ext cx="347267" cy="336743"/>
          </a:xfrm>
          <a:prstGeom prst="rect">
            <a:avLst/>
          </a:prstGeom>
        </p:spPr>
      </p:pic>
      <p:pic>
        <p:nvPicPr>
          <p:cNvPr id="126" name="Grafikk 125" descr="En forvirret ansikt">
            <a:extLst>
              <a:ext uri="{FF2B5EF4-FFF2-40B4-BE49-F238E27FC236}">
                <a16:creationId xmlns:a16="http://schemas.microsoft.com/office/drawing/2014/main" id="{71365DB9-363E-9810-71BA-E7C14A1558F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10679430" y="10413256"/>
            <a:ext cx="304800" cy="381000"/>
          </a:xfrm>
          <a:prstGeom prst="rect">
            <a:avLst/>
          </a:prstGeom>
        </p:spPr>
      </p:pic>
      <p:sp>
        <p:nvSpPr>
          <p:cNvPr id="127" name="TekstSylinder 126">
            <a:extLst>
              <a:ext uri="{FF2B5EF4-FFF2-40B4-BE49-F238E27FC236}">
                <a16:creationId xmlns:a16="http://schemas.microsoft.com/office/drawing/2014/main" id="{793A7ABC-02BC-D425-9974-034A0E593D1D}"/>
              </a:ext>
            </a:extLst>
          </p:cNvPr>
          <p:cNvSpPr txBox="1"/>
          <p:nvPr/>
        </p:nvSpPr>
        <p:spPr>
          <a:xfrm>
            <a:off x="-18052828" y="14256330"/>
            <a:ext cx="293589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Job er uskyldig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TekstSylinder 127">
            <a:extLst>
              <a:ext uri="{FF2B5EF4-FFF2-40B4-BE49-F238E27FC236}">
                <a16:creationId xmlns:a16="http://schemas.microsoft.com/office/drawing/2014/main" id="{720DB222-21C8-4F8E-9329-7E96CFDA0452}"/>
              </a:ext>
            </a:extLst>
          </p:cNvPr>
          <p:cNvSpPr txBox="1"/>
          <p:nvPr/>
        </p:nvSpPr>
        <p:spPr>
          <a:xfrm>
            <a:off x="-12876225" y="14028060"/>
            <a:ext cx="459891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Rettferdig kompensasjon</a:t>
            </a:r>
          </a:p>
          <a:p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Rettferdige prinsipper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9" name="Grafikk 98" descr="Mann med tradisjonell klær">
            <a:extLst>
              <a:ext uri="{FF2B5EF4-FFF2-40B4-BE49-F238E27FC236}">
                <a16:creationId xmlns:a16="http://schemas.microsoft.com/office/drawing/2014/main" id="{DCD29CB5-8CF0-245F-BF42-9230B8325675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-9439042" y="11563308"/>
            <a:ext cx="1192237" cy="2361197"/>
          </a:xfrm>
          <a:prstGeom prst="rect">
            <a:avLst/>
          </a:prstGeom>
        </p:spPr>
      </p:pic>
      <p:sp>
        <p:nvSpPr>
          <p:cNvPr id="129" name="TekstSylinder 128">
            <a:extLst>
              <a:ext uri="{FF2B5EF4-FFF2-40B4-BE49-F238E27FC236}">
                <a16:creationId xmlns:a16="http://schemas.microsoft.com/office/drawing/2014/main" id="{A513DA72-A211-CF42-81BC-DC7FD5570CA4}"/>
              </a:ext>
            </a:extLst>
          </p:cNvPr>
          <p:cNvSpPr txBox="1"/>
          <p:nvPr/>
        </p:nvSpPr>
        <p:spPr>
          <a:xfrm>
            <a:off x="-15514692" y="10207089"/>
            <a:ext cx="357663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Guds rettferdighet</a:t>
            </a:r>
            <a:endParaRPr lang="nb-NO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4" name="Rett linje 143">
            <a:extLst>
              <a:ext uri="{FF2B5EF4-FFF2-40B4-BE49-F238E27FC236}">
                <a16:creationId xmlns:a16="http://schemas.microsoft.com/office/drawing/2014/main" id="{7C2395F8-B092-D0FF-B6AB-6A2C792B05CF}"/>
              </a:ext>
            </a:extLst>
          </p:cNvPr>
          <p:cNvCxnSpPr>
            <a:cxnSpLocks/>
          </p:cNvCxnSpPr>
          <p:nvPr/>
        </p:nvCxnSpPr>
        <p:spPr>
          <a:xfrm>
            <a:off x="-17758335" y="1334467"/>
            <a:ext cx="7626151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Rett linje 144">
            <a:extLst>
              <a:ext uri="{FF2B5EF4-FFF2-40B4-BE49-F238E27FC236}">
                <a16:creationId xmlns:a16="http://schemas.microsoft.com/office/drawing/2014/main" id="{D004625E-729B-DCFF-AC97-41253C0836A6}"/>
              </a:ext>
            </a:extLst>
          </p:cNvPr>
          <p:cNvCxnSpPr>
            <a:cxnSpLocks/>
          </p:cNvCxnSpPr>
          <p:nvPr/>
        </p:nvCxnSpPr>
        <p:spPr>
          <a:xfrm flipH="1">
            <a:off x="-13884668" y="2419438"/>
            <a:ext cx="21458" cy="2764031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kstSylinder 147">
            <a:extLst>
              <a:ext uri="{FF2B5EF4-FFF2-40B4-BE49-F238E27FC236}">
                <a16:creationId xmlns:a16="http://schemas.microsoft.com/office/drawing/2014/main" id="{0ACA5965-AA50-D08E-B829-47244B7072B7}"/>
              </a:ext>
            </a:extLst>
          </p:cNvPr>
          <p:cNvSpPr txBox="1"/>
          <p:nvPr/>
        </p:nvSpPr>
        <p:spPr>
          <a:xfrm>
            <a:off x="-13580973" y="2932422"/>
            <a:ext cx="366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Guds rettferdighet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0" name="TekstSylinder 149">
            <a:extLst>
              <a:ext uri="{FF2B5EF4-FFF2-40B4-BE49-F238E27FC236}">
                <a16:creationId xmlns:a16="http://schemas.microsoft.com/office/drawing/2014/main" id="{9570B961-DC06-D407-D3E0-36828DBAA41B}"/>
              </a:ext>
            </a:extLst>
          </p:cNvPr>
          <p:cNvSpPr txBox="1"/>
          <p:nvPr/>
        </p:nvSpPr>
        <p:spPr>
          <a:xfrm>
            <a:off x="-17642029" y="2934194"/>
            <a:ext cx="370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menneskelig atferd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1" name="TekstSylinder 150">
            <a:extLst>
              <a:ext uri="{FF2B5EF4-FFF2-40B4-BE49-F238E27FC236}">
                <a16:creationId xmlns:a16="http://schemas.microsoft.com/office/drawing/2014/main" id="{1E3E1C03-0B3B-03BA-7272-DFB45EFCBE05}"/>
              </a:ext>
            </a:extLst>
          </p:cNvPr>
          <p:cNvSpPr txBox="1"/>
          <p:nvPr/>
        </p:nvSpPr>
        <p:spPr>
          <a:xfrm>
            <a:off x="-13363349" y="4146233"/>
            <a:ext cx="285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ulykke og straff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2" name="TekstSylinder 151">
            <a:extLst>
              <a:ext uri="{FF2B5EF4-FFF2-40B4-BE49-F238E27FC236}">
                <a16:creationId xmlns:a16="http://schemas.microsoft.com/office/drawing/2014/main" id="{5A48447A-C1CE-7BE2-63C5-10B29F90181B}"/>
              </a:ext>
            </a:extLst>
          </p:cNvPr>
          <p:cNvSpPr txBox="1"/>
          <p:nvPr/>
        </p:nvSpPr>
        <p:spPr>
          <a:xfrm>
            <a:off x="-13393293" y="3514492"/>
            <a:ext cx="4332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suksess og belønning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" name="TekstSylinder 152">
            <a:extLst>
              <a:ext uri="{FF2B5EF4-FFF2-40B4-BE49-F238E27FC236}">
                <a16:creationId xmlns:a16="http://schemas.microsoft.com/office/drawing/2014/main" id="{77BF18CD-53F9-19E4-474C-1E372277BB5C}"/>
              </a:ext>
            </a:extLst>
          </p:cNvPr>
          <p:cNvSpPr txBox="1"/>
          <p:nvPr/>
        </p:nvSpPr>
        <p:spPr>
          <a:xfrm>
            <a:off x="-16645435" y="4101033"/>
            <a:ext cx="285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ond og dum</a:t>
            </a:r>
            <a:endParaRPr lang="nb-N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TekstSylinder 153">
            <a:extLst>
              <a:ext uri="{FF2B5EF4-FFF2-40B4-BE49-F238E27FC236}">
                <a16:creationId xmlns:a16="http://schemas.microsoft.com/office/drawing/2014/main" id="{A679FA9B-9683-FA24-F0AE-7CDDC68344D0}"/>
              </a:ext>
            </a:extLst>
          </p:cNvPr>
          <p:cNvSpPr txBox="1"/>
          <p:nvPr/>
        </p:nvSpPr>
        <p:spPr>
          <a:xfrm>
            <a:off x="-16499386" y="3545623"/>
            <a:ext cx="285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nb-NO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lok og god</a:t>
            </a:r>
          </a:p>
        </p:txBody>
      </p:sp>
      <p:cxnSp>
        <p:nvCxnSpPr>
          <p:cNvPr id="158" name="Rett linje 157">
            <a:extLst>
              <a:ext uri="{FF2B5EF4-FFF2-40B4-BE49-F238E27FC236}">
                <a16:creationId xmlns:a16="http://schemas.microsoft.com/office/drawing/2014/main" id="{3257DA25-02B3-B953-FA07-6C1CD830EEBB}"/>
              </a:ext>
            </a:extLst>
          </p:cNvPr>
          <p:cNvCxnSpPr>
            <a:cxnSpLocks/>
          </p:cNvCxnSpPr>
          <p:nvPr/>
        </p:nvCxnSpPr>
        <p:spPr>
          <a:xfrm>
            <a:off x="-17713755" y="3446802"/>
            <a:ext cx="7626151" cy="0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Grafikk 55" descr="Et bånd banner">
            <a:extLst>
              <a:ext uri="{FF2B5EF4-FFF2-40B4-BE49-F238E27FC236}">
                <a16:creationId xmlns:a16="http://schemas.microsoft.com/office/drawing/2014/main" id="{8D255012-62B0-D275-F45A-359F5051B058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-16715102" y="1627345"/>
            <a:ext cx="6192036" cy="1412026"/>
          </a:xfrm>
          <a:prstGeom prst="rect">
            <a:avLst/>
          </a:prstGeom>
        </p:spPr>
      </p:pic>
      <p:sp>
        <p:nvSpPr>
          <p:cNvPr id="142" name="TekstSylinder 141">
            <a:extLst>
              <a:ext uri="{FF2B5EF4-FFF2-40B4-BE49-F238E27FC236}">
                <a16:creationId xmlns:a16="http://schemas.microsoft.com/office/drawing/2014/main" id="{536F095C-EA82-1DB2-632A-5307EE6ED2F2}"/>
              </a:ext>
            </a:extLst>
          </p:cNvPr>
          <p:cNvSpPr txBox="1"/>
          <p:nvPr/>
        </p:nvSpPr>
        <p:spPr>
          <a:xfrm>
            <a:off x="-16016516" y="2335135"/>
            <a:ext cx="4635067" cy="136742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54468"/>
              </a:avLst>
            </a:prstTxWarp>
            <a:spAutoFit/>
          </a:bodyPr>
          <a:lstStyle/>
          <a:p>
            <a:pPr algn="ctr"/>
            <a:r>
              <a:rPr lang="nb-NO" sz="4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ANTAKELSE</a:t>
            </a:r>
          </a:p>
        </p:txBody>
      </p:sp>
      <p:grpSp>
        <p:nvGrpSpPr>
          <p:cNvPr id="162" name="Grafikk 160" descr="En flygende pil">
            <a:extLst>
              <a:ext uri="{FF2B5EF4-FFF2-40B4-BE49-F238E27FC236}">
                <a16:creationId xmlns:a16="http://schemas.microsoft.com/office/drawing/2014/main" id="{23D4D20D-0743-0836-019B-43C4E241C576}"/>
              </a:ext>
            </a:extLst>
          </p:cNvPr>
          <p:cNvGrpSpPr/>
          <p:nvPr/>
        </p:nvGrpSpPr>
        <p:grpSpPr>
          <a:xfrm rot="437568">
            <a:off x="-14410127" y="3521038"/>
            <a:ext cx="1050918" cy="598919"/>
            <a:chOff x="2072128" y="4936976"/>
            <a:chExt cx="1191132" cy="598919"/>
          </a:xfrm>
        </p:grpSpPr>
        <p:sp>
          <p:nvSpPr>
            <p:cNvPr id="163" name="Frihåndsform: figur 162">
              <a:extLst>
                <a:ext uri="{FF2B5EF4-FFF2-40B4-BE49-F238E27FC236}">
                  <a16:creationId xmlns:a16="http://schemas.microsoft.com/office/drawing/2014/main" id="{2414CF8F-C04D-64F2-56F6-A9FA6D4465E8}"/>
                </a:ext>
              </a:extLst>
            </p:cNvPr>
            <p:cNvSpPr/>
            <p:nvPr/>
          </p:nvSpPr>
          <p:spPr>
            <a:xfrm>
              <a:off x="2095160" y="4958795"/>
              <a:ext cx="1153294" cy="559104"/>
            </a:xfrm>
            <a:custGeom>
              <a:avLst/>
              <a:gdLst>
                <a:gd name="connsiteX0" fmla="*/ 932 w 1153294"/>
                <a:gd name="connsiteY0" fmla="*/ 170406 h 559104"/>
                <a:gd name="connsiteX1" fmla="*/ 106899 w 1153294"/>
                <a:gd name="connsiteY1" fmla="*/ 342986 h 559104"/>
                <a:gd name="connsiteX2" fmla="*/ 107639 w 1153294"/>
                <a:gd name="connsiteY2" fmla="*/ 347655 h 559104"/>
                <a:gd name="connsiteX3" fmla="*/ 55911 w 1153294"/>
                <a:gd name="connsiteY3" fmla="*/ 550740 h 559104"/>
                <a:gd name="connsiteX4" fmla="*/ 66202 w 1153294"/>
                <a:gd name="connsiteY4" fmla="*/ 558780 h 559104"/>
                <a:gd name="connsiteX5" fmla="*/ 753676 w 1153294"/>
                <a:gd name="connsiteY5" fmla="*/ 374915 h 559104"/>
                <a:gd name="connsiteX6" fmla="*/ 764049 w 1153294"/>
                <a:gd name="connsiteY6" fmla="*/ 380412 h 559104"/>
                <a:gd name="connsiteX7" fmla="*/ 788125 w 1153294"/>
                <a:gd name="connsiteY7" fmla="*/ 509708 h 559104"/>
                <a:gd name="connsiteX8" fmla="*/ 801718 w 1153294"/>
                <a:gd name="connsiteY8" fmla="*/ 513560 h 559104"/>
                <a:gd name="connsiteX9" fmla="*/ 1150860 w 1153294"/>
                <a:gd name="connsiteY9" fmla="*/ 222788 h 559104"/>
                <a:gd name="connsiteX10" fmla="*/ 1149364 w 1153294"/>
                <a:gd name="connsiteY10" fmla="*/ 211932 h 559104"/>
                <a:gd name="connsiteX11" fmla="*/ 735730 w 1153294"/>
                <a:gd name="connsiteY11" fmla="*/ 984 h 559104"/>
                <a:gd name="connsiteX12" fmla="*/ 723529 w 1153294"/>
                <a:gd name="connsiteY12" fmla="*/ 6810 h 559104"/>
                <a:gd name="connsiteX13" fmla="*/ 721597 w 1153294"/>
                <a:gd name="connsiteY13" fmla="*/ 130652 h 559104"/>
                <a:gd name="connsiteX14" fmla="*/ 713838 w 1153294"/>
                <a:gd name="connsiteY14" fmla="*/ 137447 h 559104"/>
                <a:gd name="connsiteX15" fmla="*/ 7766 w 1153294"/>
                <a:gd name="connsiteY15" fmla="*/ 160316 h 559104"/>
                <a:gd name="connsiteX16" fmla="*/ 932 w 1153294"/>
                <a:gd name="connsiteY16" fmla="*/ 170406 h 5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3294" h="559104">
                  <a:moveTo>
                    <a:pt x="932" y="170406"/>
                  </a:moveTo>
                  <a:lnTo>
                    <a:pt x="106899" y="342986"/>
                  </a:lnTo>
                  <a:cubicBezTo>
                    <a:pt x="107780" y="344422"/>
                    <a:pt x="108039" y="346073"/>
                    <a:pt x="107639" y="347655"/>
                  </a:cubicBezTo>
                  <a:lnTo>
                    <a:pt x="55911" y="550740"/>
                  </a:lnTo>
                  <a:cubicBezTo>
                    <a:pt x="54593" y="555908"/>
                    <a:pt x="60294" y="560362"/>
                    <a:pt x="66202" y="558780"/>
                  </a:cubicBezTo>
                  <a:lnTo>
                    <a:pt x="753676" y="374915"/>
                  </a:lnTo>
                  <a:cubicBezTo>
                    <a:pt x="758370" y="373656"/>
                    <a:pt x="763279" y="376256"/>
                    <a:pt x="764049" y="380412"/>
                  </a:cubicBezTo>
                  <a:lnTo>
                    <a:pt x="788125" y="509708"/>
                  </a:lnTo>
                  <a:cubicBezTo>
                    <a:pt x="789154" y="515224"/>
                    <a:pt x="797039" y="517464"/>
                    <a:pt x="801718" y="513560"/>
                  </a:cubicBezTo>
                  <a:lnTo>
                    <a:pt x="1150860" y="222788"/>
                  </a:lnTo>
                  <a:cubicBezTo>
                    <a:pt x="1154650" y="219631"/>
                    <a:pt x="1153910" y="214254"/>
                    <a:pt x="1149364" y="211932"/>
                  </a:cubicBezTo>
                  <a:lnTo>
                    <a:pt x="735730" y="984"/>
                  </a:lnTo>
                  <a:cubicBezTo>
                    <a:pt x="730392" y="-1737"/>
                    <a:pt x="723618" y="1502"/>
                    <a:pt x="723529" y="6810"/>
                  </a:cubicBezTo>
                  <a:lnTo>
                    <a:pt x="721597" y="130652"/>
                  </a:lnTo>
                  <a:cubicBezTo>
                    <a:pt x="721538" y="134322"/>
                    <a:pt x="718132" y="137308"/>
                    <a:pt x="713838" y="137447"/>
                  </a:cubicBezTo>
                  <a:lnTo>
                    <a:pt x="7766" y="160316"/>
                  </a:lnTo>
                  <a:cubicBezTo>
                    <a:pt x="1843" y="160512"/>
                    <a:pt x="-1822" y="165921"/>
                    <a:pt x="932" y="170406"/>
                  </a:cubicBezTo>
                  <a:close/>
                </a:path>
              </a:pathLst>
            </a:custGeom>
            <a:solidFill>
              <a:srgbClr val="FFFFFF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64" name="Frihåndsform: figur 163">
              <a:extLst>
                <a:ext uri="{FF2B5EF4-FFF2-40B4-BE49-F238E27FC236}">
                  <a16:creationId xmlns:a16="http://schemas.microsoft.com/office/drawing/2014/main" id="{9B6C0F7C-64BF-840A-E921-E985A1618392}"/>
                </a:ext>
              </a:extLst>
            </p:cNvPr>
            <p:cNvSpPr/>
            <p:nvPr/>
          </p:nvSpPr>
          <p:spPr>
            <a:xfrm>
              <a:off x="2072128" y="4936976"/>
              <a:ext cx="1191132" cy="598919"/>
            </a:xfrm>
            <a:custGeom>
              <a:avLst/>
              <a:gdLst>
                <a:gd name="connsiteX0" fmla="*/ 1184523 w 1191132"/>
                <a:gd name="connsiteY0" fmla="*/ 227260 h 598919"/>
                <a:gd name="connsiteX1" fmla="*/ 750959 w 1191132"/>
                <a:gd name="connsiteY1" fmla="*/ 1439 h 598919"/>
                <a:gd name="connsiteX2" fmla="*/ 732761 w 1191132"/>
                <a:gd name="connsiteY2" fmla="*/ 10359 h 598919"/>
                <a:gd name="connsiteX3" fmla="*/ 734538 w 1191132"/>
                <a:gd name="connsiteY3" fmla="*/ 147214 h 598919"/>
                <a:gd name="connsiteX4" fmla="*/ 27814 w 1191132"/>
                <a:gd name="connsiteY4" fmla="*/ 171146 h 598919"/>
                <a:gd name="connsiteX5" fmla="*/ 13437 w 1191132"/>
                <a:gd name="connsiteY5" fmla="*/ 171172 h 598919"/>
                <a:gd name="connsiteX6" fmla="*/ 2109 w 1191132"/>
                <a:gd name="connsiteY6" fmla="*/ 188037 h 598919"/>
                <a:gd name="connsiteX7" fmla="*/ 116242 w 1191132"/>
                <a:gd name="connsiteY7" fmla="*/ 370498 h 598919"/>
                <a:gd name="connsiteX8" fmla="*/ 61537 w 1191132"/>
                <a:gd name="connsiteY8" fmla="*/ 584559 h 598919"/>
                <a:gd name="connsiteX9" fmla="*/ 77766 w 1191132"/>
                <a:gd name="connsiteY9" fmla="*/ 598426 h 598919"/>
                <a:gd name="connsiteX10" fmla="*/ 776561 w 1191132"/>
                <a:gd name="connsiteY10" fmla="*/ 408576 h 598919"/>
                <a:gd name="connsiteX11" fmla="*/ 795099 w 1191132"/>
                <a:gd name="connsiteY11" fmla="*/ 523467 h 598919"/>
                <a:gd name="connsiteX12" fmla="*/ 805864 w 1191132"/>
                <a:gd name="connsiteY12" fmla="*/ 548974 h 598919"/>
                <a:gd name="connsiteX13" fmla="*/ 827082 w 1191132"/>
                <a:gd name="connsiteY13" fmla="*/ 551308 h 598919"/>
                <a:gd name="connsiteX14" fmla="*/ 995875 w 1191132"/>
                <a:gd name="connsiteY14" fmla="*/ 407595 h 598919"/>
                <a:gd name="connsiteX15" fmla="*/ 1187255 w 1191132"/>
                <a:gd name="connsiteY15" fmla="*/ 245372 h 598919"/>
                <a:gd name="connsiteX16" fmla="*/ 1184523 w 1191132"/>
                <a:gd name="connsiteY16" fmla="*/ 227260 h 598919"/>
                <a:gd name="connsiteX17" fmla="*/ 1075581 w 1191132"/>
                <a:gd name="connsiteY17" fmla="*/ 307160 h 598919"/>
                <a:gd name="connsiteX18" fmla="*/ 822610 w 1191132"/>
                <a:gd name="connsiteY18" fmla="*/ 522429 h 598919"/>
                <a:gd name="connsiteX19" fmla="*/ 800296 w 1191132"/>
                <a:gd name="connsiteY19" fmla="*/ 389774 h 598919"/>
                <a:gd name="connsiteX20" fmla="*/ 783675 w 1191132"/>
                <a:gd name="connsiteY20" fmla="*/ 381715 h 598919"/>
                <a:gd name="connsiteX21" fmla="*/ 94579 w 1191132"/>
                <a:gd name="connsiteY21" fmla="*/ 569832 h 598919"/>
                <a:gd name="connsiteX22" fmla="*/ 142169 w 1191132"/>
                <a:gd name="connsiteY22" fmla="*/ 372207 h 598919"/>
                <a:gd name="connsiteX23" fmla="*/ 136572 w 1191132"/>
                <a:gd name="connsiteY23" fmla="*/ 354702 h 598919"/>
                <a:gd name="connsiteX24" fmla="*/ 38683 w 1191132"/>
                <a:gd name="connsiteY24" fmla="*/ 193459 h 598919"/>
                <a:gd name="connsiteX25" fmla="*/ 737285 w 1191132"/>
                <a:gd name="connsiteY25" fmla="*/ 169128 h 598919"/>
                <a:gd name="connsiteX26" fmla="*/ 744170 w 1191132"/>
                <a:gd name="connsiteY26" fmla="*/ 168900 h 598919"/>
                <a:gd name="connsiteX27" fmla="*/ 753876 w 1191132"/>
                <a:gd name="connsiteY27" fmla="*/ 150440 h 598919"/>
                <a:gd name="connsiteX28" fmla="*/ 756549 w 1191132"/>
                <a:gd name="connsiteY28" fmla="*/ 29236 h 598919"/>
                <a:gd name="connsiteX29" fmla="*/ 1155864 w 1191132"/>
                <a:gd name="connsiteY29" fmla="*/ 239432 h 598919"/>
                <a:gd name="connsiteX30" fmla="*/ 1075581 w 1191132"/>
                <a:gd name="connsiteY30" fmla="*/ 307160 h 5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1132" h="598919">
                  <a:moveTo>
                    <a:pt x="1184523" y="227260"/>
                  </a:moveTo>
                  <a:cubicBezTo>
                    <a:pt x="1039274" y="153009"/>
                    <a:pt x="894373" y="78258"/>
                    <a:pt x="750959" y="1439"/>
                  </a:cubicBezTo>
                  <a:cubicBezTo>
                    <a:pt x="743163" y="-2705"/>
                    <a:pt x="732673" y="2666"/>
                    <a:pt x="732761" y="10359"/>
                  </a:cubicBezTo>
                  <a:cubicBezTo>
                    <a:pt x="733302" y="55984"/>
                    <a:pt x="734553" y="101583"/>
                    <a:pt x="734538" y="147214"/>
                  </a:cubicBezTo>
                  <a:cubicBezTo>
                    <a:pt x="499025" y="156096"/>
                    <a:pt x="263594" y="168843"/>
                    <a:pt x="27814" y="171146"/>
                  </a:cubicBezTo>
                  <a:cubicBezTo>
                    <a:pt x="23024" y="171165"/>
                    <a:pt x="18234" y="171178"/>
                    <a:pt x="13437" y="171172"/>
                  </a:cubicBezTo>
                  <a:cubicBezTo>
                    <a:pt x="4338" y="171165"/>
                    <a:pt x="-4043" y="180996"/>
                    <a:pt x="2109" y="188037"/>
                  </a:cubicBezTo>
                  <a:cubicBezTo>
                    <a:pt x="49581" y="244031"/>
                    <a:pt x="83555" y="307533"/>
                    <a:pt x="116242" y="370498"/>
                  </a:cubicBezTo>
                  <a:cubicBezTo>
                    <a:pt x="103982" y="442769"/>
                    <a:pt x="87960" y="515034"/>
                    <a:pt x="61537" y="584559"/>
                  </a:cubicBezTo>
                  <a:cubicBezTo>
                    <a:pt x="58406" y="592524"/>
                    <a:pt x="68460" y="601083"/>
                    <a:pt x="77766" y="598426"/>
                  </a:cubicBezTo>
                  <a:cubicBezTo>
                    <a:pt x="309222" y="531014"/>
                    <a:pt x="548451" y="484497"/>
                    <a:pt x="776561" y="408576"/>
                  </a:cubicBezTo>
                  <a:cubicBezTo>
                    <a:pt x="782513" y="446862"/>
                    <a:pt x="785200" y="485699"/>
                    <a:pt x="795099" y="523467"/>
                  </a:cubicBezTo>
                  <a:cubicBezTo>
                    <a:pt x="797424" y="532070"/>
                    <a:pt x="800148" y="541496"/>
                    <a:pt x="805864" y="548974"/>
                  </a:cubicBezTo>
                  <a:cubicBezTo>
                    <a:pt x="810565" y="555123"/>
                    <a:pt x="820700" y="556800"/>
                    <a:pt x="827082" y="551308"/>
                  </a:cubicBezTo>
                  <a:cubicBezTo>
                    <a:pt x="883038" y="503140"/>
                    <a:pt x="939460" y="455371"/>
                    <a:pt x="995875" y="407595"/>
                  </a:cubicBezTo>
                  <a:cubicBezTo>
                    <a:pt x="1059700" y="353544"/>
                    <a:pt x="1123437" y="299423"/>
                    <a:pt x="1187255" y="245372"/>
                  </a:cubicBezTo>
                  <a:cubicBezTo>
                    <a:pt x="1193482" y="240102"/>
                    <a:pt x="1191949" y="231049"/>
                    <a:pt x="1184523" y="227260"/>
                  </a:cubicBezTo>
                  <a:close/>
                  <a:moveTo>
                    <a:pt x="1075581" y="307160"/>
                  </a:moveTo>
                  <a:cubicBezTo>
                    <a:pt x="990951" y="378653"/>
                    <a:pt x="906640" y="450424"/>
                    <a:pt x="822610" y="522429"/>
                  </a:cubicBezTo>
                  <a:cubicBezTo>
                    <a:pt x="810261" y="479227"/>
                    <a:pt x="808995" y="433818"/>
                    <a:pt x="800296" y="389774"/>
                  </a:cubicBezTo>
                  <a:cubicBezTo>
                    <a:pt x="799045" y="384024"/>
                    <a:pt x="790094" y="379640"/>
                    <a:pt x="783675" y="381715"/>
                  </a:cubicBezTo>
                  <a:cubicBezTo>
                    <a:pt x="559016" y="457636"/>
                    <a:pt x="323044" y="503659"/>
                    <a:pt x="94579" y="569832"/>
                  </a:cubicBezTo>
                  <a:cubicBezTo>
                    <a:pt x="116294" y="505121"/>
                    <a:pt x="130508" y="438720"/>
                    <a:pt x="142169" y="372207"/>
                  </a:cubicBezTo>
                  <a:cubicBezTo>
                    <a:pt x="143235" y="365653"/>
                    <a:pt x="139548" y="360585"/>
                    <a:pt x="136572" y="354702"/>
                  </a:cubicBezTo>
                  <a:cubicBezTo>
                    <a:pt x="107928" y="299347"/>
                    <a:pt x="77869" y="244069"/>
                    <a:pt x="38683" y="193459"/>
                  </a:cubicBezTo>
                  <a:cubicBezTo>
                    <a:pt x="271738" y="190176"/>
                    <a:pt x="504467" y="177972"/>
                    <a:pt x="737285" y="169128"/>
                  </a:cubicBezTo>
                  <a:cubicBezTo>
                    <a:pt x="739580" y="169052"/>
                    <a:pt x="741875" y="168976"/>
                    <a:pt x="744170" y="168900"/>
                  </a:cubicBezTo>
                  <a:cubicBezTo>
                    <a:pt x="756305" y="168527"/>
                    <a:pt x="759562" y="156577"/>
                    <a:pt x="753876" y="150440"/>
                  </a:cubicBezTo>
                  <a:cubicBezTo>
                    <a:pt x="754431" y="110029"/>
                    <a:pt x="755697" y="69642"/>
                    <a:pt x="756549" y="29236"/>
                  </a:cubicBezTo>
                  <a:cubicBezTo>
                    <a:pt x="888013" y="101532"/>
                    <a:pt x="1022209" y="170153"/>
                    <a:pt x="1155864" y="239432"/>
                  </a:cubicBezTo>
                  <a:cubicBezTo>
                    <a:pt x="1129093" y="262004"/>
                    <a:pt x="1102337" y="284576"/>
                    <a:pt x="1075581" y="307160"/>
                  </a:cubicBezTo>
                  <a:close/>
                </a:path>
              </a:pathLst>
            </a:custGeom>
            <a:solidFill>
              <a:srgbClr val="000000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grpSp>
        <p:nvGrpSpPr>
          <p:cNvPr id="168" name="Grafikk 160" descr="En flygende pil">
            <a:extLst>
              <a:ext uri="{FF2B5EF4-FFF2-40B4-BE49-F238E27FC236}">
                <a16:creationId xmlns:a16="http://schemas.microsoft.com/office/drawing/2014/main" id="{5B74F9B3-4EEE-39D7-68E8-2A575BC2F7FB}"/>
              </a:ext>
            </a:extLst>
          </p:cNvPr>
          <p:cNvGrpSpPr/>
          <p:nvPr/>
        </p:nvGrpSpPr>
        <p:grpSpPr>
          <a:xfrm rot="437568">
            <a:off x="-14400323" y="4092002"/>
            <a:ext cx="1050918" cy="598919"/>
            <a:chOff x="2072128" y="4936976"/>
            <a:chExt cx="1191132" cy="598919"/>
          </a:xfrm>
        </p:grpSpPr>
        <p:sp>
          <p:nvSpPr>
            <p:cNvPr id="169" name="Frihåndsform: figur 168">
              <a:extLst>
                <a:ext uri="{FF2B5EF4-FFF2-40B4-BE49-F238E27FC236}">
                  <a16:creationId xmlns:a16="http://schemas.microsoft.com/office/drawing/2014/main" id="{96D88DC9-ADA6-AC62-E3A6-8485A1787EC7}"/>
                </a:ext>
              </a:extLst>
            </p:cNvPr>
            <p:cNvSpPr/>
            <p:nvPr/>
          </p:nvSpPr>
          <p:spPr>
            <a:xfrm>
              <a:off x="2095160" y="4958795"/>
              <a:ext cx="1153294" cy="559104"/>
            </a:xfrm>
            <a:custGeom>
              <a:avLst/>
              <a:gdLst>
                <a:gd name="connsiteX0" fmla="*/ 932 w 1153294"/>
                <a:gd name="connsiteY0" fmla="*/ 170406 h 559104"/>
                <a:gd name="connsiteX1" fmla="*/ 106899 w 1153294"/>
                <a:gd name="connsiteY1" fmla="*/ 342986 h 559104"/>
                <a:gd name="connsiteX2" fmla="*/ 107639 w 1153294"/>
                <a:gd name="connsiteY2" fmla="*/ 347655 h 559104"/>
                <a:gd name="connsiteX3" fmla="*/ 55911 w 1153294"/>
                <a:gd name="connsiteY3" fmla="*/ 550740 h 559104"/>
                <a:gd name="connsiteX4" fmla="*/ 66202 w 1153294"/>
                <a:gd name="connsiteY4" fmla="*/ 558780 h 559104"/>
                <a:gd name="connsiteX5" fmla="*/ 753676 w 1153294"/>
                <a:gd name="connsiteY5" fmla="*/ 374915 h 559104"/>
                <a:gd name="connsiteX6" fmla="*/ 764049 w 1153294"/>
                <a:gd name="connsiteY6" fmla="*/ 380412 h 559104"/>
                <a:gd name="connsiteX7" fmla="*/ 788125 w 1153294"/>
                <a:gd name="connsiteY7" fmla="*/ 509708 h 559104"/>
                <a:gd name="connsiteX8" fmla="*/ 801718 w 1153294"/>
                <a:gd name="connsiteY8" fmla="*/ 513560 h 559104"/>
                <a:gd name="connsiteX9" fmla="*/ 1150860 w 1153294"/>
                <a:gd name="connsiteY9" fmla="*/ 222788 h 559104"/>
                <a:gd name="connsiteX10" fmla="*/ 1149364 w 1153294"/>
                <a:gd name="connsiteY10" fmla="*/ 211932 h 559104"/>
                <a:gd name="connsiteX11" fmla="*/ 735730 w 1153294"/>
                <a:gd name="connsiteY11" fmla="*/ 984 h 559104"/>
                <a:gd name="connsiteX12" fmla="*/ 723529 w 1153294"/>
                <a:gd name="connsiteY12" fmla="*/ 6810 h 559104"/>
                <a:gd name="connsiteX13" fmla="*/ 721597 w 1153294"/>
                <a:gd name="connsiteY13" fmla="*/ 130652 h 559104"/>
                <a:gd name="connsiteX14" fmla="*/ 713838 w 1153294"/>
                <a:gd name="connsiteY14" fmla="*/ 137447 h 559104"/>
                <a:gd name="connsiteX15" fmla="*/ 7766 w 1153294"/>
                <a:gd name="connsiteY15" fmla="*/ 160316 h 559104"/>
                <a:gd name="connsiteX16" fmla="*/ 932 w 1153294"/>
                <a:gd name="connsiteY16" fmla="*/ 170406 h 5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3294" h="559104">
                  <a:moveTo>
                    <a:pt x="932" y="170406"/>
                  </a:moveTo>
                  <a:lnTo>
                    <a:pt x="106899" y="342986"/>
                  </a:lnTo>
                  <a:cubicBezTo>
                    <a:pt x="107780" y="344422"/>
                    <a:pt x="108039" y="346073"/>
                    <a:pt x="107639" y="347655"/>
                  </a:cubicBezTo>
                  <a:lnTo>
                    <a:pt x="55911" y="550740"/>
                  </a:lnTo>
                  <a:cubicBezTo>
                    <a:pt x="54593" y="555908"/>
                    <a:pt x="60294" y="560362"/>
                    <a:pt x="66202" y="558780"/>
                  </a:cubicBezTo>
                  <a:lnTo>
                    <a:pt x="753676" y="374915"/>
                  </a:lnTo>
                  <a:cubicBezTo>
                    <a:pt x="758370" y="373656"/>
                    <a:pt x="763279" y="376256"/>
                    <a:pt x="764049" y="380412"/>
                  </a:cubicBezTo>
                  <a:lnTo>
                    <a:pt x="788125" y="509708"/>
                  </a:lnTo>
                  <a:cubicBezTo>
                    <a:pt x="789154" y="515224"/>
                    <a:pt x="797039" y="517464"/>
                    <a:pt x="801718" y="513560"/>
                  </a:cubicBezTo>
                  <a:lnTo>
                    <a:pt x="1150860" y="222788"/>
                  </a:lnTo>
                  <a:cubicBezTo>
                    <a:pt x="1154650" y="219631"/>
                    <a:pt x="1153910" y="214254"/>
                    <a:pt x="1149364" y="211932"/>
                  </a:cubicBezTo>
                  <a:lnTo>
                    <a:pt x="735730" y="984"/>
                  </a:lnTo>
                  <a:cubicBezTo>
                    <a:pt x="730392" y="-1737"/>
                    <a:pt x="723618" y="1502"/>
                    <a:pt x="723529" y="6810"/>
                  </a:cubicBezTo>
                  <a:lnTo>
                    <a:pt x="721597" y="130652"/>
                  </a:lnTo>
                  <a:cubicBezTo>
                    <a:pt x="721538" y="134322"/>
                    <a:pt x="718132" y="137308"/>
                    <a:pt x="713838" y="137447"/>
                  </a:cubicBezTo>
                  <a:lnTo>
                    <a:pt x="7766" y="160316"/>
                  </a:lnTo>
                  <a:cubicBezTo>
                    <a:pt x="1843" y="160512"/>
                    <a:pt x="-1822" y="165921"/>
                    <a:pt x="932" y="170406"/>
                  </a:cubicBezTo>
                  <a:close/>
                </a:path>
              </a:pathLst>
            </a:custGeom>
            <a:solidFill>
              <a:srgbClr val="FFFFFF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70" name="Frihåndsform: figur 169">
              <a:extLst>
                <a:ext uri="{FF2B5EF4-FFF2-40B4-BE49-F238E27FC236}">
                  <a16:creationId xmlns:a16="http://schemas.microsoft.com/office/drawing/2014/main" id="{D2E52E91-7DF8-AC7B-D9C1-A5A5649F1804}"/>
                </a:ext>
              </a:extLst>
            </p:cNvPr>
            <p:cNvSpPr/>
            <p:nvPr/>
          </p:nvSpPr>
          <p:spPr>
            <a:xfrm>
              <a:off x="2072128" y="4936976"/>
              <a:ext cx="1191132" cy="598919"/>
            </a:xfrm>
            <a:custGeom>
              <a:avLst/>
              <a:gdLst>
                <a:gd name="connsiteX0" fmla="*/ 1184523 w 1191132"/>
                <a:gd name="connsiteY0" fmla="*/ 227260 h 598919"/>
                <a:gd name="connsiteX1" fmla="*/ 750959 w 1191132"/>
                <a:gd name="connsiteY1" fmla="*/ 1439 h 598919"/>
                <a:gd name="connsiteX2" fmla="*/ 732761 w 1191132"/>
                <a:gd name="connsiteY2" fmla="*/ 10359 h 598919"/>
                <a:gd name="connsiteX3" fmla="*/ 734538 w 1191132"/>
                <a:gd name="connsiteY3" fmla="*/ 147214 h 598919"/>
                <a:gd name="connsiteX4" fmla="*/ 27814 w 1191132"/>
                <a:gd name="connsiteY4" fmla="*/ 171146 h 598919"/>
                <a:gd name="connsiteX5" fmla="*/ 13437 w 1191132"/>
                <a:gd name="connsiteY5" fmla="*/ 171172 h 598919"/>
                <a:gd name="connsiteX6" fmla="*/ 2109 w 1191132"/>
                <a:gd name="connsiteY6" fmla="*/ 188037 h 598919"/>
                <a:gd name="connsiteX7" fmla="*/ 116242 w 1191132"/>
                <a:gd name="connsiteY7" fmla="*/ 370498 h 598919"/>
                <a:gd name="connsiteX8" fmla="*/ 61537 w 1191132"/>
                <a:gd name="connsiteY8" fmla="*/ 584559 h 598919"/>
                <a:gd name="connsiteX9" fmla="*/ 77766 w 1191132"/>
                <a:gd name="connsiteY9" fmla="*/ 598426 h 598919"/>
                <a:gd name="connsiteX10" fmla="*/ 776561 w 1191132"/>
                <a:gd name="connsiteY10" fmla="*/ 408576 h 598919"/>
                <a:gd name="connsiteX11" fmla="*/ 795099 w 1191132"/>
                <a:gd name="connsiteY11" fmla="*/ 523467 h 598919"/>
                <a:gd name="connsiteX12" fmla="*/ 805864 w 1191132"/>
                <a:gd name="connsiteY12" fmla="*/ 548974 h 598919"/>
                <a:gd name="connsiteX13" fmla="*/ 827082 w 1191132"/>
                <a:gd name="connsiteY13" fmla="*/ 551308 h 598919"/>
                <a:gd name="connsiteX14" fmla="*/ 995875 w 1191132"/>
                <a:gd name="connsiteY14" fmla="*/ 407595 h 598919"/>
                <a:gd name="connsiteX15" fmla="*/ 1187255 w 1191132"/>
                <a:gd name="connsiteY15" fmla="*/ 245372 h 598919"/>
                <a:gd name="connsiteX16" fmla="*/ 1184523 w 1191132"/>
                <a:gd name="connsiteY16" fmla="*/ 227260 h 598919"/>
                <a:gd name="connsiteX17" fmla="*/ 1075581 w 1191132"/>
                <a:gd name="connsiteY17" fmla="*/ 307160 h 598919"/>
                <a:gd name="connsiteX18" fmla="*/ 822610 w 1191132"/>
                <a:gd name="connsiteY18" fmla="*/ 522429 h 598919"/>
                <a:gd name="connsiteX19" fmla="*/ 800296 w 1191132"/>
                <a:gd name="connsiteY19" fmla="*/ 389774 h 598919"/>
                <a:gd name="connsiteX20" fmla="*/ 783675 w 1191132"/>
                <a:gd name="connsiteY20" fmla="*/ 381715 h 598919"/>
                <a:gd name="connsiteX21" fmla="*/ 94579 w 1191132"/>
                <a:gd name="connsiteY21" fmla="*/ 569832 h 598919"/>
                <a:gd name="connsiteX22" fmla="*/ 142169 w 1191132"/>
                <a:gd name="connsiteY22" fmla="*/ 372207 h 598919"/>
                <a:gd name="connsiteX23" fmla="*/ 136572 w 1191132"/>
                <a:gd name="connsiteY23" fmla="*/ 354702 h 598919"/>
                <a:gd name="connsiteX24" fmla="*/ 38683 w 1191132"/>
                <a:gd name="connsiteY24" fmla="*/ 193459 h 598919"/>
                <a:gd name="connsiteX25" fmla="*/ 737285 w 1191132"/>
                <a:gd name="connsiteY25" fmla="*/ 169128 h 598919"/>
                <a:gd name="connsiteX26" fmla="*/ 744170 w 1191132"/>
                <a:gd name="connsiteY26" fmla="*/ 168900 h 598919"/>
                <a:gd name="connsiteX27" fmla="*/ 753876 w 1191132"/>
                <a:gd name="connsiteY27" fmla="*/ 150440 h 598919"/>
                <a:gd name="connsiteX28" fmla="*/ 756549 w 1191132"/>
                <a:gd name="connsiteY28" fmla="*/ 29236 h 598919"/>
                <a:gd name="connsiteX29" fmla="*/ 1155864 w 1191132"/>
                <a:gd name="connsiteY29" fmla="*/ 239432 h 598919"/>
                <a:gd name="connsiteX30" fmla="*/ 1075581 w 1191132"/>
                <a:gd name="connsiteY30" fmla="*/ 307160 h 5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1132" h="598919">
                  <a:moveTo>
                    <a:pt x="1184523" y="227260"/>
                  </a:moveTo>
                  <a:cubicBezTo>
                    <a:pt x="1039274" y="153009"/>
                    <a:pt x="894373" y="78258"/>
                    <a:pt x="750959" y="1439"/>
                  </a:cubicBezTo>
                  <a:cubicBezTo>
                    <a:pt x="743163" y="-2705"/>
                    <a:pt x="732673" y="2666"/>
                    <a:pt x="732761" y="10359"/>
                  </a:cubicBezTo>
                  <a:cubicBezTo>
                    <a:pt x="733302" y="55984"/>
                    <a:pt x="734553" y="101583"/>
                    <a:pt x="734538" y="147214"/>
                  </a:cubicBezTo>
                  <a:cubicBezTo>
                    <a:pt x="499025" y="156096"/>
                    <a:pt x="263594" y="168843"/>
                    <a:pt x="27814" y="171146"/>
                  </a:cubicBezTo>
                  <a:cubicBezTo>
                    <a:pt x="23024" y="171165"/>
                    <a:pt x="18234" y="171178"/>
                    <a:pt x="13437" y="171172"/>
                  </a:cubicBezTo>
                  <a:cubicBezTo>
                    <a:pt x="4338" y="171165"/>
                    <a:pt x="-4043" y="180996"/>
                    <a:pt x="2109" y="188037"/>
                  </a:cubicBezTo>
                  <a:cubicBezTo>
                    <a:pt x="49581" y="244031"/>
                    <a:pt x="83555" y="307533"/>
                    <a:pt x="116242" y="370498"/>
                  </a:cubicBezTo>
                  <a:cubicBezTo>
                    <a:pt x="103982" y="442769"/>
                    <a:pt x="87960" y="515034"/>
                    <a:pt x="61537" y="584559"/>
                  </a:cubicBezTo>
                  <a:cubicBezTo>
                    <a:pt x="58406" y="592524"/>
                    <a:pt x="68460" y="601083"/>
                    <a:pt x="77766" y="598426"/>
                  </a:cubicBezTo>
                  <a:cubicBezTo>
                    <a:pt x="309222" y="531014"/>
                    <a:pt x="548451" y="484497"/>
                    <a:pt x="776561" y="408576"/>
                  </a:cubicBezTo>
                  <a:cubicBezTo>
                    <a:pt x="782513" y="446862"/>
                    <a:pt x="785200" y="485699"/>
                    <a:pt x="795099" y="523467"/>
                  </a:cubicBezTo>
                  <a:cubicBezTo>
                    <a:pt x="797424" y="532070"/>
                    <a:pt x="800148" y="541496"/>
                    <a:pt x="805864" y="548974"/>
                  </a:cubicBezTo>
                  <a:cubicBezTo>
                    <a:pt x="810565" y="555123"/>
                    <a:pt x="820700" y="556800"/>
                    <a:pt x="827082" y="551308"/>
                  </a:cubicBezTo>
                  <a:cubicBezTo>
                    <a:pt x="883038" y="503140"/>
                    <a:pt x="939460" y="455371"/>
                    <a:pt x="995875" y="407595"/>
                  </a:cubicBezTo>
                  <a:cubicBezTo>
                    <a:pt x="1059700" y="353544"/>
                    <a:pt x="1123437" y="299423"/>
                    <a:pt x="1187255" y="245372"/>
                  </a:cubicBezTo>
                  <a:cubicBezTo>
                    <a:pt x="1193482" y="240102"/>
                    <a:pt x="1191949" y="231049"/>
                    <a:pt x="1184523" y="227260"/>
                  </a:cubicBezTo>
                  <a:close/>
                  <a:moveTo>
                    <a:pt x="1075581" y="307160"/>
                  </a:moveTo>
                  <a:cubicBezTo>
                    <a:pt x="990951" y="378653"/>
                    <a:pt x="906640" y="450424"/>
                    <a:pt x="822610" y="522429"/>
                  </a:cubicBezTo>
                  <a:cubicBezTo>
                    <a:pt x="810261" y="479227"/>
                    <a:pt x="808995" y="433818"/>
                    <a:pt x="800296" y="389774"/>
                  </a:cubicBezTo>
                  <a:cubicBezTo>
                    <a:pt x="799045" y="384024"/>
                    <a:pt x="790094" y="379640"/>
                    <a:pt x="783675" y="381715"/>
                  </a:cubicBezTo>
                  <a:cubicBezTo>
                    <a:pt x="559016" y="457636"/>
                    <a:pt x="323044" y="503659"/>
                    <a:pt x="94579" y="569832"/>
                  </a:cubicBezTo>
                  <a:cubicBezTo>
                    <a:pt x="116294" y="505121"/>
                    <a:pt x="130508" y="438720"/>
                    <a:pt x="142169" y="372207"/>
                  </a:cubicBezTo>
                  <a:cubicBezTo>
                    <a:pt x="143235" y="365653"/>
                    <a:pt x="139548" y="360585"/>
                    <a:pt x="136572" y="354702"/>
                  </a:cubicBezTo>
                  <a:cubicBezTo>
                    <a:pt x="107928" y="299347"/>
                    <a:pt x="77869" y="244069"/>
                    <a:pt x="38683" y="193459"/>
                  </a:cubicBezTo>
                  <a:cubicBezTo>
                    <a:pt x="271738" y="190176"/>
                    <a:pt x="504467" y="177972"/>
                    <a:pt x="737285" y="169128"/>
                  </a:cubicBezTo>
                  <a:cubicBezTo>
                    <a:pt x="739580" y="169052"/>
                    <a:pt x="741875" y="168976"/>
                    <a:pt x="744170" y="168900"/>
                  </a:cubicBezTo>
                  <a:cubicBezTo>
                    <a:pt x="756305" y="168527"/>
                    <a:pt x="759562" y="156577"/>
                    <a:pt x="753876" y="150440"/>
                  </a:cubicBezTo>
                  <a:cubicBezTo>
                    <a:pt x="754431" y="110029"/>
                    <a:pt x="755697" y="69642"/>
                    <a:pt x="756549" y="29236"/>
                  </a:cubicBezTo>
                  <a:cubicBezTo>
                    <a:pt x="888013" y="101532"/>
                    <a:pt x="1022209" y="170153"/>
                    <a:pt x="1155864" y="239432"/>
                  </a:cubicBezTo>
                  <a:cubicBezTo>
                    <a:pt x="1129093" y="262004"/>
                    <a:pt x="1102337" y="284576"/>
                    <a:pt x="1075581" y="307160"/>
                  </a:cubicBezTo>
                  <a:close/>
                </a:path>
              </a:pathLst>
            </a:custGeom>
            <a:solidFill>
              <a:srgbClr val="000000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139" name="Grafikk 114" descr="Avmerking med heldekkende fyll">
            <a:extLst>
              <a:ext uri="{FF2B5EF4-FFF2-40B4-BE49-F238E27FC236}">
                <a16:creationId xmlns:a16="http://schemas.microsoft.com/office/drawing/2014/main" id="{A82EC75F-6A33-0ABC-B12B-68C49C59990E}"/>
              </a:ext>
            </a:extLst>
          </p:cNvPr>
          <p:cNvSpPr/>
          <p:nvPr/>
        </p:nvSpPr>
        <p:spPr>
          <a:xfrm>
            <a:off x="-8903900" y="14415325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  <p:sp>
        <p:nvSpPr>
          <p:cNvPr id="115" name="Grafikk 114" descr="Avmerking med heldekkende fyll">
            <a:extLst>
              <a:ext uri="{FF2B5EF4-FFF2-40B4-BE49-F238E27FC236}">
                <a16:creationId xmlns:a16="http://schemas.microsoft.com/office/drawing/2014/main" id="{B913B6CB-9231-177E-5DFC-FB876AED6B23}"/>
              </a:ext>
            </a:extLst>
          </p:cNvPr>
          <p:cNvSpPr/>
          <p:nvPr/>
        </p:nvSpPr>
        <p:spPr>
          <a:xfrm>
            <a:off x="-15831665" y="9976157"/>
            <a:ext cx="880109" cy="618172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b-NO" dirty="0"/>
              <a:t> </a:t>
            </a:r>
          </a:p>
        </p:txBody>
      </p:sp>
      <p:pic>
        <p:nvPicPr>
          <p:cNvPr id="120" name="Grafikk 119" descr="Gutt har klær med mønster">
            <a:extLst>
              <a:ext uri="{FF2B5EF4-FFF2-40B4-BE49-F238E27FC236}">
                <a16:creationId xmlns:a16="http://schemas.microsoft.com/office/drawing/2014/main" id="{6474D281-1E7E-2433-AB90-C2F87808C3EC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-12025907" y="10921293"/>
            <a:ext cx="1266825" cy="3276600"/>
          </a:xfrm>
          <a:prstGeom prst="rect">
            <a:avLst/>
          </a:prstGeom>
        </p:spPr>
      </p:pic>
      <p:pic>
        <p:nvPicPr>
          <p:cNvPr id="141" name="Grafikk 140" descr="Gutt med en flat topp">
            <a:extLst>
              <a:ext uri="{FF2B5EF4-FFF2-40B4-BE49-F238E27FC236}">
                <a16:creationId xmlns:a16="http://schemas.microsoft.com/office/drawing/2014/main" id="{8D654E49-B182-F711-812C-F6C321D305D7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-11820727" y="10324488"/>
            <a:ext cx="666750" cy="752475"/>
          </a:xfrm>
          <a:prstGeom prst="rect">
            <a:avLst/>
          </a:prstGeom>
        </p:spPr>
      </p:pic>
      <p:pic>
        <p:nvPicPr>
          <p:cNvPr id="146" name="Grafikk 145" descr="Ansikt med ett eyebrow">
            <a:extLst>
              <a:ext uri="{FF2B5EF4-FFF2-40B4-BE49-F238E27FC236}">
                <a16:creationId xmlns:a16="http://schemas.microsoft.com/office/drawing/2014/main" id="{0A300105-0FFF-69DD-56C8-CE8FEE1EA9AD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-11494515" y="10698326"/>
            <a:ext cx="314325" cy="304800"/>
          </a:xfrm>
          <a:prstGeom prst="rect">
            <a:avLst/>
          </a:prstGeom>
        </p:spPr>
      </p:pic>
      <p:sp>
        <p:nvSpPr>
          <p:cNvPr id="165" name="TekstSylinder 164">
            <a:extLst>
              <a:ext uri="{FF2B5EF4-FFF2-40B4-BE49-F238E27FC236}">
                <a16:creationId xmlns:a16="http://schemas.microsoft.com/office/drawing/2014/main" id="{75A92D5D-1DE9-1CD7-4600-1B5253B27883}"/>
              </a:ext>
            </a:extLst>
          </p:cNvPr>
          <p:cNvSpPr txBox="1"/>
          <p:nvPr/>
        </p:nvSpPr>
        <p:spPr>
          <a:xfrm>
            <a:off x="-3659435" y="1127626"/>
            <a:ext cx="2870421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3200" dirty="0"/>
              <a:t>1. VR-briller</a:t>
            </a:r>
          </a:p>
        </p:txBody>
      </p:sp>
      <p:sp>
        <p:nvSpPr>
          <p:cNvPr id="147" name="Bildeforklaring: pil ned 146">
            <a:extLst>
              <a:ext uri="{FF2B5EF4-FFF2-40B4-BE49-F238E27FC236}">
                <a16:creationId xmlns:a16="http://schemas.microsoft.com/office/drawing/2014/main" id="{5FB4E261-EA5D-011B-28C5-08C03B1FF8B5}"/>
              </a:ext>
            </a:extLst>
          </p:cNvPr>
          <p:cNvSpPr/>
          <p:nvPr/>
        </p:nvSpPr>
        <p:spPr>
          <a:xfrm>
            <a:off x="-11897851" y="9771018"/>
            <a:ext cx="94007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5" name="TekstSylinder 154">
            <a:extLst>
              <a:ext uri="{FF2B5EF4-FFF2-40B4-BE49-F238E27FC236}">
                <a16:creationId xmlns:a16="http://schemas.microsoft.com/office/drawing/2014/main" id="{C071C405-2664-1DFC-C560-D4842773E7D2}"/>
              </a:ext>
            </a:extLst>
          </p:cNvPr>
          <p:cNvSpPr txBox="1"/>
          <p:nvPr/>
        </p:nvSpPr>
        <p:spPr>
          <a:xfrm>
            <a:off x="-12032626" y="9771018"/>
            <a:ext cx="11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Elihu</a:t>
            </a:r>
            <a:endParaRPr lang="nb-NO" sz="28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60" name="Frihåndsform: figur 159">
            <a:extLst>
              <a:ext uri="{FF2B5EF4-FFF2-40B4-BE49-F238E27FC236}">
                <a16:creationId xmlns:a16="http://schemas.microsoft.com/office/drawing/2014/main" id="{FCAD0254-8659-8277-4088-06EF04F34D28}"/>
              </a:ext>
            </a:extLst>
          </p:cNvPr>
          <p:cNvSpPr/>
          <p:nvPr/>
        </p:nvSpPr>
        <p:spPr>
          <a:xfrm>
            <a:off x="-16620980" y="13672015"/>
            <a:ext cx="674588" cy="778438"/>
          </a:xfrm>
          <a:custGeom>
            <a:avLst/>
            <a:gdLst>
              <a:gd name="connsiteX0" fmla="*/ 484127 w 485747"/>
              <a:gd name="connsiteY0" fmla="*/ 214678 h 573065"/>
              <a:gd name="connsiteX1" fmla="*/ 214654 w 485747"/>
              <a:gd name="connsiteY1" fmla="*/ 1670 h 573065"/>
              <a:gd name="connsiteX2" fmla="*/ 0 w 485747"/>
              <a:gd name="connsiteY2" fmla="*/ 242082 h 573065"/>
              <a:gd name="connsiteX3" fmla="*/ 114300 w 485747"/>
              <a:gd name="connsiteY3" fmla="*/ 242082 h 573065"/>
              <a:gd name="connsiteX4" fmla="*/ 242834 w 485747"/>
              <a:gd name="connsiteY4" fmla="*/ 113536 h 573065"/>
              <a:gd name="connsiteX5" fmla="*/ 371380 w 485747"/>
              <a:gd name="connsiteY5" fmla="*/ 242071 h 573065"/>
              <a:gd name="connsiteX6" fmla="*/ 311106 w 485747"/>
              <a:gd name="connsiteY6" fmla="*/ 350991 h 573065"/>
              <a:gd name="connsiteX7" fmla="*/ 185661 w 485747"/>
              <a:gd name="connsiteY7" fmla="*/ 573066 h 573065"/>
              <a:gd name="connsiteX8" fmla="*/ 299961 w 485747"/>
              <a:gd name="connsiteY8" fmla="*/ 573066 h 573065"/>
              <a:gd name="connsiteX9" fmla="*/ 371951 w 485747"/>
              <a:gd name="connsiteY9" fmla="*/ 447745 h 573065"/>
              <a:gd name="connsiteX10" fmla="*/ 484127 w 485747"/>
              <a:gd name="connsiteY10" fmla="*/ 214678 h 57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747" h="573065">
                <a:moveTo>
                  <a:pt x="484127" y="214678"/>
                </a:moveTo>
                <a:cubicBezTo>
                  <a:pt x="468535" y="81444"/>
                  <a:pt x="347887" y="-13923"/>
                  <a:pt x="214654" y="1670"/>
                </a:cubicBezTo>
                <a:cubicBezTo>
                  <a:pt x="92582" y="15956"/>
                  <a:pt x="419" y="119178"/>
                  <a:pt x="0" y="242082"/>
                </a:cubicBezTo>
                <a:lnTo>
                  <a:pt x="114300" y="242082"/>
                </a:lnTo>
                <a:cubicBezTo>
                  <a:pt x="114297" y="171091"/>
                  <a:pt x="171844" y="113539"/>
                  <a:pt x="242834" y="113536"/>
                </a:cubicBezTo>
                <a:cubicBezTo>
                  <a:pt x="313825" y="113533"/>
                  <a:pt x="371377" y="171080"/>
                  <a:pt x="371380" y="242071"/>
                </a:cubicBezTo>
                <a:cubicBezTo>
                  <a:pt x="371382" y="286334"/>
                  <a:pt x="348610" y="327484"/>
                  <a:pt x="311106" y="350991"/>
                </a:cubicBezTo>
                <a:cubicBezTo>
                  <a:pt x="233706" y="398347"/>
                  <a:pt x="186266" y="482331"/>
                  <a:pt x="185661" y="573066"/>
                </a:cubicBezTo>
                <a:lnTo>
                  <a:pt x="299961" y="573066"/>
                </a:lnTo>
                <a:cubicBezTo>
                  <a:pt x="300690" y="521659"/>
                  <a:pt x="327911" y="474273"/>
                  <a:pt x="371951" y="447745"/>
                </a:cubicBezTo>
                <a:cubicBezTo>
                  <a:pt x="451238" y="398259"/>
                  <a:pt x="494912" y="307516"/>
                  <a:pt x="484127" y="214678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61" name="Frihåndsform: figur 160">
            <a:extLst>
              <a:ext uri="{FF2B5EF4-FFF2-40B4-BE49-F238E27FC236}">
                <a16:creationId xmlns:a16="http://schemas.microsoft.com/office/drawing/2014/main" id="{5C600A89-786A-1C31-F861-3986165147E0}"/>
              </a:ext>
            </a:extLst>
          </p:cNvPr>
          <p:cNvSpPr/>
          <p:nvPr/>
        </p:nvSpPr>
        <p:spPr>
          <a:xfrm>
            <a:off x="-16446207" y="14467821"/>
            <a:ext cx="194018" cy="189916"/>
          </a:xfrm>
          <a:custGeom>
            <a:avLst/>
            <a:gdLst>
              <a:gd name="connsiteX0" fmla="*/ 119273 w 139705"/>
              <a:gd name="connsiteY0" fmla="*/ 20501 h 139811"/>
              <a:gd name="connsiteX1" fmla="*/ 119273 w 139705"/>
              <a:gd name="connsiteY1" fmla="*/ 20501 h 139811"/>
              <a:gd name="connsiteX2" fmla="*/ 20535 w 139705"/>
              <a:gd name="connsiteY2" fmla="*/ 20398 h 139811"/>
              <a:gd name="connsiteX3" fmla="*/ 20432 w 139705"/>
              <a:gd name="connsiteY3" fmla="*/ 20501 h 139811"/>
              <a:gd name="connsiteX4" fmla="*/ 5459 w 139705"/>
              <a:gd name="connsiteY4" fmla="*/ 42846 h 139811"/>
              <a:gd name="connsiteX5" fmla="*/ 1 w 139705"/>
              <a:gd name="connsiteY5" fmla="*/ 70097 h 139811"/>
              <a:gd name="connsiteX6" fmla="*/ 5478 w 139705"/>
              <a:gd name="connsiteY6" fmla="*/ 97225 h 139811"/>
              <a:gd name="connsiteX7" fmla="*/ 42778 w 139705"/>
              <a:gd name="connsiteY7" fmla="*/ 134325 h 139811"/>
              <a:gd name="connsiteX8" fmla="*/ 70019 w 139705"/>
              <a:gd name="connsiteY8" fmla="*/ 139811 h 139811"/>
              <a:gd name="connsiteX9" fmla="*/ 97147 w 139705"/>
              <a:gd name="connsiteY9" fmla="*/ 134334 h 139811"/>
              <a:gd name="connsiteX10" fmla="*/ 134218 w 139705"/>
              <a:gd name="connsiteY10" fmla="*/ 97253 h 139811"/>
              <a:gd name="connsiteX11" fmla="*/ 139704 w 139705"/>
              <a:gd name="connsiteY11" fmla="*/ 70126 h 139811"/>
              <a:gd name="connsiteX12" fmla="*/ 134237 w 139705"/>
              <a:gd name="connsiteY12" fmla="*/ 42875 h 139811"/>
              <a:gd name="connsiteX13" fmla="*/ 119273 w 139705"/>
              <a:gd name="connsiteY13" fmla="*/ 20501 h 13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705" h="139811">
                <a:moveTo>
                  <a:pt x="119273" y="20501"/>
                </a:moveTo>
                <a:lnTo>
                  <a:pt x="119273" y="20501"/>
                </a:lnTo>
                <a:cubicBezTo>
                  <a:pt x="92035" y="-6793"/>
                  <a:pt x="47830" y="-6840"/>
                  <a:pt x="20535" y="20398"/>
                </a:cubicBezTo>
                <a:cubicBezTo>
                  <a:pt x="20501" y="20432"/>
                  <a:pt x="20467" y="20467"/>
                  <a:pt x="20432" y="20501"/>
                </a:cubicBezTo>
                <a:cubicBezTo>
                  <a:pt x="14045" y="26912"/>
                  <a:pt x="8959" y="34501"/>
                  <a:pt x="5459" y="42846"/>
                </a:cubicBezTo>
                <a:cubicBezTo>
                  <a:pt x="1815" y="51468"/>
                  <a:pt x="-42" y="60738"/>
                  <a:pt x="1" y="70097"/>
                </a:cubicBezTo>
                <a:cubicBezTo>
                  <a:pt x="-51" y="79420"/>
                  <a:pt x="1813" y="88653"/>
                  <a:pt x="5478" y="97225"/>
                </a:cubicBezTo>
                <a:cubicBezTo>
                  <a:pt x="12601" y="113980"/>
                  <a:pt x="25984" y="127292"/>
                  <a:pt x="42778" y="134325"/>
                </a:cubicBezTo>
                <a:cubicBezTo>
                  <a:pt x="51397" y="137968"/>
                  <a:pt x="60662" y="139834"/>
                  <a:pt x="70019" y="139811"/>
                </a:cubicBezTo>
                <a:cubicBezTo>
                  <a:pt x="79341" y="139857"/>
                  <a:pt x="88573" y="137994"/>
                  <a:pt x="97147" y="134334"/>
                </a:cubicBezTo>
                <a:cubicBezTo>
                  <a:pt x="113821" y="127213"/>
                  <a:pt x="127102" y="113930"/>
                  <a:pt x="134218" y="97253"/>
                </a:cubicBezTo>
                <a:cubicBezTo>
                  <a:pt x="137881" y="88681"/>
                  <a:pt x="139748" y="79448"/>
                  <a:pt x="139704" y="70126"/>
                </a:cubicBezTo>
                <a:cubicBezTo>
                  <a:pt x="139739" y="60767"/>
                  <a:pt x="137879" y="51497"/>
                  <a:pt x="134237" y="42875"/>
                </a:cubicBezTo>
                <a:cubicBezTo>
                  <a:pt x="130739" y="34522"/>
                  <a:pt x="125658" y="26924"/>
                  <a:pt x="119273" y="20501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54" name="Sky 53">
            <a:extLst>
              <a:ext uri="{FF2B5EF4-FFF2-40B4-BE49-F238E27FC236}">
                <a16:creationId xmlns:a16="http://schemas.microsoft.com/office/drawing/2014/main" id="{B89B7997-6644-7447-2629-FF0B3447F254}"/>
              </a:ext>
            </a:extLst>
          </p:cNvPr>
          <p:cNvSpPr/>
          <p:nvPr/>
        </p:nvSpPr>
        <p:spPr>
          <a:xfrm>
            <a:off x="-7502000" y="567229"/>
            <a:ext cx="3048044" cy="2540744"/>
          </a:xfrm>
          <a:prstGeom prst="cloud">
            <a:avLst/>
          </a:prstGeom>
          <a:solidFill>
            <a:srgbClr val="D9AE7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8" name="Lyn 117">
            <a:extLst>
              <a:ext uri="{FF2B5EF4-FFF2-40B4-BE49-F238E27FC236}">
                <a16:creationId xmlns:a16="http://schemas.microsoft.com/office/drawing/2014/main" id="{51721975-EA02-3FDB-CEFA-A1FDD8EC2288}"/>
              </a:ext>
            </a:extLst>
          </p:cNvPr>
          <p:cNvSpPr/>
          <p:nvPr/>
        </p:nvSpPr>
        <p:spPr>
          <a:xfrm rot="640708">
            <a:off x="-6483007" y="1814759"/>
            <a:ext cx="1375822" cy="1803421"/>
          </a:xfrm>
          <a:prstGeom prst="lightningBolt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4" name="Sky 123">
            <a:extLst>
              <a:ext uri="{FF2B5EF4-FFF2-40B4-BE49-F238E27FC236}">
                <a16:creationId xmlns:a16="http://schemas.microsoft.com/office/drawing/2014/main" id="{65741ADB-ABFB-798C-7F64-E76A548E9BDB}"/>
              </a:ext>
            </a:extLst>
          </p:cNvPr>
          <p:cNvSpPr/>
          <p:nvPr/>
        </p:nvSpPr>
        <p:spPr>
          <a:xfrm>
            <a:off x="-6777450" y="1226842"/>
            <a:ext cx="3048044" cy="1178267"/>
          </a:xfrm>
          <a:prstGeom prst="cloud">
            <a:avLst/>
          </a:prstGeom>
          <a:solidFill>
            <a:srgbClr val="BB8E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DD9E8F5E-6DAC-F270-3A13-67EA0CE9AB6E}"/>
              </a:ext>
            </a:extLst>
          </p:cNvPr>
          <p:cNvSpPr/>
          <p:nvPr/>
        </p:nvSpPr>
        <p:spPr>
          <a:xfrm>
            <a:off x="-5126680" y="1134632"/>
            <a:ext cx="1938090" cy="186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A4290C92-AFEB-5DBE-23B9-E97F385AF1C5}"/>
              </a:ext>
            </a:extLst>
          </p:cNvPr>
          <p:cNvSpPr/>
          <p:nvPr/>
        </p:nvSpPr>
        <p:spPr>
          <a:xfrm>
            <a:off x="-5122462" y="3048395"/>
            <a:ext cx="1938090" cy="186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0847305F-B003-F2D0-64A1-009D24DA3582}"/>
              </a:ext>
            </a:extLst>
          </p:cNvPr>
          <p:cNvSpPr/>
          <p:nvPr/>
        </p:nvSpPr>
        <p:spPr>
          <a:xfrm>
            <a:off x="-5126680" y="5022104"/>
            <a:ext cx="1938090" cy="186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4" name="TekstSylinder 233">
            <a:extLst>
              <a:ext uri="{FF2B5EF4-FFF2-40B4-BE49-F238E27FC236}">
                <a16:creationId xmlns:a16="http://schemas.microsoft.com/office/drawing/2014/main" id="{46524D94-C2DB-A33B-5994-0DC53B3CA585}"/>
              </a:ext>
            </a:extLst>
          </p:cNvPr>
          <p:cNvSpPr txBox="1"/>
          <p:nvPr/>
        </p:nvSpPr>
        <p:spPr>
          <a:xfrm>
            <a:off x="-3709526" y="2703889"/>
            <a:ext cx="2870421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3200" dirty="0"/>
              <a:t>2. Dommer</a:t>
            </a:r>
          </a:p>
        </p:txBody>
      </p:sp>
      <p:pic>
        <p:nvPicPr>
          <p:cNvPr id="156" name="Bilde 155" descr="Et bilde som inneholder clip art, Grafikk, tegning, tegnefilm&#10;&#10;Automatisk generert beskrivelse">
            <a:extLst>
              <a:ext uri="{FF2B5EF4-FFF2-40B4-BE49-F238E27FC236}">
                <a16:creationId xmlns:a16="http://schemas.microsoft.com/office/drawing/2014/main" id="{63AC978B-5846-0F99-9012-8718498D0C07}"/>
              </a:ext>
            </a:extLst>
          </p:cNvPr>
          <p:cNvPicPr>
            <a:picLocks noChangeAspect="1"/>
          </p:cNvPicPr>
          <p:nvPr/>
        </p:nvPicPr>
        <p:blipFill>
          <a:blip r:embed="rId7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7494" y="1203070"/>
            <a:ext cx="1680003" cy="1680003"/>
          </a:xfrm>
          <a:prstGeom prst="rect">
            <a:avLst/>
          </a:prstGeom>
        </p:spPr>
      </p:pic>
      <p:sp>
        <p:nvSpPr>
          <p:cNvPr id="235" name="TekstSylinder 234">
            <a:extLst>
              <a:ext uri="{FF2B5EF4-FFF2-40B4-BE49-F238E27FC236}">
                <a16:creationId xmlns:a16="http://schemas.microsoft.com/office/drawing/2014/main" id="{BD6A699A-B29D-85D6-0FDE-6189F4BC940E}"/>
              </a:ext>
            </a:extLst>
          </p:cNvPr>
          <p:cNvSpPr txBox="1"/>
          <p:nvPr/>
        </p:nvSpPr>
        <p:spPr>
          <a:xfrm>
            <a:off x="-4217175" y="4986579"/>
            <a:ext cx="2870421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3200" dirty="0"/>
              <a:t>3. Drage</a:t>
            </a:r>
          </a:p>
        </p:txBody>
      </p:sp>
      <p:pic>
        <p:nvPicPr>
          <p:cNvPr id="157" name="Bilde 156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0F6C39AE-CAA7-7CDB-4659-EB52E029226B}"/>
              </a:ext>
            </a:extLst>
          </p:cNvPr>
          <p:cNvPicPr>
            <a:picLocks noChangeAspect="1"/>
          </p:cNvPicPr>
          <p:nvPr/>
        </p:nvPicPr>
        <p:blipFill>
          <a:blip r:embed="rId7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8230" y="3139753"/>
            <a:ext cx="1981189" cy="1551931"/>
          </a:xfrm>
          <a:prstGeom prst="rect">
            <a:avLst/>
          </a:prstGeom>
        </p:spPr>
      </p:pic>
      <p:pic>
        <p:nvPicPr>
          <p:cNvPr id="159" name="Grafikk 158" descr="En drage">
            <a:extLst>
              <a:ext uri="{FF2B5EF4-FFF2-40B4-BE49-F238E27FC236}">
                <a16:creationId xmlns:a16="http://schemas.microsoft.com/office/drawing/2014/main" id="{94877693-FE63-7195-DBB3-287AFDF4AEF0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-4940691" y="5156983"/>
            <a:ext cx="1643503" cy="1643503"/>
          </a:xfrm>
          <a:prstGeom prst="rect">
            <a:avLst/>
          </a:prstGeom>
        </p:spPr>
      </p:pic>
      <p:pic>
        <p:nvPicPr>
          <p:cNvPr id="140" name="Grafikk 139" descr="Globus: Afrika og Europa med heldekkende fyll">
            <a:extLst>
              <a:ext uri="{FF2B5EF4-FFF2-40B4-BE49-F238E27FC236}">
                <a16:creationId xmlns:a16="http://schemas.microsoft.com/office/drawing/2014/main" id="{27D48BC4-23C2-F0BE-A5BE-CC5B6A1C2600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-659652" y="5134717"/>
            <a:ext cx="2264713" cy="2264713"/>
          </a:xfrm>
          <a:prstGeom prst="rect">
            <a:avLst/>
          </a:prstGeom>
        </p:spPr>
      </p:pic>
      <p:sp>
        <p:nvSpPr>
          <p:cNvPr id="175" name="TekstSylinder 174">
            <a:extLst>
              <a:ext uri="{FF2B5EF4-FFF2-40B4-BE49-F238E27FC236}">
                <a16:creationId xmlns:a16="http://schemas.microsoft.com/office/drawing/2014/main" id="{50FC91D9-C674-879A-8F0E-83F0628D57D5}"/>
              </a:ext>
            </a:extLst>
          </p:cNvPr>
          <p:cNvSpPr txBox="1"/>
          <p:nvPr/>
        </p:nvSpPr>
        <p:spPr>
          <a:xfrm>
            <a:off x="-1238132" y="5507489"/>
            <a:ext cx="1049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god</a:t>
            </a:r>
          </a:p>
        </p:txBody>
      </p:sp>
      <p:sp>
        <p:nvSpPr>
          <p:cNvPr id="176" name="TekstSylinder 175">
            <a:extLst>
              <a:ext uri="{FF2B5EF4-FFF2-40B4-BE49-F238E27FC236}">
                <a16:creationId xmlns:a16="http://schemas.microsoft.com/office/drawing/2014/main" id="{9531B401-D154-00A6-8BB4-5ED87DB06A46}"/>
              </a:ext>
            </a:extLst>
          </p:cNvPr>
          <p:cNvSpPr txBox="1"/>
          <p:nvPr/>
        </p:nvSpPr>
        <p:spPr>
          <a:xfrm>
            <a:off x="1245034" y="6629856"/>
            <a:ext cx="179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farlig</a:t>
            </a:r>
          </a:p>
        </p:txBody>
      </p:sp>
      <p:sp>
        <p:nvSpPr>
          <p:cNvPr id="177" name="TekstSylinder 176">
            <a:extLst>
              <a:ext uri="{FF2B5EF4-FFF2-40B4-BE49-F238E27FC236}">
                <a16:creationId xmlns:a16="http://schemas.microsoft.com/office/drawing/2014/main" id="{2443E40C-D47F-813F-2BCE-A40403161F40}"/>
              </a:ext>
            </a:extLst>
          </p:cNvPr>
          <p:cNvSpPr txBox="1"/>
          <p:nvPr/>
        </p:nvSpPr>
        <p:spPr>
          <a:xfrm>
            <a:off x="1488487" y="6026715"/>
            <a:ext cx="179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vill</a:t>
            </a:r>
          </a:p>
        </p:txBody>
      </p:sp>
      <p:sp>
        <p:nvSpPr>
          <p:cNvPr id="178" name="TekstSylinder 177">
            <a:extLst>
              <a:ext uri="{FF2B5EF4-FFF2-40B4-BE49-F238E27FC236}">
                <a16:creationId xmlns:a16="http://schemas.microsoft.com/office/drawing/2014/main" id="{5ED01435-0764-A065-36EF-6C34D6A0266A}"/>
              </a:ext>
            </a:extLst>
          </p:cNvPr>
          <p:cNvSpPr txBox="1"/>
          <p:nvPr/>
        </p:nvSpPr>
        <p:spPr>
          <a:xfrm>
            <a:off x="-1582899" y="6634800"/>
            <a:ext cx="152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vakker</a:t>
            </a:r>
          </a:p>
        </p:txBody>
      </p:sp>
      <p:sp>
        <p:nvSpPr>
          <p:cNvPr id="179" name="TekstSylinder 178">
            <a:extLst>
              <a:ext uri="{FF2B5EF4-FFF2-40B4-BE49-F238E27FC236}">
                <a16:creationId xmlns:a16="http://schemas.microsoft.com/office/drawing/2014/main" id="{AA0AAC8E-7C88-F66D-0D28-045139BCC85B}"/>
              </a:ext>
            </a:extLst>
          </p:cNvPr>
          <p:cNvSpPr txBox="1"/>
          <p:nvPr/>
        </p:nvSpPr>
        <p:spPr>
          <a:xfrm>
            <a:off x="-1620545" y="6115937"/>
            <a:ext cx="140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orden</a:t>
            </a:r>
          </a:p>
        </p:txBody>
      </p:sp>
      <p:sp>
        <p:nvSpPr>
          <p:cNvPr id="180" name="TekstSylinder 179">
            <a:extLst>
              <a:ext uri="{FF2B5EF4-FFF2-40B4-BE49-F238E27FC236}">
                <a16:creationId xmlns:a16="http://schemas.microsoft.com/office/drawing/2014/main" id="{7DBFBFBB-CAF8-69ED-38AF-6F9AE3F227A8}"/>
              </a:ext>
            </a:extLst>
          </p:cNvPr>
          <p:cNvSpPr txBox="1"/>
          <p:nvPr/>
        </p:nvSpPr>
        <p:spPr>
          <a:xfrm>
            <a:off x="1121173" y="4872899"/>
            <a:ext cx="1751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ikke </a:t>
            </a:r>
          </a:p>
          <a:p>
            <a:r>
              <a:rPr lang="nb-NO" sz="3200" dirty="0"/>
              <a:t>perfekt</a:t>
            </a:r>
          </a:p>
        </p:txBody>
      </p:sp>
      <p:sp>
        <p:nvSpPr>
          <p:cNvPr id="181" name="Rektangel 180">
            <a:extLst>
              <a:ext uri="{FF2B5EF4-FFF2-40B4-BE49-F238E27FC236}">
                <a16:creationId xmlns:a16="http://schemas.microsoft.com/office/drawing/2014/main" id="{2ED6F320-0F11-A977-8E24-48603744A6C3}"/>
              </a:ext>
            </a:extLst>
          </p:cNvPr>
          <p:cNvSpPr/>
          <p:nvPr/>
        </p:nvSpPr>
        <p:spPr>
          <a:xfrm>
            <a:off x="-5402859" y="8570740"/>
            <a:ext cx="7994285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2" name="Rektangel 181">
            <a:extLst>
              <a:ext uri="{FF2B5EF4-FFF2-40B4-BE49-F238E27FC236}">
                <a16:creationId xmlns:a16="http://schemas.microsoft.com/office/drawing/2014/main" id="{D3700A4F-EA3C-A6E2-4765-D4D8F2677E90}"/>
              </a:ext>
            </a:extLst>
          </p:cNvPr>
          <p:cNvSpPr/>
          <p:nvPr/>
        </p:nvSpPr>
        <p:spPr>
          <a:xfrm>
            <a:off x="-7256658" y="8570739"/>
            <a:ext cx="9706965" cy="7815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3" name="Grafikk 182" descr="Kvinne som sitter på knær">
            <a:extLst>
              <a:ext uri="{FF2B5EF4-FFF2-40B4-BE49-F238E27FC236}">
                <a16:creationId xmlns:a16="http://schemas.microsoft.com/office/drawing/2014/main" id="{C58A9CFB-F832-5D40-1139-3643656DD15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438630">
            <a:off x="-6531515" y="12755267"/>
            <a:ext cx="1518227" cy="1778933"/>
          </a:xfrm>
          <a:prstGeom prst="rect">
            <a:avLst/>
          </a:prstGeom>
        </p:spPr>
      </p:pic>
      <p:pic>
        <p:nvPicPr>
          <p:cNvPr id="184" name="Grafikk 183" descr="Eldre mann med sideburns">
            <a:extLst>
              <a:ext uri="{FF2B5EF4-FFF2-40B4-BE49-F238E27FC236}">
                <a16:creationId xmlns:a16="http://schemas.microsoft.com/office/drawing/2014/main" id="{4E6691EF-2BDC-52B7-AD83-F5A63F5E2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-6010871" y="12303960"/>
            <a:ext cx="664030" cy="664030"/>
          </a:xfrm>
          <a:prstGeom prst="rect">
            <a:avLst/>
          </a:prstGeom>
        </p:spPr>
      </p:pic>
      <p:pic>
        <p:nvPicPr>
          <p:cNvPr id="185" name="Grafikk 184" descr="Et deprimerende ansikt">
            <a:extLst>
              <a:ext uri="{FF2B5EF4-FFF2-40B4-BE49-F238E27FC236}">
                <a16:creationId xmlns:a16="http://schemas.microsoft.com/office/drawing/2014/main" id="{390F46B4-FDCA-40BD-4132-EEED29FC048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 rot="649093">
            <a:off x="-5769732" y="12582497"/>
            <a:ext cx="347267" cy="336743"/>
          </a:xfrm>
          <a:prstGeom prst="rect">
            <a:avLst/>
          </a:prstGeom>
        </p:spPr>
      </p:pic>
      <p:sp>
        <p:nvSpPr>
          <p:cNvPr id="186" name="Sky 185">
            <a:extLst>
              <a:ext uri="{FF2B5EF4-FFF2-40B4-BE49-F238E27FC236}">
                <a16:creationId xmlns:a16="http://schemas.microsoft.com/office/drawing/2014/main" id="{C666C6C5-67FB-D768-1853-D126F214CC17}"/>
              </a:ext>
            </a:extLst>
          </p:cNvPr>
          <p:cNvSpPr/>
          <p:nvPr/>
        </p:nvSpPr>
        <p:spPr>
          <a:xfrm rot="1546506">
            <a:off x="-1169742" y="9152734"/>
            <a:ext cx="3698725" cy="2596274"/>
          </a:xfrm>
          <a:prstGeom prst="cloud">
            <a:avLst/>
          </a:prstGeom>
          <a:solidFill>
            <a:srgbClr val="FDF2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7" name="Sky 186">
            <a:extLst>
              <a:ext uri="{FF2B5EF4-FFF2-40B4-BE49-F238E27FC236}">
                <a16:creationId xmlns:a16="http://schemas.microsoft.com/office/drawing/2014/main" id="{CA369A08-0091-C494-630C-8CBF87D330A5}"/>
              </a:ext>
            </a:extLst>
          </p:cNvPr>
          <p:cNvSpPr/>
          <p:nvPr/>
        </p:nvSpPr>
        <p:spPr>
          <a:xfrm rot="418780">
            <a:off x="-2386489" y="9932808"/>
            <a:ext cx="3698725" cy="2236327"/>
          </a:xfrm>
          <a:prstGeom prst="cloud">
            <a:avLst/>
          </a:prstGeom>
          <a:solidFill>
            <a:srgbClr val="FEF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8" name="Sky 187">
            <a:extLst>
              <a:ext uri="{FF2B5EF4-FFF2-40B4-BE49-F238E27FC236}">
                <a16:creationId xmlns:a16="http://schemas.microsoft.com/office/drawing/2014/main" id="{2E04AEC3-32E5-8822-B7DB-3404C11C1EA4}"/>
              </a:ext>
            </a:extLst>
          </p:cNvPr>
          <p:cNvSpPr/>
          <p:nvPr/>
        </p:nvSpPr>
        <p:spPr>
          <a:xfrm rot="926216">
            <a:off x="-156272" y="10327265"/>
            <a:ext cx="2666544" cy="1664504"/>
          </a:xfrm>
          <a:prstGeom prst="cloud">
            <a:avLst/>
          </a:prstGeom>
          <a:solidFill>
            <a:srgbClr val="FFFC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2" name="Grafikk 191" descr="Pil: svak krumming med heldekkende fyll">
            <a:extLst>
              <a:ext uri="{FF2B5EF4-FFF2-40B4-BE49-F238E27FC236}">
                <a16:creationId xmlns:a16="http://schemas.microsoft.com/office/drawing/2014/main" id="{9506327A-03A5-8248-7CFF-559610D4DE5E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 rot="21414747">
            <a:off x="-402332" y="5967500"/>
            <a:ext cx="1896801" cy="914400"/>
          </a:xfrm>
          <a:prstGeom prst="rect">
            <a:avLst/>
          </a:prstGeom>
        </p:spPr>
      </p:pic>
      <p:pic>
        <p:nvPicPr>
          <p:cNvPr id="194" name="Grafikk 193" descr="Tilbake med heldekkende fyll">
            <a:extLst>
              <a:ext uri="{FF2B5EF4-FFF2-40B4-BE49-F238E27FC236}">
                <a16:creationId xmlns:a16="http://schemas.microsoft.com/office/drawing/2014/main" id="{86F273C6-1BD0-ADC3-0670-A8B6B3BB1E80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-636487" y="4888025"/>
            <a:ext cx="2018428" cy="914400"/>
          </a:xfrm>
          <a:prstGeom prst="rect">
            <a:avLst/>
          </a:prstGeom>
        </p:spPr>
      </p:pic>
      <p:pic>
        <p:nvPicPr>
          <p:cNvPr id="196" name="Grafikk 195" descr="Tilbake med heldekkende fyll">
            <a:extLst>
              <a:ext uri="{FF2B5EF4-FFF2-40B4-BE49-F238E27FC236}">
                <a16:creationId xmlns:a16="http://schemas.microsoft.com/office/drawing/2014/main" id="{D29C5AB9-04EE-6CF2-B938-40AFE43176A6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 rot="10011592">
            <a:off x="-415271" y="6661008"/>
            <a:ext cx="1862988" cy="914400"/>
          </a:xfrm>
          <a:prstGeom prst="rect">
            <a:avLst/>
          </a:prstGeom>
        </p:spPr>
      </p:pic>
      <p:sp>
        <p:nvSpPr>
          <p:cNvPr id="172" name="Snakkeboble: oval 171">
            <a:extLst>
              <a:ext uri="{FF2B5EF4-FFF2-40B4-BE49-F238E27FC236}">
                <a16:creationId xmlns:a16="http://schemas.microsoft.com/office/drawing/2014/main" id="{9EB31E71-06F8-BF59-3820-5FC75495E616}"/>
              </a:ext>
            </a:extLst>
          </p:cNvPr>
          <p:cNvSpPr/>
          <p:nvPr/>
        </p:nvSpPr>
        <p:spPr>
          <a:xfrm>
            <a:off x="-7081529" y="9636303"/>
            <a:ext cx="4347102" cy="1727420"/>
          </a:xfrm>
          <a:prstGeom prst="wedgeEllipseCallout">
            <a:avLst>
              <a:gd name="adj1" fmla="val -10839"/>
              <a:gd name="adj2" fmla="val 10961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Hvorfor er det lidelse i verden?</a:t>
            </a:r>
            <a:endParaRPr lang="nb-NO" sz="32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3" name="Snakkeboble: oval 172">
            <a:extLst>
              <a:ext uri="{FF2B5EF4-FFF2-40B4-BE49-F238E27FC236}">
                <a16:creationId xmlns:a16="http://schemas.microsoft.com/office/drawing/2014/main" id="{511DCE9B-535F-2B76-2B89-CE982EAD3E02}"/>
              </a:ext>
            </a:extLst>
          </p:cNvPr>
          <p:cNvSpPr/>
          <p:nvPr/>
        </p:nvSpPr>
        <p:spPr>
          <a:xfrm>
            <a:off x="-6617173" y="11057529"/>
            <a:ext cx="4347102" cy="940053"/>
          </a:xfrm>
          <a:prstGeom prst="wedgeEllipseCallout">
            <a:avLst>
              <a:gd name="adj1" fmla="val -18622"/>
              <a:gd name="adj2" fmla="val 10572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Du er urettferdig</a:t>
            </a:r>
            <a:endParaRPr lang="nb-NO" sz="32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" name="Snakkeboble: oval 173">
            <a:extLst>
              <a:ext uri="{FF2B5EF4-FFF2-40B4-BE49-F238E27FC236}">
                <a16:creationId xmlns:a16="http://schemas.microsoft.com/office/drawing/2014/main" id="{2BED99C0-4483-A41C-95ED-A6015025262B}"/>
              </a:ext>
            </a:extLst>
          </p:cNvPr>
          <p:cNvSpPr/>
          <p:nvPr/>
        </p:nvSpPr>
        <p:spPr>
          <a:xfrm>
            <a:off x="-2856927" y="10452520"/>
            <a:ext cx="4048492" cy="2205019"/>
          </a:xfrm>
          <a:prstGeom prst="wedgeEllipseCallout">
            <a:avLst>
              <a:gd name="adj1" fmla="val 61213"/>
              <a:gd name="adj2" fmla="val -3100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Du er ikke i posisjon til slike påstander</a:t>
            </a:r>
            <a:endParaRPr lang="nb-NO" sz="32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9" name="Snakkeboble: oval 188">
            <a:extLst>
              <a:ext uri="{FF2B5EF4-FFF2-40B4-BE49-F238E27FC236}">
                <a16:creationId xmlns:a16="http://schemas.microsoft.com/office/drawing/2014/main" id="{BA6439A5-84D0-8BC3-7B92-1EE318800EE4}"/>
              </a:ext>
            </a:extLst>
          </p:cNvPr>
          <p:cNvSpPr/>
          <p:nvPr/>
        </p:nvSpPr>
        <p:spPr>
          <a:xfrm>
            <a:off x="-5168181" y="11792560"/>
            <a:ext cx="3336982" cy="1473933"/>
          </a:xfrm>
          <a:prstGeom prst="wedgeEllipseCallout">
            <a:avLst>
              <a:gd name="adj1" fmla="val -55661"/>
              <a:gd name="adj2" fmla="val 2631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Jeg krever </a:t>
            </a:r>
          </a:p>
          <a:p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 forklaring</a:t>
            </a:r>
            <a:endParaRPr lang="nb-NO" sz="32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0" name="Snakkeboble: oval 189">
            <a:extLst>
              <a:ext uri="{FF2B5EF4-FFF2-40B4-BE49-F238E27FC236}">
                <a16:creationId xmlns:a16="http://schemas.microsoft.com/office/drawing/2014/main" id="{322E54E9-965C-FAA2-50FF-ADDACB7D4001}"/>
              </a:ext>
            </a:extLst>
          </p:cNvPr>
          <p:cNvSpPr/>
          <p:nvPr/>
        </p:nvSpPr>
        <p:spPr>
          <a:xfrm>
            <a:off x="-2212528" y="12301266"/>
            <a:ext cx="4347102" cy="1524078"/>
          </a:xfrm>
          <a:prstGeom prst="wedgeEllipseCallout">
            <a:avLst>
              <a:gd name="adj1" fmla="val 40799"/>
              <a:gd name="adj2" fmla="val -10849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3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Jeg inviterer deg til tro og tillit</a:t>
            </a:r>
            <a:endParaRPr lang="nb-NO" sz="32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" name="Grafikk 142" descr="Mann som har en Robe">
            <a:extLst>
              <a:ext uri="{FF2B5EF4-FFF2-40B4-BE49-F238E27FC236}">
                <a16:creationId xmlns:a16="http://schemas.microsoft.com/office/drawing/2014/main" id="{8E933ADB-0B02-8280-40E6-4C82DC7095B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077376" y="3446802"/>
            <a:ext cx="1762939" cy="2787438"/>
          </a:xfrm>
          <a:prstGeom prst="rect">
            <a:avLst/>
          </a:prstGeom>
        </p:spPr>
      </p:pic>
      <p:pic>
        <p:nvPicPr>
          <p:cNvPr id="191" name="Grafikk 190" descr="Eldre mann med sideburns">
            <a:extLst>
              <a:ext uri="{FF2B5EF4-FFF2-40B4-BE49-F238E27FC236}">
                <a16:creationId xmlns:a16="http://schemas.microsoft.com/office/drawing/2014/main" id="{CEF10912-034E-B3CC-FB7C-5E7392048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2322" y="2958212"/>
            <a:ext cx="596523" cy="596523"/>
          </a:xfrm>
          <a:prstGeom prst="rect">
            <a:avLst/>
          </a:prstGeom>
        </p:spPr>
      </p:pic>
      <p:pic>
        <p:nvPicPr>
          <p:cNvPr id="193" name="Grafikk 192" descr="Et smilefjes">
            <a:extLst>
              <a:ext uri="{FF2B5EF4-FFF2-40B4-BE49-F238E27FC236}">
                <a16:creationId xmlns:a16="http://schemas.microsoft.com/office/drawing/2014/main" id="{3731357E-C052-AC08-D4A2-B1917119DD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9234" y="3177282"/>
            <a:ext cx="257174" cy="265211"/>
          </a:xfrm>
          <a:prstGeom prst="rect">
            <a:avLst/>
          </a:prstGeom>
        </p:spPr>
      </p:pic>
      <p:pic>
        <p:nvPicPr>
          <p:cNvPr id="197" name="Grafikk 196" descr="Kamel med heldekkende fyll">
            <a:extLst>
              <a:ext uri="{FF2B5EF4-FFF2-40B4-BE49-F238E27FC236}">
                <a16:creationId xmlns:a16="http://schemas.microsoft.com/office/drawing/2014/main" id="{5B27A0FF-946F-D97A-EE8B-B577EDBCCBF4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5743206" y="3048395"/>
            <a:ext cx="914400" cy="914400"/>
          </a:xfrm>
          <a:prstGeom prst="rect">
            <a:avLst/>
          </a:prstGeom>
        </p:spPr>
      </p:pic>
      <p:pic>
        <p:nvPicPr>
          <p:cNvPr id="201" name="Grafikk 200" descr="Hest med heldekkende fyll">
            <a:extLst>
              <a:ext uri="{FF2B5EF4-FFF2-40B4-BE49-F238E27FC236}">
                <a16:creationId xmlns:a16="http://schemas.microsoft.com/office/drawing/2014/main" id="{95DA9567-D1D6-0C80-EC02-B4ED10C9C21A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5767461" y="3969692"/>
            <a:ext cx="914400" cy="914400"/>
          </a:xfrm>
          <a:prstGeom prst="rect">
            <a:avLst/>
          </a:prstGeom>
        </p:spPr>
      </p:pic>
      <p:pic>
        <p:nvPicPr>
          <p:cNvPr id="203" name="Grafikk 202" descr="Okse med heldekkende fyll">
            <a:extLst>
              <a:ext uri="{FF2B5EF4-FFF2-40B4-BE49-F238E27FC236}">
                <a16:creationId xmlns:a16="http://schemas.microsoft.com/office/drawing/2014/main" id="{6D8345E7-E975-9697-19AD-0080A7E07B46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5757809" y="4598785"/>
            <a:ext cx="914400" cy="914400"/>
          </a:xfrm>
          <a:prstGeom prst="rect">
            <a:avLst/>
          </a:prstGeom>
        </p:spPr>
      </p:pic>
      <p:pic>
        <p:nvPicPr>
          <p:cNvPr id="205" name="Grafikk 204" descr="Sau med heldekkende fyll">
            <a:extLst>
              <a:ext uri="{FF2B5EF4-FFF2-40B4-BE49-F238E27FC236}">
                <a16:creationId xmlns:a16="http://schemas.microsoft.com/office/drawing/2014/main" id="{41274C84-AF01-DF96-95C8-477DB0F86F60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5656920" y="2453054"/>
            <a:ext cx="914400" cy="914400"/>
          </a:xfrm>
          <a:prstGeom prst="rect">
            <a:avLst/>
          </a:prstGeom>
        </p:spPr>
      </p:pic>
      <p:pic>
        <p:nvPicPr>
          <p:cNvPr id="207" name="Grafikk 206" descr="Barn med heldekkende fyll">
            <a:extLst>
              <a:ext uri="{FF2B5EF4-FFF2-40B4-BE49-F238E27FC236}">
                <a16:creationId xmlns:a16="http://schemas.microsoft.com/office/drawing/2014/main" id="{0666EAB5-1A7B-098B-EE10-F5946C5E91FC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>
            <a:off x="5656920" y="5314986"/>
            <a:ext cx="914400" cy="914400"/>
          </a:xfrm>
          <a:prstGeom prst="rect">
            <a:avLst/>
          </a:prstGeom>
        </p:spPr>
      </p:pic>
      <p:pic>
        <p:nvPicPr>
          <p:cNvPr id="208" name="Grafikk 207" descr="Barn med heldekkende fyll">
            <a:extLst>
              <a:ext uri="{FF2B5EF4-FFF2-40B4-BE49-F238E27FC236}">
                <a16:creationId xmlns:a16="http://schemas.microsoft.com/office/drawing/2014/main" id="{3713073D-63B3-C196-8FF4-CEBB9A7E0802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>
            <a:off x="5579969" y="5677941"/>
            <a:ext cx="914400" cy="914400"/>
          </a:xfrm>
          <a:prstGeom prst="rect">
            <a:avLst/>
          </a:prstGeom>
        </p:spPr>
      </p:pic>
      <p:pic>
        <p:nvPicPr>
          <p:cNvPr id="212" name="Grafikk 211" descr="Barn med heldekkende fyll">
            <a:extLst>
              <a:ext uri="{FF2B5EF4-FFF2-40B4-BE49-F238E27FC236}">
                <a16:creationId xmlns:a16="http://schemas.microsoft.com/office/drawing/2014/main" id="{B3AE5A6A-4044-C9D9-8D56-7E85818F8C14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>
            <a:off x="5835345" y="5522716"/>
            <a:ext cx="914400" cy="914400"/>
          </a:xfrm>
          <a:prstGeom prst="rect">
            <a:avLst/>
          </a:prstGeom>
        </p:spPr>
      </p:pic>
      <p:pic>
        <p:nvPicPr>
          <p:cNvPr id="213" name="Grafikk 212" descr="Mann som har tradisjonell klær">
            <a:extLst>
              <a:ext uri="{FF2B5EF4-FFF2-40B4-BE49-F238E27FC236}">
                <a16:creationId xmlns:a16="http://schemas.microsoft.com/office/drawing/2014/main" id="{5E5E54F8-91E9-CAFA-A62A-407031CAAE2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989963" y="12047258"/>
            <a:ext cx="1097683" cy="3032717"/>
          </a:xfrm>
          <a:prstGeom prst="rect">
            <a:avLst/>
          </a:prstGeom>
        </p:spPr>
      </p:pic>
      <p:pic>
        <p:nvPicPr>
          <p:cNvPr id="214" name="Grafikk 213" descr="Mann med flat topp">
            <a:extLst>
              <a:ext uri="{FF2B5EF4-FFF2-40B4-BE49-F238E27FC236}">
                <a16:creationId xmlns:a16="http://schemas.microsoft.com/office/drawing/2014/main" id="{18C7413E-491B-FD70-AE5C-32CD63F2272E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5288567" y="11562051"/>
            <a:ext cx="466474" cy="640414"/>
          </a:xfrm>
          <a:prstGeom prst="rect">
            <a:avLst/>
          </a:prstGeom>
        </p:spPr>
      </p:pic>
      <p:pic>
        <p:nvPicPr>
          <p:cNvPr id="215" name="Grafikk 214" descr="Mann som har tradisjonell klær">
            <a:extLst>
              <a:ext uri="{FF2B5EF4-FFF2-40B4-BE49-F238E27FC236}">
                <a16:creationId xmlns:a16="http://schemas.microsoft.com/office/drawing/2014/main" id="{526E2CEF-4919-9AAF-F138-B3F5568F8F76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5880280" y="12185637"/>
            <a:ext cx="1373856" cy="2915938"/>
          </a:xfrm>
          <a:prstGeom prst="rect">
            <a:avLst/>
          </a:prstGeom>
        </p:spPr>
      </p:pic>
      <p:pic>
        <p:nvPicPr>
          <p:cNvPr id="216" name="Grafikk 215" descr="Skallet dame hode">
            <a:extLst>
              <a:ext uri="{FF2B5EF4-FFF2-40B4-BE49-F238E27FC236}">
                <a16:creationId xmlns:a16="http://schemas.microsoft.com/office/drawing/2014/main" id="{93984124-D263-F969-FE0C-BD80C92357F2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186071" y="11669319"/>
            <a:ext cx="541195" cy="640413"/>
          </a:xfrm>
          <a:prstGeom prst="rect">
            <a:avLst/>
          </a:prstGeom>
        </p:spPr>
      </p:pic>
      <p:pic>
        <p:nvPicPr>
          <p:cNvPr id="217" name="Grafikk 216" descr="Bære hode uten ansikt">
            <a:extLst>
              <a:ext uri="{FF2B5EF4-FFF2-40B4-BE49-F238E27FC236}">
                <a16:creationId xmlns:a16="http://schemas.microsoft.com/office/drawing/2014/main" id="{A30D0648-6408-AD4D-7473-9F12996F6F6C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6935270" y="12282180"/>
            <a:ext cx="711413" cy="750394"/>
          </a:xfrm>
          <a:prstGeom prst="rect">
            <a:avLst/>
          </a:prstGeom>
        </p:spPr>
      </p:pic>
      <p:pic>
        <p:nvPicPr>
          <p:cNvPr id="218" name="Grafikk 217" descr="Gammelt manne ansikt">
            <a:extLst>
              <a:ext uri="{FF2B5EF4-FFF2-40B4-BE49-F238E27FC236}">
                <a16:creationId xmlns:a16="http://schemas.microsoft.com/office/drawing/2014/main" id="{EE1CB83A-43DB-9986-BCA7-DA6F90762A5B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6311422" y="11879486"/>
            <a:ext cx="357389" cy="346558"/>
          </a:xfrm>
          <a:prstGeom prst="rect">
            <a:avLst/>
          </a:prstGeom>
        </p:spPr>
      </p:pic>
      <p:pic>
        <p:nvPicPr>
          <p:cNvPr id="219" name="Grafikk 218" descr="En lei ansikt">
            <a:extLst>
              <a:ext uri="{FF2B5EF4-FFF2-40B4-BE49-F238E27FC236}">
                <a16:creationId xmlns:a16="http://schemas.microsoft.com/office/drawing/2014/main" id="{0E7394A4-A6AD-72FB-6071-5F8CC39E93C7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7070322" y="12509080"/>
            <a:ext cx="391818" cy="391818"/>
          </a:xfrm>
          <a:prstGeom prst="rect">
            <a:avLst/>
          </a:prstGeom>
        </p:spPr>
      </p:pic>
      <p:pic>
        <p:nvPicPr>
          <p:cNvPr id="220" name="Grafikk 219" descr="En forvirret ansikt">
            <a:extLst>
              <a:ext uri="{FF2B5EF4-FFF2-40B4-BE49-F238E27FC236}">
                <a16:creationId xmlns:a16="http://schemas.microsoft.com/office/drawing/2014/main" id="{57115F47-9D0B-CC92-4E58-5B1D2B9A9A6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404231" y="11755596"/>
            <a:ext cx="304800" cy="381000"/>
          </a:xfrm>
          <a:prstGeom prst="rect">
            <a:avLst/>
          </a:prstGeom>
        </p:spPr>
      </p:pic>
      <p:pic>
        <p:nvPicPr>
          <p:cNvPr id="221" name="Grafikk 220" descr="Mann med tradisjonell klær">
            <a:extLst>
              <a:ext uri="{FF2B5EF4-FFF2-40B4-BE49-F238E27FC236}">
                <a16:creationId xmlns:a16="http://schemas.microsoft.com/office/drawing/2014/main" id="{C166B678-EE0A-A538-9309-67D10A15653F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6644619" y="12905648"/>
            <a:ext cx="1192237" cy="2361197"/>
          </a:xfrm>
          <a:prstGeom prst="rect">
            <a:avLst/>
          </a:prstGeom>
        </p:spPr>
      </p:pic>
      <p:pic>
        <p:nvPicPr>
          <p:cNvPr id="222" name="Grafikk 221" descr="Gutt har klær med mønster">
            <a:extLst>
              <a:ext uri="{FF2B5EF4-FFF2-40B4-BE49-F238E27FC236}">
                <a16:creationId xmlns:a16="http://schemas.microsoft.com/office/drawing/2014/main" id="{EADB9C9C-A7C9-452D-A7DB-8AAB28835605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4057754" y="12263633"/>
            <a:ext cx="1266825" cy="3276600"/>
          </a:xfrm>
          <a:prstGeom prst="rect">
            <a:avLst/>
          </a:prstGeom>
        </p:spPr>
      </p:pic>
      <p:pic>
        <p:nvPicPr>
          <p:cNvPr id="223" name="Grafikk 222" descr="Gutt med en flat topp">
            <a:extLst>
              <a:ext uri="{FF2B5EF4-FFF2-40B4-BE49-F238E27FC236}">
                <a16:creationId xmlns:a16="http://schemas.microsoft.com/office/drawing/2014/main" id="{8CF9E22B-64AA-563D-5316-4AEFBAE09491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4262934" y="11666828"/>
            <a:ext cx="666750" cy="752475"/>
          </a:xfrm>
          <a:prstGeom prst="rect">
            <a:avLst/>
          </a:prstGeom>
        </p:spPr>
      </p:pic>
      <p:pic>
        <p:nvPicPr>
          <p:cNvPr id="224" name="Grafikk 223" descr="Ansikt med ett eyebrow">
            <a:extLst>
              <a:ext uri="{FF2B5EF4-FFF2-40B4-BE49-F238E27FC236}">
                <a16:creationId xmlns:a16="http://schemas.microsoft.com/office/drawing/2014/main" id="{033A1E21-23D1-4ADD-388D-90F1EABD761A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4589146" y="12040666"/>
            <a:ext cx="314325" cy="304800"/>
          </a:xfrm>
          <a:prstGeom prst="rect">
            <a:avLst/>
          </a:prstGeom>
        </p:spPr>
      </p:pic>
      <p:sp>
        <p:nvSpPr>
          <p:cNvPr id="225" name="Sky 224">
            <a:extLst>
              <a:ext uri="{FF2B5EF4-FFF2-40B4-BE49-F238E27FC236}">
                <a16:creationId xmlns:a16="http://schemas.microsoft.com/office/drawing/2014/main" id="{044EA26E-D94C-DBE0-006D-DCB3B32383E2}"/>
              </a:ext>
            </a:extLst>
          </p:cNvPr>
          <p:cNvSpPr/>
          <p:nvPr/>
        </p:nvSpPr>
        <p:spPr>
          <a:xfrm>
            <a:off x="5833512" y="6573397"/>
            <a:ext cx="3452795" cy="4752805"/>
          </a:xfrm>
          <a:prstGeom prst="cloud">
            <a:avLst/>
          </a:prstGeom>
          <a:solidFill>
            <a:srgbClr val="B783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02" name="Snakkeboble: rektangel med avrundede hjørner 201">
            <a:extLst>
              <a:ext uri="{FF2B5EF4-FFF2-40B4-BE49-F238E27FC236}">
                <a16:creationId xmlns:a16="http://schemas.microsoft.com/office/drawing/2014/main" id="{B22624F9-CFF0-3B03-9483-433F694A22DA}"/>
              </a:ext>
            </a:extLst>
          </p:cNvPr>
          <p:cNvSpPr/>
          <p:nvPr/>
        </p:nvSpPr>
        <p:spPr>
          <a:xfrm>
            <a:off x="4271898" y="10502856"/>
            <a:ext cx="3239637" cy="858721"/>
          </a:xfrm>
          <a:prstGeom prst="wedgeRoundRectCallout">
            <a:avLst>
              <a:gd name="adj1" fmla="val 42478"/>
              <a:gd name="adj2" fmla="val -1024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Sinna på dere!</a:t>
            </a:r>
          </a:p>
        </p:txBody>
      </p:sp>
      <p:sp>
        <p:nvSpPr>
          <p:cNvPr id="195" name="Sky 194">
            <a:extLst>
              <a:ext uri="{FF2B5EF4-FFF2-40B4-BE49-F238E27FC236}">
                <a16:creationId xmlns:a16="http://schemas.microsoft.com/office/drawing/2014/main" id="{169B1868-7DFF-AA5E-4519-6A65EB0E14E9}"/>
              </a:ext>
            </a:extLst>
          </p:cNvPr>
          <p:cNvSpPr/>
          <p:nvPr/>
        </p:nvSpPr>
        <p:spPr>
          <a:xfrm rot="939686">
            <a:off x="6670121" y="4992834"/>
            <a:ext cx="2642187" cy="350787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9" name="Grafikk 198" descr="Tommelen-opp-tegn med heldekkende fyll">
            <a:extLst>
              <a:ext uri="{FF2B5EF4-FFF2-40B4-BE49-F238E27FC236}">
                <a16:creationId xmlns:a16="http://schemas.microsoft.com/office/drawing/2014/main" id="{043DEF64-CA6A-F032-AC06-55260E507389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 flipH="1">
            <a:off x="6579614" y="3602259"/>
            <a:ext cx="3027597" cy="30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67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23F93-95FC-0D83-0807-226687305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7ABDCABA-AC77-931D-DFF9-C3C4C9A52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9217" y="-4153850"/>
            <a:ext cx="8879307" cy="15165698"/>
          </a:xfrm>
          <a:prstGeom prst="rect">
            <a:avLst/>
          </a:prstGeom>
        </p:spPr>
      </p:pic>
      <p:sp>
        <p:nvSpPr>
          <p:cNvPr id="88" name="Rektangel 87">
            <a:extLst>
              <a:ext uri="{FF2B5EF4-FFF2-40B4-BE49-F238E27FC236}">
                <a16:creationId xmlns:a16="http://schemas.microsoft.com/office/drawing/2014/main" id="{36594686-BDC5-070D-2EC5-A7EFA290095A}"/>
              </a:ext>
            </a:extLst>
          </p:cNvPr>
          <p:cNvSpPr/>
          <p:nvPr/>
        </p:nvSpPr>
        <p:spPr>
          <a:xfrm>
            <a:off x="336019" y="4877413"/>
            <a:ext cx="1612216" cy="1180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2EF18E81-4633-C364-D7EE-C42FDC3E4B62}"/>
              </a:ext>
            </a:extLst>
          </p:cNvPr>
          <p:cNvSpPr/>
          <p:nvPr/>
        </p:nvSpPr>
        <p:spPr>
          <a:xfrm flipV="1">
            <a:off x="6624870" y="3992083"/>
            <a:ext cx="3262024" cy="225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555F661-3AAE-6223-6F82-2487591AE5C3}"/>
              </a:ext>
            </a:extLst>
          </p:cNvPr>
          <p:cNvSpPr/>
          <p:nvPr/>
        </p:nvSpPr>
        <p:spPr>
          <a:xfrm>
            <a:off x="323850" y="1845832"/>
            <a:ext cx="1605534" cy="424381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6B2DBF0-2653-6325-BFFA-0189603CA214}"/>
              </a:ext>
            </a:extLst>
          </p:cNvPr>
          <p:cNvSpPr/>
          <p:nvPr/>
        </p:nvSpPr>
        <p:spPr>
          <a:xfrm>
            <a:off x="2273807" y="1845832"/>
            <a:ext cx="7644384" cy="424381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A7D070F-BD52-DF0B-8459-8338F9C693E2}"/>
              </a:ext>
            </a:extLst>
          </p:cNvPr>
          <p:cNvSpPr/>
          <p:nvPr/>
        </p:nvSpPr>
        <p:spPr>
          <a:xfrm>
            <a:off x="10245088" y="1845832"/>
            <a:ext cx="1605534" cy="424381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l: vinkeltegn 12">
            <a:extLst>
              <a:ext uri="{FF2B5EF4-FFF2-40B4-BE49-F238E27FC236}">
                <a16:creationId xmlns:a16="http://schemas.microsoft.com/office/drawing/2014/main" id="{B26E25A7-B71E-3C3A-61A3-CD64384EA927}"/>
              </a:ext>
            </a:extLst>
          </p:cNvPr>
          <p:cNvSpPr/>
          <p:nvPr/>
        </p:nvSpPr>
        <p:spPr>
          <a:xfrm rot="16200000">
            <a:off x="878395" y="5509767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E7D1EEF-E034-8CC2-FAFE-BDB010A96947}"/>
              </a:ext>
            </a:extLst>
          </p:cNvPr>
          <p:cNvSpPr txBox="1"/>
          <p:nvPr/>
        </p:nvSpPr>
        <p:spPr>
          <a:xfrm>
            <a:off x="4017557" y="284321"/>
            <a:ext cx="415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effectLst>
                  <a:outerShdw blurRad="50800" dist="88900" dir="18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Jobs Bok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1C7C138-1078-4A5B-4DD1-0E082D648D0B}"/>
              </a:ext>
            </a:extLst>
          </p:cNvPr>
          <p:cNvSpPr txBox="1"/>
          <p:nvPr/>
        </p:nvSpPr>
        <p:spPr>
          <a:xfrm>
            <a:off x="376808" y="5827663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9D3A14FA-C03D-2ACE-8D35-5B59FED5AA10}"/>
              </a:ext>
            </a:extLst>
          </p:cNvPr>
          <p:cNvSpPr/>
          <p:nvPr/>
        </p:nvSpPr>
        <p:spPr>
          <a:xfrm rot="16200000">
            <a:off x="4179569" y="4815953"/>
            <a:ext cx="525782" cy="254407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C1C5E4-3DC8-6209-D0DD-8FE6E97198BB}"/>
              </a:ext>
            </a:extLst>
          </p:cNvPr>
          <p:cNvSpPr txBox="1"/>
          <p:nvPr/>
        </p:nvSpPr>
        <p:spPr>
          <a:xfrm>
            <a:off x="3064195" y="5827663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Job og vennene</a:t>
            </a:r>
          </a:p>
        </p:txBody>
      </p:sp>
      <p:sp>
        <p:nvSpPr>
          <p:cNvPr id="16" name="Pil: vinkeltegn 15">
            <a:extLst>
              <a:ext uri="{FF2B5EF4-FFF2-40B4-BE49-F238E27FC236}">
                <a16:creationId xmlns:a16="http://schemas.microsoft.com/office/drawing/2014/main" id="{A057C9AA-0692-A8EA-07A8-9614C53BB279}"/>
              </a:ext>
            </a:extLst>
          </p:cNvPr>
          <p:cNvSpPr/>
          <p:nvPr/>
        </p:nvSpPr>
        <p:spPr>
          <a:xfrm rot="16200000">
            <a:off x="10787826" y="5508110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CC92E8F-12FC-445A-F206-5C26FF35BA37}"/>
              </a:ext>
            </a:extLst>
          </p:cNvPr>
          <p:cNvSpPr txBox="1"/>
          <p:nvPr/>
        </p:nvSpPr>
        <p:spPr>
          <a:xfrm>
            <a:off x="10298047" y="5806323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epilog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4B7C7D-1EDF-1709-39A9-107B955643E9}"/>
              </a:ext>
            </a:extLst>
          </p:cNvPr>
          <p:cNvSpPr/>
          <p:nvPr/>
        </p:nvSpPr>
        <p:spPr>
          <a:xfrm>
            <a:off x="3930396" y="1598944"/>
            <a:ext cx="1024128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3-37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2655F40-2823-71CB-9FCB-8244ED7CBACF}"/>
              </a:ext>
            </a:extLst>
          </p:cNvPr>
          <p:cNvSpPr/>
          <p:nvPr/>
        </p:nvSpPr>
        <p:spPr>
          <a:xfrm>
            <a:off x="724280" y="1598944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1-2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AA4E4D4-A2B6-8CAD-4E0A-1F1EB1FD63DF}"/>
              </a:ext>
            </a:extLst>
          </p:cNvPr>
          <p:cNvSpPr/>
          <p:nvPr/>
        </p:nvSpPr>
        <p:spPr>
          <a:xfrm>
            <a:off x="10647187" y="1610671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F2777A-864C-8D6A-AEE4-509514CE5A33}"/>
              </a:ext>
            </a:extLst>
          </p:cNvPr>
          <p:cNvSpPr/>
          <p:nvPr/>
        </p:nvSpPr>
        <p:spPr>
          <a:xfrm>
            <a:off x="7653815" y="1604473"/>
            <a:ext cx="1221674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38-41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FCFA470B-5EF5-EE16-21FB-281F19B4D9FB}"/>
              </a:ext>
            </a:extLst>
          </p:cNvPr>
          <p:cNvSpPr txBox="1"/>
          <p:nvPr/>
        </p:nvSpPr>
        <p:spPr>
          <a:xfrm>
            <a:off x="8333990" y="193944"/>
            <a:ext cx="3010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Lagt til landet </a:t>
            </a:r>
            <a:r>
              <a:rPr lang="nb-NO" sz="1400" dirty="0">
                <a:latin typeface="Kristen ITC" panose="03050502040202030202" pitchFamily="66" charset="0"/>
              </a:rPr>
              <a:t>US</a:t>
            </a:r>
            <a:r>
              <a:rPr lang="nb-NO" sz="1400" dirty="0"/>
              <a:t> langt borte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israelske karakterer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klar historisk kontekst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60BE582-BBDC-21BF-6CF0-3B6175B8AC07}"/>
              </a:ext>
            </a:extLst>
          </p:cNvPr>
          <p:cNvSpPr/>
          <p:nvPr/>
        </p:nvSpPr>
        <p:spPr>
          <a:xfrm>
            <a:off x="8456768" y="186725"/>
            <a:ext cx="3010951" cy="759574"/>
          </a:xfrm>
          <a:prstGeom prst="rect">
            <a:avLst/>
          </a:prstGeom>
          <a:noFill/>
          <a:ln w="88900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Rulle: vannrett 27">
            <a:extLst>
              <a:ext uri="{FF2B5EF4-FFF2-40B4-BE49-F238E27FC236}">
                <a16:creationId xmlns:a16="http://schemas.microsoft.com/office/drawing/2014/main" id="{8C83ADCB-3D31-17F1-3BF3-E35E48B7CCB6}"/>
              </a:ext>
            </a:extLst>
          </p:cNvPr>
          <p:cNvSpPr/>
          <p:nvPr/>
        </p:nvSpPr>
        <p:spPr>
          <a:xfrm>
            <a:off x="8358943" y="773155"/>
            <a:ext cx="3201139" cy="738664"/>
          </a:xfrm>
          <a:prstGeom prst="horizontalScroll">
            <a:avLst>
              <a:gd name="adj" fmla="val 11558"/>
            </a:avLst>
          </a:prstGeom>
          <a:solidFill>
            <a:schemeClr val="tx1"/>
          </a:solidFill>
          <a:ln>
            <a:solidFill>
              <a:srgbClr val="EBCE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6BEAD4A8-A929-2902-D0BA-0B8714B8BDCC}"/>
              </a:ext>
            </a:extLst>
          </p:cNvPr>
          <p:cNvSpPr txBox="1"/>
          <p:nvPr/>
        </p:nvSpPr>
        <p:spPr>
          <a:xfrm>
            <a:off x="8291789" y="960668"/>
            <a:ext cx="32528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solidFill>
                  <a:schemeClr val="bg1"/>
                </a:solidFill>
                <a:latin typeface="+mj-lt"/>
              </a:rPr>
              <a:t>SPØRSMÅLENE</a:t>
            </a:r>
            <a:endParaRPr lang="nb-NO" sz="2000" dirty="0">
              <a:solidFill>
                <a:schemeClr val="bg1"/>
              </a:solidFill>
            </a:endParaRPr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C1B5D46B-823C-2BAD-5D7E-410AD4260920}"/>
              </a:ext>
            </a:extLst>
          </p:cNvPr>
          <p:cNvCxnSpPr/>
          <p:nvPr/>
        </p:nvCxnSpPr>
        <p:spPr>
          <a:xfrm>
            <a:off x="6611112" y="1865357"/>
            <a:ext cx="0" cy="422429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il: vinkeltegn 31">
            <a:extLst>
              <a:ext uri="{FF2B5EF4-FFF2-40B4-BE49-F238E27FC236}">
                <a16:creationId xmlns:a16="http://schemas.microsoft.com/office/drawing/2014/main" id="{FF9FD499-394F-CEF1-A377-667EFA9106D5}"/>
              </a:ext>
            </a:extLst>
          </p:cNvPr>
          <p:cNvSpPr/>
          <p:nvPr/>
        </p:nvSpPr>
        <p:spPr>
          <a:xfrm rot="16200000">
            <a:off x="8028898" y="4900962"/>
            <a:ext cx="525782" cy="237405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2F37A5BD-676A-EDC4-7930-817CDB907A3E}"/>
              </a:ext>
            </a:extLst>
          </p:cNvPr>
          <p:cNvSpPr txBox="1"/>
          <p:nvPr/>
        </p:nvSpPr>
        <p:spPr>
          <a:xfrm>
            <a:off x="6913524" y="5806323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Guds respons</a:t>
            </a:r>
          </a:p>
        </p:txBody>
      </p:sp>
      <p:sp>
        <p:nvSpPr>
          <p:cNvPr id="3" name="Sky 2">
            <a:extLst>
              <a:ext uri="{FF2B5EF4-FFF2-40B4-BE49-F238E27FC236}">
                <a16:creationId xmlns:a16="http://schemas.microsoft.com/office/drawing/2014/main" id="{D1DA1BE5-DC45-4800-15EC-3C5F6E19CECD}"/>
              </a:ext>
            </a:extLst>
          </p:cNvPr>
          <p:cNvSpPr/>
          <p:nvPr/>
        </p:nvSpPr>
        <p:spPr>
          <a:xfrm>
            <a:off x="10727088" y="3709415"/>
            <a:ext cx="1161392" cy="1195833"/>
          </a:xfrm>
          <a:prstGeom prst="cloud">
            <a:avLst/>
          </a:prstGeom>
          <a:solidFill>
            <a:srgbClr val="B783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Sky 4">
            <a:extLst>
              <a:ext uri="{FF2B5EF4-FFF2-40B4-BE49-F238E27FC236}">
                <a16:creationId xmlns:a16="http://schemas.microsoft.com/office/drawing/2014/main" id="{EAD03103-5686-15DC-EC77-44FB20B8001D}"/>
              </a:ext>
            </a:extLst>
          </p:cNvPr>
          <p:cNvSpPr/>
          <p:nvPr/>
        </p:nvSpPr>
        <p:spPr>
          <a:xfrm rot="939686">
            <a:off x="10959086" y="3421124"/>
            <a:ext cx="835678" cy="108855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Grafikk 6" descr="Tommelen-opp-tegn med heldekkende fyll">
            <a:extLst>
              <a:ext uri="{FF2B5EF4-FFF2-40B4-BE49-F238E27FC236}">
                <a16:creationId xmlns:a16="http://schemas.microsoft.com/office/drawing/2014/main" id="{4CF4EC2B-C751-7063-A944-0C876C8A0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852859" y="2903252"/>
            <a:ext cx="1048132" cy="1048132"/>
          </a:xfrm>
          <a:prstGeom prst="rect">
            <a:avLst/>
          </a:prstGeom>
        </p:spPr>
      </p:pic>
      <p:pic>
        <p:nvPicPr>
          <p:cNvPr id="8" name="Grafikk 7" descr="Mann som har en Robe">
            <a:extLst>
              <a:ext uri="{FF2B5EF4-FFF2-40B4-BE49-F238E27FC236}">
                <a16:creationId xmlns:a16="http://schemas.microsoft.com/office/drawing/2014/main" id="{8BA41F64-BFC0-7B80-4F8A-D3110575C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8047" y="2507562"/>
            <a:ext cx="1059609" cy="1675381"/>
          </a:xfrm>
          <a:prstGeom prst="rect">
            <a:avLst/>
          </a:prstGeom>
        </p:spPr>
      </p:pic>
      <p:pic>
        <p:nvPicPr>
          <p:cNvPr id="10" name="Grafikk 9" descr="Eldre mann med sideburns">
            <a:extLst>
              <a:ext uri="{FF2B5EF4-FFF2-40B4-BE49-F238E27FC236}">
                <a16:creationId xmlns:a16="http://schemas.microsoft.com/office/drawing/2014/main" id="{AE7C4708-5CC0-F826-7D55-20172B17D2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69131" y="2233625"/>
            <a:ext cx="358538" cy="358538"/>
          </a:xfrm>
          <a:prstGeom prst="rect">
            <a:avLst/>
          </a:prstGeom>
        </p:spPr>
      </p:pic>
      <p:pic>
        <p:nvPicPr>
          <p:cNvPr id="21" name="Grafikk 20" descr="Et smilefjes">
            <a:extLst>
              <a:ext uri="{FF2B5EF4-FFF2-40B4-BE49-F238E27FC236}">
                <a16:creationId xmlns:a16="http://schemas.microsoft.com/office/drawing/2014/main" id="{DB654D8B-AC44-0A25-E85B-7EA24F5DEC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60230" y="2378384"/>
            <a:ext cx="154573" cy="159404"/>
          </a:xfrm>
          <a:prstGeom prst="rect">
            <a:avLst/>
          </a:prstGeom>
        </p:spPr>
      </p:pic>
      <p:sp>
        <p:nvSpPr>
          <p:cNvPr id="25" name="Sky 24">
            <a:extLst>
              <a:ext uri="{FF2B5EF4-FFF2-40B4-BE49-F238E27FC236}">
                <a16:creationId xmlns:a16="http://schemas.microsoft.com/office/drawing/2014/main" id="{79CC1F97-0FE3-BE83-2954-FBB1B57C78DB}"/>
              </a:ext>
            </a:extLst>
          </p:cNvPr>
          <p:cNvSpPr/>
          <p:nvPr/>
        </p:nvSpPr>
        <p:spPr>
          <a:xfrm>
            <a:off x="6502937" y="1836588"/>
            <a:ext cx="1281950" cy="1235814"/>
          </a:xfrm>
          <a:prstGeom prst="cloud">
            <a:avLst/>
          </a:prstGeom>
          <a:solidFill>
            <a:srgbClr val="D9AE7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Lyn 25">
            <a:extLst>
              <a:ext uri="{FF2B5EF4-FFF2-40B4-BE49-F238E27FC236}">
                <a16:creationId xmlns:a16="http://schemas.microsoft.com/office/drawing/2014/main" id="{68999327-77CE-32D8-88FA-E0B7C7C753EB}"/>
              </a:ext>
            </a:extLst>
          </p:cNvPr>
          <p:cNvSpPr/>
          <p:nvPr/>
        </p:nvSpPr>
        <p:spPr>
          <a:xfrm rot="640708">
            <a:off x="6961160" y="2623865"/>
            <a:ext cx="656555" cy="622018"/>
          </a:xfrm>
          <a:prstGeom prst="lightningBolt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7" name="Sky 26">
            <a:extLst>
              <a:ext uri="{FF2B5EF4-FFF2-40B4-BE49-F238E27FC236}">
                <a16:creationId xmlns:a16="http://schemas.microsoft.com/office/drawing/2014/main" id="{DE7D7167-3999-5A18-BB00-3EBE876B0E39}"/>
              </a:ext>
            </a:extLst>
          </p:cNvPr>
          <p:cNvSpPr/>
          <p:nvPr/>
        </p:nvSpPr>
        <p:spPr>
          <a:xfrm>
            <a:off x="6780850" y="2250135"/>
            <a:ext cx="1112212" cy="658758"/>
          </a:xfrm>
          <a:prstGeom prst="cloud">
            <a:avLst/>
          </a:prstGeom>
          <a:solidFill>
            <a:srgbClr val="BB8E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289B480C-E81D-8C84-BB20-A958A114F76A}"/>
              </a:ext>
            </a:extLst>
          </p:cNvPr>
          <p:cNvSpPr txBox="1"/>
          <p:nvPr/>
        </p:nvSpPr>
        <p:spPr>
          <a:xfrm>
            <a:off x="8120632" y="2372217"/>
            <a:ext cx="1584690" cy="4327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1400" dirty="0"/>
              <a:t>1. VR-briller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BAF9B04-512B-F387-443C-495E08505A29}"/>
              </a:ext>
            </a:extLst>
          </p:cNvPr>
          <p:cNvSpPr/>
          <p:nvPr/>
        </p:nvSpPr>
        <p:spPr>
          <a:xfrm>
            <a:off x="7984649" y="2197620"/>
            <a:ext cx="611613" cy="603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0637D4A-4B52-25E4-3726-B7A31C9727E6}"/>
              </a:ext>
            </a:extLst>
          </p:cNvPr>
          <p:cNvSpPr/>
          <p:nvPr/>
        </p:nvSpPr>
        <p:spPr>
          <a:xfrm>
            <a:off x="7975625" y="2822946"/>
            <a:ext cx="635121" cy="603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44A020A5-748C-751C-85FB-02FF7D157F77}"/>
              </a:ext>
            </a:extLst>
          </p:cNvPr>
          <p:cNvSpPr txBox="1"/>
          <p:nvPr/>
        </p:nvSpPr>
        <p:spPr>
          <a:xfrm>
            <a:off x="8090852" y="2986618"/>
            <a:ext cx="1599512" cy="4327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1400" dirty="0"/>
              <a:t>2. Dommer</a:t>
            </a:r>
          </a:p>
        </p:txBody>
      </p:sp>
      <p:pic>
        <p:nvPicPr>
          <p:cNvPr id="38" name="Bilde 37" descr="Et bilde som inneholder clip art, Grafikk, tegning, tegnefilm&#10;&#10;Automatisk generert beskrivelse">
            <a:extLst>
              <a:ext uri="{FF2B5EF4-FFF2-40B4-BE49-F238E27FC236}">
                <a16:creationId xmlns:a16="http://schemas.microsoft.com/office/drawing/2014/main" id="{0722C9EA-3ED8-E9DA-7102-45A7A2FCF7F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457" y="2223504"/>
            <a:ext cx="523221" cy="523221"/>
          </a:xfrm>
          <a:prstGeom prst="rect">
            <a:avLst/>
          </a:prstGeom>
        </p:spPr>
      </p:pic>
      <p:sp>
        <p:nvSpPr>
          <p:cNvPr id="39" name="TekstSylinder 38">
            <a:extLst>
              <a:ext uri="{FF2B5EF4-FFF2-40B4-BE49-F238E27FC236}">
                <a16:creationId xmlns:a16="http://schemas.microsoft.com/office/drawing/2014/main" id="{9A2AAC9A-7778-96A1-B700-3A48C43A6C03}"/>
              </a:ext>
            </a:extLst>
          </p:cNvPr>
          <p:cNvSpPr txBox="1"/>
          <p:nvPr/>
        </p:nvSpPr>
        <p:spPr>
          <a:xfrm>
            <a:off x="8032390" y="3606940"/>
            <a:ext cx="1429238" cy="4327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nb-NO" sz="1400" dirty="0"/>
              <a:t>3. Drage</a:t>
            </a:r>
          </a:p>
        </p:txBody>
      </p:sp>
      <p:pic>
        <p:nvPicPr>
          <p:cNvPr id="40" name="Bilde 39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9298F155-559D-7A80-C011-5F19E4B44C08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711" y="2911739"/>
            <a:ext cx="509720" cy="422053"/>
          </a:xfrm>
          <a:prstGeom prst="rect">
            <a:avLst/>
          </a:prstGeom>
        </p:spPr>
      </p:pic>
      <p:sp>
        <p:nvSpPr>
          <p:cNvPr id="42" name="Sky 41">
            <a:extLst>
              <a:ext uri="{FF2B5EF4-FFF2-40B4-BE49-F238E27FC236}">
                <a16:creationId xmlns:a16="http://schemas.microsoft.com/office/drawing/2014/main" id="{A119D4A1-D646-8E28-73CD-FFD29E0795B9}"/>
              </a:ext>
            </a:extLst>
          </p:cNvPr>
          <p:cNvSpPr/>
          <p:nvPr/>
        </p:nvSpPr>
        <p:spPr>
          <a:xfrm rot="1546506">
            <a:off x="9020034" y="4051690"/>
            <a:ext cx="974411" cy="756219"/>
          </a:xfrm>
          <a:prstGeom prst="cloud">
            <a:avLst/>
          </a:prstGeom>
          <a:solidFill>
            <a:srgbClr val="FDF2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Sky 42">
            <a:extLst>
              <a:ext uri="{FF2B5EF4-FFF2-40B4-BE49-F238E27FC236}">
                <a16:creationId xmlns:a16="http://schemas.microsoft.com/office/drawing/2014/main" id="{2641D5BF-6897-3E5A-B12E-022BB4DCE877}"/>
              </a:ext>
            </a:extLst>
          </p:cNvPr>
          <p:cNvSpPr/>
          <p:nvPr/>
        </p:nvSpPr>
        <p:spPr>
          <a:xfrm rot="418780">
            <a:off x="8492062" y="4188807"/>
            <a:ext cx="974412" cy="651377"/>
          </a:xfrm>
          <a:prstGeom prst="cloud">
            <a:avLst/>
          </a:prstGeom>
          <a:solidFill>
            <a:srgbClr val="FEF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Sky 43">
            <a:extLst>
              <a:ext uri="{FF2B5EF4-FFF2-40B4-BE49-F238E27FC236}">
                <a16:creationId xmlns:a16="http://schemas.microsoft.com/office/drawing/2014/main" id="{96E6A705-A99A-2EFA-6FAB-BC9C5737E278}"/>
              </a:ext>
            </a:extLst>
          </p:cNvPr>
          <p:cNvSpPr/>
          <p:nvPr/>
        </p:nvSpPr>
        <p:spPr>
          <a:xfrm rot="926216">
            <a:off x="9196094" y="4342186"/>
            <a:ext cx="702488" cy="484822"/>
          </a:xfrm>
          <a:prstGeom prst="cloud">
            <a:avLst/>
          </a:prstGeom>
          <a:solidFill>
            <a:srgbClr val="FFFC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Snakkeboble: oval 44">
            <a:extLst>
              <a:ext uri="{FF2B5EF4-FFF2-40B4-BE49-F238E27FC236}">
                <a16:creationId xmlns:a16="http://schemas.microsoft.com/office/drawing/2014/main" id="{C08CAA19-4EDA-F7E1-9AA8-E636FF3BAF4F}"/>
              </a:ext>
            </a:extLst>
          </p:cNvPr>
          <p:cNvSpPr/>
          <p:nvPr/>
        </p:nvSpPr>
        <p:spPr>
          <a:xfrm>
            <a:off x="6787375" y="3977869"/>
            <a:ext cx="1691335" cy="547056"/>
          </a:xfrm>
          <a:prstGeom prst="wedgeEllipseCallout">
            <a:avLst>
              <a:gd name="adj1" fmla="val -10839"/>
              <a:gd name="adj2" fmla="val 10961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1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Hvorfor er det lidelse i verden?</a:t>
            </a:r>
            <a:endParaRPr lang="nb-NO" sz="10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Snakkeboble: oval 45">
            <a:extLst>
              <a:ext uri="{FF2B5EF4-FFF2-40B4-BE49-F238E27FC236}">
                <a16:creationId xmlns:a16="http://schemas.microsoft.com/office/drawing/2014/main" id="{3BAB11F0-CB3E-E942-EC6B-183704D1851F}"/>
              </a:ext>
            </a:extLst>
          </p:cNvPr>
          <p:cNvSpPr/>
          <p:nvPr/>
        </p:nvSpPr>
        <p:spPr>
          <a:xfrm>
            <a:off x="7077286" y="4429647"/>
            <a:ext cx="1551786" cy="350405"/>
          </a:xfrm>
          <a:prstGeom prst="wedgeEllipseCallout">
            <a:avLst>
              <a:gd name="adj1" fmla="val -18622"/>
              <a:gd name="adj2" fmla="val 10572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1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Du er urettferdig</a:t>
            </a:r>
            <a:endParaRPr lang="nb-NO" sz="10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Snakkeboble: oval 46">
            <a:extLst>
              <a:ext uri="{FF2B5EF4-FFF2-40B4-BE49-F238E27FC236}">
                <a16:creationId xmlns:a16="http://schemas.microsoft.com/office/drawing/2014/main" id="{A889F39D-DC37-2B49-F09E-3B33C792DAE3}"/>
              </a:ext>
            </a:extLst>
          </p:cNvPr>
          <p:cNvSpPr/>
          <p:nvPr/>
        </p:nvSpPr>
        <p:spPr>
          <a:xfrm>
            <a:off x="7234908" y="4797419"/>
            <a:ext cx="1254564" cy="505912"/>
          </a:xfrm>
          <a:prstGeom prst="wedgeEllipseCallout">
            <a:avLst>
              <a:gd name="adj1" fmla="val -38125"/>
              <a:gd name="adj2" fmla="val -4163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1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Jeg krever </a:t>
            </a:r>
          </a:p>
          <a:p>
            <a:r>
              <a:rPr lang="nb-NO" sz="1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 forklaring</a:t>
            </a:r>
            <a:endParaRPr lang="nb-NO" sz="10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Grafikk 48" descr="Kvinne som sitter på knær">
            <a:extLst>
              <a:ext uri="{FF2B5EF4-FFF2-40B4-BE49-F238E27FC236}">
                <a16:creationId xmlns:a16="http://schemas.microsoft.com/office/drawing/2014/main" id="{3D05BCDA-6D3A-AE56-E700-91030B903C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438630">
            <a:off x="6664046" y="4783986"/>
            <a:ext cx="946180" cy="1108656"/>
          </a:xfrm>
          <a:prstGeom prst="rect">
            <a:avLst/>
          </a:prstGeom>
        </p:spPr>
      </p:pic>
      <p:pic>
        <p:nvPicPr>
          <p:cNvPr id="50" name="Grafikk 49" descr="Eldre mann med sideburns">
            <a:extLst>
              <a:ext uri="{FF2B5EF4-FFF2-40B4-BE49-F238E27FC236}">
                <a16:creationId xmlns:a16="http://schemas.microsoft.com/office/drawing/2014/main" id="{E4C094E1-F64A-019B-687E-294B27BE1A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11257">
            <a:off x="7002580" y="4476080"/>
            <a:ext cx="408669" cy="408669"/>
          </a:xfrm>
          <a:prstGeom prst="rect">
            <a:avLst/>
          </a:prstGeom>
        </p:spPr>
      </p:pic>
      <p:pic>
        <p:nvPicPr>
          <p:cNvPr id="51" name="Grafikk 50" descr="Et deprimerende ansikt">
            <a:extLst>
              <a:ext uri="{FF2B5EF4-FFF2-40B4-BE49-F238E27FC236}">
                <a16:creationId xmlns:a16="http://schemas.microsoft.com/office/drawing/2014/main" id="{042DE70B-3808-15F1-3FFC-99343F9BC5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649093">
            <a:off x="7161651" y="4646112"/>
            <a:ext cx="216027" cy="209480"/>
          </a:xfrm>
          <a:prstGeom prst="rect">
            <a:avLst/>
          </a:prstGeom>
        </p:spPr>
      </p:pic>
      <p:sp>
        <p:nvSpPr>
          <p:cNvPr id="52" name="Ellipse 51">
            <a:extLst>
              <a:ext uri="{FF2B5EF4-FFF2-40B4-BE49-F238E27FC236}">
                <a16:creationId xmlns:a16="http://schemas.microsoft.com/office/drawing/2014/main" id="{6FA4B81F-A41D-A12F-EAB1-0D7C833E3178}"/>
              </a:ext>
            </a:extLst>
          </p:cNvPr>
          <p:cNvSpPr/>
          <p:nvPr/>
        </p:nvSpPr>
        <p:spPr>
          <a:xfrm>
            <a:off x="7972660" y="3435961"/>
            <a:ext cx="635585" cy="603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41" name="Grafikk 40" descr="En drage">
            <a:extLst>
              <a:ext uri="{FF2B5EF4-FFF2-40B4-BE49-F238E27FC236}">
                <a16:creationId xmlns:a16="http://schemas.microsoft.com/office/drawing/2014/main" id="{76ABEC76-38CB-B8BD-5CB3-10C20A5F30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90852" y="3520856"/>
            <a:ext cx="419325" cy="419325"/>
          </a:xfrm>
          <a:prstGeom prst="rect">
            <a:avLst/>
          </a:prstGeom>
        </p:spPr>
      </p:pic>
      <p:sp>
        <p:nvSpPr>
          <p:cNvPr id="56" name="Snakkeboble: oval 55">
            <a:extLst>
              <a:ext uri="{FF2B5EF4-FFF2-40B4-BE49-F238E27FC236}">
                <a16:creationId xmlns:a16="http://schemas.microsoft.com/office/drawing/2014/main" id="{DB90D51D-47D0-EE14-AEA3-B19EA857BC52}"/>
              </a:ext>
            </a:extLst>
          </p:cNvPr>
          <p:cNvSpPr/>
          <p:nvPr/>
        </p:nvSpPr>
        <p:spPr>
          <a:xfrm>
            <a:off x="8092608" y="4579999"/>
            <a:ext cx="1800919" cy="580040"/>
          </a:xfrm>
          <a:prstGeom prst="wedgeEllipseCallout">
            <a:avLst>
              <a:gd name="adj1" fmla="val 25450"/>
              <a:gd name="adj2" fmla="val -7761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1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Du er ikke i posisjon til slike påstander</a:t>
            </a:r>
            <a:endParaRPr lang="nb-NO" sz="10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Snakkeboble: oval 47">
            <a:extLst>
              <a:ext uri="{FF2B5EF4-FFF2-40B4-BE49-F238E27FC236}">
                <a16:creationId xmlns:a16="http://schemas.microsoft.com/office/drawing/2014/main" id="{97D5BE31-74C9-DDAC-1AE6-87218C0A792A}"/>
              </a:ext>
            </a:extLst>
          </p:cNvPr>
          <p:cNvSpPr/>
          <p:nvPr/>
        </p:nvSpPr>
        <p:spPr>
          <a:xfrm>
            <a:off x="8290452" y="5083190"/>
            <a:ext cx="1591626" cy="539771"/>
          </a:xfrm>
          <a:prstGeom prst="wedgeEllipseCallout">
            <a:avLst>
              <a:gd name="adj1" fmla="val 47543"/>
              <a:gd name="adj2" fmla="val -12690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1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Jeg inviterer deg til tro og tillit</a:t>
            </a:r>
            <a:endParaRPr lang="nb-NO" sz="10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37CFB9D-65AA-E141-01E2-D03B15AE690C}"/>
              </a:ext>
            </a:extLst>
          </p:cNvPr>
          <p:cNvSpPr/>
          <p:nvPr/>
        </p:nvSpPr>
        <p:spPr>
          <a:xfrm>
            <a:off x="2848853" y="2329344"/>
            <a:ext cx="3180015" cy="1229545"/>
          </a:xfrm>
          <a:prstGeom prst="ellipse">
            <a:avLst/>
          </a:prstGeom>
          <a:solidFill>
            <a:srgbClr val="FCECCC"/>
          </a:solidFill>
          <a:ln w="136525" cmpd="tri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53" name="Rett linje 52">
            <a:extLst>
              <a:ext uri="{FF2B5EF4-FFF2-40B4-BE49-F238E27FC236}">
                <a16:creationId xmlns:a16="http://schemas.microsoft.com/office/drawing/2014/main" id="{33E7879E-E74B-38B9-9A01-52FA100800BB}"/>
              </a:ext>
            </a:extLst>
          </p:cNvPr>
          <p:cNvCxnSpPr>
            <a:cxnSpLocks/>
          </p:cNvCxnSpPr>
          <p:nvPr/>
        </p:nvCxnSpPr>
        <p:spPr>
          <a:xfrm>
            <a:off x="4453189" y="2250135"/>
            <a:ext cx="0" cy="129011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F36AABF9-CF25-A67F-3462-17C3AC33FE98}"/>
              </a:ext>
            </a:extLst>
          </p:cNvPr>
          <p:cNvSpPr txBox="1"/>
          <p:nvPr/>
        </p:nvSpPr>
        <p:spPr>
          <a:xfrm>
            <a:off x="3130886" y="2623040"/>
            <a:ext cx="1497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ea typeface="Calibri" panose="020F0502020204030204" pitchFamily="34" charset="0"/>
                <a:cs typeface="Times New Roman" panose="02020603050405020304" pitchFamily="18" charset="0"/>
              </a:rPr>
              <a:t>menneskelig atferd</a:t>
            </a:r>
            <a:endParaRPr lang="nb-NO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EDC64F28-E642-B8D9-829E-6277EBFC9E9B}"/>
              </a:ext>
            </a:extLst>
          </p:cNvPr>
          <p:cNvSpPr txBox="1"/>
          <p:nvPr/>
        </p:nvSpPr>
        <p:spPr>
          <a:xfrm>
            <a:off x="4584511" y="3052667"/>
            <a:ext cx="12256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ea typeface="Calibri" panose="020F0502020204030204" pitchFamily="34" charset="0"/>
                <a:cs typeface="Times New Roman" panose="02020603050405020304" pitchFamily="18" charset="0"/>
              </a:rPr>
              <a:t>ulykke og straff</a:t>
            </a:r>
            <a:endParaRPr lang="nb-NO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kstSylinder 57">
            <a:extLst>
              <a:ext uri="{FF2B5EF4-FFF2-40B4-BE49-F238E27FC236}">
                <a16:creationId xmlns:a16="http://schemas.microsoft.com/office/drawing/2014/main" id="{3C9CEE6C-BD52-3EC2-3A30-A91B9A8A5F6E}"/>
              </a:ext>
            </a:extLst>
          </p:cNvPr>
          <p:cNvSpPr txBox="1"/>
          <p:nvPr/>
        </p:nvSpPr>
        <p:spPr>
          <a:xfrm>
            <a:off x="4561024" y="2833338"/>
            <a:ext cx="1397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ea typeface="Calibri" panose="020F0502020204030204" pitchFamily="34" charset="0"/>
                <a:cs typeface="Times New Roman" panose="02020603050405020304" pitchFamily="18" charset="0"/>
              </a:rPr>
              <a:t>suksess og belønning</a:t>
            </a:r>
            <a:endParaRPr lang="nb-NO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kstSylinder 58">
            <a:extLst>
              <a:ext uri="{FF2B5EF4-FFF2-40B4-BE49-F238E27FC236}">
                <a16:creationId xmlns:a16="http://schemas.microsoft.com/office/drawing/2014/main" id="{6416C20D-E681-CB7B-705B-236878549ACE}"/>
              </a:ext>
            </a:extLst>
          </p:cNvPr>
          <p:cNvSpPr txBox="1"/>
          <p:nvPr/>
        </p:nvSpPr>
        <p:spPr>
          <a:xfrm>
            <a:off x="3423881" y="3079559"/>
            <a:ext cx="109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ea typeface="Calibri" panose="020F0502020204030204" pitchFamily="34" charset="0"/>
                <a:cs typeface="Times New Roman" panose="02020603050405020304" pitchFamily="18" charset="0"/>
              </a:rPr>
              <a:t>ond og dum</a:t>
            </a:r>
            <a:endParaRPr lang="nb-NO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466DF7A4-8CE4-814D-83B7-F131B0D42AD0}"/>
              </a:ext>
            </a:extLst>
          </p:cNvPr>
          <p:cNvSpPr txBox="1"/>
          <p:nvPr/>
        </p:nvSpPr>
        <p:spPr>
          <a:xfrm>
            <a:off x="3442733" y="2851064"/>
            <a:ext cx="99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nb-NO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lok og god</a:t>
            </a:r>
          </a:p>
        </p:txBody>
      </p:sp>
      <p:pic>
        <p:nvPicPr>
          <p:cNvPr id="61" name="Grafikk 60" descr="Et bånd banner">
            <a:extLst>
              <a:ext uri="{FF2B5EF4-FFF2-40B4-BE49-F238E27FC236}">
                <a16:creationId xmlns:a16="http://schemas.microsoft.com/office/drawing/2014/main" id="{C5C442F0-7D44-2B5C-4D07-3D50F41D28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261563" y="2203654"/>
            <a:ext cx="2365181" cy="477579"/>
          </a:xfrm>
          <a:prstGeom prst="rect">
            <a:avLst/>
          </a:prstGeom>
        </p:spPr>
      </p:pic>
      <p:sp>
        <p:nvSpPr>
          <p:cNvPr id="62" name="TekstSylinder 61">
            <a:extLst>
              <a:ext uri="{FF2B5EF4-FFF2-40B4-BE49-F238E27FC236}">
                <a16:creationId xmlns:a16="http://schemas.microsoft.com/office/drawing/2014/main" id="{B96F4156-15BE-5FC4-0FF6-36BB902AB600}"/>
              </a:ext>
            </a:extLst>
          </p:cNvPr>
          <p:cNvSpPr txBox="1"/>
          <p:nvPr/>
        </p:nvSpPr>
        <p:spPr>
          <a:xfrm>
            <a:off x="2836545" y="2454495"/>
            <a:ext cx="3234696" cy="996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54468"/>
              </a:avLst>
            </a:prstTxWarp>
            <a:spAutoFit/>
          </a:bodyPr>
          <a:lstStyle/>
          <a:p>
            <a:pPr algn="ctr"/>
            <a:r>
              <a:rPr lang="nb-NO" sz="14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ANTAKELSE</a:t>
            </a:r>
          </a:p>
        </p:txBody>
      </p:sp>
      <p:grpSp>
        <p:nvGrpSpPr>
          <p:cNvPr id="63" name="Grafikk 160" descr="En flygende pil">
            <a:extLst>
              <a:ext uri="{FF2B5EF4-FFF2-40B4-BE49-F238E27FC236}">
                <a16:creationId xmlns:a16="http://schemas.microsoft.com/office/drawing/2014/main" id="{683C61CC-4CAB-4E71-C232-452ED2A8D121}"/>
              </a:ext>
            </a:extLst>
          </p:cNvPr>
          <p:cNvGrpSpPr/>
          <p:nvPr/>
        </p:nvGrpSpPr>
        <p:grpSpPr>
          <a:xfrm rot="437568">
            <a:off x="4198883" y="2827425"/>
            <a:ext cx="420573" cy="270307"/>
            <a:chOff x="2072128" y="4936976"/>
            <a:chExt cx="1191132" cy="598919"/>
          </a:xfrm>
        </p:grpSpPr>
        <p:sp>
          <p:nvSpPr>
            <p:cNvPr id="64" name="Frihåndsform: figur 63">
              <a:extLst>
                <a:ext uri="{FF2B5EF4-FFF2-40B4-BE49-F238E27FC236}">
                  <a16:creationId xmlns:a16="http://schemas.microsoft.com/office/drawing/2014/main" id="{7A6A77AC-79EA-C9EE-1C93-4815AD1C8F6C}"/>
                </a:ext>
              </a:extLst>
            </p:cNvPr>
            <p:cNvSpPr/>
            <p:nvPr/>
          </p:nvSpPr>
          <p:spPr>
            <a:xfrm>
              <a:off x="2095160" y="4958795"/>
              <a:ext cx="1153294" cy="559104"/>
            </a:xfrm>
            <a:custGeom>
              <a:avLst/>
              <a:gdLst>
                <a:gd name="connsiteX0" fmla="*/ 932 w 1153294"/>
                <a:gd name="connsiteY0" fmla="*/ 170406 h 559104"/>
                <a:gd name="connsiteX1" fmla="*/ 106899 w 1153294"/>
                <a:gd name="connsiteY1" fmla="*/ 342986 h 559104"/>
                <a:gd name="connsiteX2" fmla="*/ 107639 w 1153294"/>
                <a:gd name="connsiteY2" fmla="*/ 347655 h 559104"/>
                <a:gd name="connsiteX3" fmla="*/ 55911 w 1153294"/>
                <a:gd name="connsiteY3" fmla="*/ 550740 h 559104"/>
                <a:gd name="connsiteX4" fmla="*/ 66202 w 1153294"/>
                <a:gd name="connsiteY4" fmla="*/ 558780 h 559104"/>
                <a:gd name="connsiteX5" fmla="*/ 753676 w 1153294"/>
                <a:gd name="connsiteY5" fmla="*/ 374915 h 559104"/>
                <a:gd name="connsiteX6" fmla="*/ 764049 w 1153294"/>
                <a:gd name="connsiteY6" fmla="*/ 380412 h 559104"/>
                <a:gd name="connsiteX7" fmla="*/ 788125 w 1153294"/>
                <a:gd name="connsiteY7" fmla="*/ 509708 h 559104"/>
                <a:gd name="connsiteX8" fmla="*/ 801718 w 1153294"/>
                <a:gd name="connsiteY8" fmla="*/ 513560 h 559104"/>
                <a:gd name="connsiteX9" fmla="*/ 1150860 w 1153294"/>
                <a:gd name="connsiteY9" fmla="*/ 222788 h 559104"/>
                <a:gd name="connsiteX10" fmla="*/ 1149364 w 1153294"/>
                <a:gd name="connsiteY10" fmla="*/ 211932 h 559104"/>
                <a:gd name="connsiteX11" fmla="*/ 735730 w 1153294"/>
                <a:gd name="connsiteY11" fmla="*/ 984 h 559104"/>
                <a:gd name="connsiteX12" fmla="*/ 723529 w 1153294"/>
                <a:gd name="connsiteY12" fmla="*/ 6810 h 559104"/>
                <a:gd name="connsiteX13" fmla="*/ 721597 w 1153294"/>
                <a:gd name="connsiteY13" fmla="*/ 130652 h 559104"/>
                <a:gd name="connsiteX14" fmla="*/ 713838 w 1153294"/>
                <a:gd name="connsiteY14" fmla="*/ 137447 h 559104"/>
                <a:gd name="connsiteX15" fmla="*/ 7766 w 1153294"/>
                <a:gd name="connsiteY15" fmla="*/ 160316 h 559104"/>
                <a:gd name="connsiteX16" fmla="*/ 932 w 1153294"/>
                <a:gd name="connsiteY16" fmla="*/ 170406 h 5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3294" h="559104">
                  <a:moveTo>
                    <a:pt x="932" y="170406"/>
                  </a:moveTo>
                  <a:lnTo>
                    <a:pt x="106899" y="342986"/>
                  </a:lnTo>
                  <a:cubicBezTo>
                    <a:pt x="107780" y="344422"/>
                    <a:pt x="108039" y="346073"/>
                    <a:pt x="107639" y="347655"/>
                  </a:cubicBezTo>
                  <a:lnTo>
                    <a:pt x="55911" y="550740"/>
                  </a:lnTo>
                  <a:cubicBezTo>
                    <a:pt x="54593" y="555908"/>
                    <a:pt x="60294" y="560362"/>
                    <a:pt x="66202" y="558780"/>
                  </a:cubicBezTo>
                  <a:lnTo>
                    <a:pt x="753676" y="374915"/>
                  </a:lnTo>
                  <a:cubicBezTo>
                    <a:pt x="758370" y="373656"/>
                    <a:pt x="763279" y="376256"/>
                    <a:pt x="764049" y="380412"/>
                  </a:cubicBezTo>
                  <a:lnTo>
                    <a:pt x="788125" y="509708"/>
                  </a:lnTo>
                  <a:cubicBezTo>
                    <a:pt x="789154" y="515224"/>
                    <a:pt x="797039" y="517464"/>
                    <a:pt x="801718" y="513560"/>
                  </a:cubicBezTo>
                  <a:lnTo>
                    <a:pt x="1150860" y="222788"/>
                  </a:lnTo>
                  <a:cubicBezTo>
                    <a:pt x="1154650" y="219631"/>
                    <a:pt x="1153910" y="214254"/>
                    <a:pt x="1149364" y="211932"/>
                  </a:cubicBezTo>
                  <a:lnTo>
                    <a:pt x="735730" y="984"/>
                  </a:lnTo>
                  <a:cubicBezTo>
                    <a:pt x="730392" y="-1737"/>
                    <a:pt x="723618" y="1502"/>
                    <a:pt x="723529" y="6810"/>
                  </a:cubicBezTo>
                  <a:lnTo>
                    <a:pt x="721597" y="130652"/>
                  </a:lnTo>
                  <a:cubicBezTo>
                    <a:pt x="721538" y="134322"/>
                    <a:pt x="718132" y="137308"/>
                    <a:pt x="713838" y="137447"/>
                  </a:cubicBezTo>
                  <a:lnTo>
                    <a:pt x="7766" y="160316"/>
                  </a:lnTo>
                  <a:cubicBezTo>
                    <a:pt x="1843" y="160512"/>
                    <a:pt x="-1822" y="165921"/>
                    <a:pt x="932" y="170406"/>
                  </a:cubicBezTo>
                  <a:close/>
                </a:path>
              </a:pathLst>
            </a:custGeom>
            <a:solidFill>
              <a:srgbClr val="FFFFFF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65" name="Frihåndsform: figur 64">
              <a:extLst>
                <a:ext uri="{FF2B5EF4-FFF2-40B4-BE49-F238E27FC236}">
                  <a16:creationId xmlns:a16="http://schemas.microsoft.com/office/drawing/2014/main" id="{040FFD23-F5AC-8713-1162-8379F24D22B8}"/>
                </a:ext>
              </a:extLst>
            </p:cNvPr>
            <p:cNvSpPr/>
            <p:nvPr/>
          </p:nvSpPr>
          <p:spPr>
            <a:xfrm>
              <a:off x="2072128" y="4936976"/>
              <a:ext cx="1191132" cy="598919"/>
            </a:xfrm>
            <a:custGeom>
              <a:avLst/>
              <a:gdLst>
                <a:gd name="connsiteX0" fmla="*/ 1184523 w 1191132"/>
                <a:gd name="connsiteY0" fmla="*/ 227260 h 598919"/>
                <a:gd name="connsiteX1" fmla="*/ 750959 w 1191132"/>
                <a:gd name="connsiteY1" fmla="*/ 1439 h 598919"/>
                <a:gd name="connsiteX2" fmla="*/ 732761 w 1191132"/>
                <a:gd name="connsiteY2" fmla="*/ 10359 h 598919"/>
                <a:gd name="connsiteX3" fmla="*/ 734538 w 1191132"/>
                <a:gd name="connsiteY3" fmla="*/ 147214 h 598919"/>
                <a:gd name="connsiteX4" fmla="*/ 27814 w 1191132"/>
                <a:gd name="connsiteY4" fmla="*/ 171146 h 598919"/>
                <a:gd name="connsiteX5" fmla="*/ 13437 w 1191132"/>
                <a:gd name="connsiteY5" fmla="*/ 171172 h 598919"/>
                <a:gd name="connsiteX6" fmla="*/ 2109 w 1191132"/>
                <a:gd name="connsiteY6" fmla="*/ 188037 h 598919"/>
                <a:gd name="connsiteX7" fmla="*/ 116242 w 1191132"/>
                <a:gd name="connsiteY7" fmla="*/ 370498 h 598919"/>
                <a:gd name="connsiteX8" fmla="*/ 61537 w 1191132"/>
                <a:gd name="connsiteY8" fmla="*/ 584559 h 598919"/>
                <a:gd name="connsiteX9" fmla="*/ 77766 w 1191132"/>
                <a:gd name="connsiteY9" fmla="*/ 598426 h 598919"/>
                <a:gd name="connsiteX10" fmla="*/ 776561 w 1191132"/>
                <a:gd name="connsiteY10" fmla="*/ 408576 h 598919"/>
                <a:gd name="connsiteX11" fmla="*/ 795099 w 1191132"/>
                <a:gd name="connsiteY11" fmla="*/ 523467 h 598919"/>
                <a:gd name="connsiteX12" fmla="*/ 805864 w 1191132"/>
                <a:gd name="connsiteY12" fmla="*/ 548974 h 598919"/>
                <a:gd name="connsiteX13" fmla="*/ 827082 w 1191132"/>
                <a:gd name="connsiteY13" fmla="*/ 551308 h 598919"/>
                <a:gd name="connsiteX14" fmla="*/ 995875 w 1191132"/>
                <a:gd name="connsiteY14" fmla="*/ 407595 h 598919"/>
                <a:gd name="connsiteX15" fmla="*/ 1187255 w 1191132"/>
                <a:gd name="connsiteY15" fmla="*/ 245372 h 598919"/>
                <a:gd name="connsiteX16" fmla="*/ 1184523 w 1191132"/>
                <a:gd name="connsiteY16" fmla="*/ 227260 h 598919"/>
                <a:gd name="connsiteX17" fmla="*/ 1075581 w 1191132"/>
                <a:gd name="connsiteY17" fmla="*/ 307160 h 598919"/>
                <a:gd name="connsiteX18" fmla="*/ 822610 w 1191132"/>
                <a:gd name="connsiteY18" fmla="*/ 522429 h 598919"/>
                <a:gd name="connsiteX19" fmla="*/ 800296 w 1191132"/>
                <a:gd name="connsiteY19" fmla="*/ 389774 h 598919"/>
                <a:gd name="connsiteX20" fmla="*/ 783675 w 1191132"/>
                <a:gd name="connsiteY20" fmla="*/ 381715 h 598919"/>
                <a:gd name="connsiteX21" fmla="*/ 94579 w 1191132"/>
                <a:gd name="connsiteY21" fmla="*/ 569832 h 598919"/>
                <a:gd name="connsiteX22" fmla="*/ 142169 w 1191132"/>
                <a:gd name="connsiteY22" fmla="*/ 372207 h 598919"/>
                <a:gd name="connsiteX23" fmla="*/ 136572 w 1191132"/>
                <a:gd name="connsiteY23" fmla="*/ 354702 h 598919"/>
                <a:gd name="connsiteX24" fmla="*/ 38683 w 1191132"/>
                <a:gd name="connsiteY24" fmla="*/ 193459 h 598919"/>
                <a:gd name="connsiteX25" fmla="*/ 737285 w 1191132"/>
                <a:gd name="connsiteY25" fmla="*/ 169128 h 598919"/>
                <a:gd name="connsiteX26" fmla="*/ 744170 w 1191132"/>
                <a:gd name="connsiteY26" fmla="*/ 168900 h 598919"/>
                <a:gd name="connsiteX27" fmla="*/ 753876 w 1191132"/>
                <a:gd name="connsiteY27" fmla="*/ 150440 h 598919"/>
                <a:gd name="connsiteX28" fmla="*/ 756549 w 1191132"/>
                <a:gd name="connsiteY28" fmla="*/ 29236 h 598919"/>
                <a:gd name="connsiteX29" fmla="*/ 1155864 w 1191132"/>
                <a:gd name="connsiteY29" fmla="*/ 239432 h 598919"/>
                <a:gd name="connsiteX30" fmla="*/ 1075581 w 1191132"/>
                <a:gd name="connsiteY30" fmla="*/ 307160 h 5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1132" h="598919">
                  <a:moveTo>
                    <a:pt x="1184523" y="227260"/>
                  </a:moveTo>
                  <a:cubicBezTo>
                    <a:pt x="1039274" y="153009"/>
                    <a:pt x="894373" y="78258"/>
                    <a:pt x="750959" y="1439"/>
                  </a:cubicBezTo>
                  <a:cubicBezTo>
                    <a:pt x="743163" y="-2705"/>
                    <a:pt x="732673" y="2666"/>
                    <a:pt x="732761" y="10359"/>
                  </a:cubicBezTo>
                  <a:cubicBezTo>
                    <a:pt x="733302" y="55984"/>
                    <a:pt x="734553" y="101583"/>
                    <a:pt x="734538" y="147214"/>
                  </a:cubicBezTo>
                  <a:cubicBezTo>
                    <a:pt x="499025" y="156096"/>
                    <a:pt x="263594" y="168843"/>
                    <a:pt x="27814" y="171146"/>
                  </a:cubicBezTo>
                  <a:cubicBezTo>
                    <a:pt x="23024" y="171165"/>
                    <a:pt x="18234" y="171178"/>
                    <a:pt x="13437" y="171172"/>
                  </a:cubicBezTo>
                  <a:cubicBezTo>
                    <a:pt x="4338" y="171165"/>
                    <a:pt x="-4043" y="180996"/>
                    <a:pt x="2109" y="188037"/>
                  </a:cubicBezTo>
                  <a:cubicBezTo>
                    <a:pt x="49581" y="244031"/>
                    <a:pt x="83555" y="307533"/>
                    <a:pt x="116242" y="370498"/>
                  </a:cubicBezTo>
                  <a:cubicBezTo>
                    <a:pt x="103982" y="442769"/>
                    <a:pt x="87960" y="515034"/>
                    <a:pt x="61537" y="584559"/>
                  </a:cubicBezTo>
                  <a:cubicBezTo>
                    <a:pt x="58406" y="592524"/>
                    <a:pt x="68460" y="601083"/>
                    <a:pt x="77766" y="598426"/>
                  </a:cubicBezTo>
                  <a:cubicBezTo>
                    <a:pt x="309222" y="531014"/>
                    <a:pt x="548451" y="484497"/>
                    <a:pt x="776561" y="408576"/>
                  </a:cubicBezTo>
                  <a:cubicBezTo>
                    <a:pt x="782513" y="446862"/>
                    <a:pt x="785200" y="485699"/>
                    <a:pt x="795099" y="523467"/>
                  </a:cubicBezTo>
                  <a:cubicBezTo>
                    <a:pt x="797424" y="532070"/>
                    <a:pt x="800148" y="541496"/>
                    <a:pt x="805864" y="548974"/>
                  </a:cubicBezTo>
                  <a:cubicBezTo>
                    <a:pt x="810565" y="555123"/>
                    <a:pt x="820700" y="556800"/>
                    <a:pt x="827082" y="551308"/>
                  </a:cubicBezTo>
                  <a:cubicBezTo>
                    <a:pt x="883038" y="503140"/>
                    <a:pt x="939460" y="455371"/>
                    <a:pt x="995875" y="407595"/>
                  </a:cubicBezTo>
                  <a:cubicBezTo>
                    <a:pt x="1059700" y="353544"/>
                    <a:pt x="1123437" y="299423"/>
                    <a:pt x="1187255" y="245372"/>
                  </a:cubicBezTo>
                  <a:cubicBezTo>
                    <a:pt x="1193482" y="240102"/>
                    <a:pt x="1191949" y="231049"/>
                    <a:pt x="1184523" y="227260"/>
                  </a:cubicBezTo>
                  <a:close/>
                  <a:moveTo>
                    <a:pt x="1075581" y="307160"/>
                  </a:moveTo>
                  <a:cubicBezTo>
                    <a:pt x="990951" y="378653"/>
                    <a:pt x="906640" y="450424"/>
                    <a:pt x="822610" y="522429"/>
                  </a:cubicBezTo>
                  <a:cubicBezTo>
                    <a:pt x="810261" y="479227"/>
                    <a:pt x="808995" y="433818"/>
                    <a:pt x="800296" y="389774"/>
                  </a:cubicBezTo>
                  <a:cubicBezTo>
                    <a:pt x="799045" y="384024"/>
                    <a:pt x="790094" y="379640"/>
                    <a:pt x="783675" y="381715"/>
                  </a:cubicBezTo>
                  <a:cubicBezTo>
                    <a:pt x="559016" y="457636"/>
                    <a:pt x="323044" y="503659"/>
                    <a:pt x="94579" y="569832"/>
                  </a:cubicBezTo>
                  <a:cubicBezTo>
                    <a:pt x="116294" y="505121"/>
                    <a:pt x="130508" y="438720"/>
                    <a:pt x="142169" y="372207"/>
                  </a:cubicBezTo>
                  <a:cubicBezTo>
                    <a:pt x="143235" y="365653"/>
                    <a:pt x="139548" y="360585"/>
                    <a:pt x="136572" y="354702"/>
                  </a:cubicBezTo>
                  <a:cubicBezTo>
                    <a:pt x="107928" y="299347"/>
                    <a:pt x="77869" y="244069"/>
                    <a:pt x="38683" y="193459"/>
                  </a:cubicBezTo>
                  <a:cubicBezTo>
                    <a:pt x="271738" y="190176"/>
                    <a:pt x="504467" y="177972"/>
                    <a:pt x="737285" y="169128"/>
                  </a:cubicBezTo>
                  <a:cubicBezTo>
                    <a:pt x="739580" y="169052"/>
                    <a:pt x="741875" y="168976"/>
                    <a:pt x="744170" y="168900"/>
                  </a:cubicBezTo>
                  <a:cubicBezTo>
                    <a:pt x="756305" y="168527"/>
                    <a:pt x="759562" y="156577"/>
                    <a:pt x="753876" y="150440"/>
                  </a:cubicBezTo>
                  <a:cubicBezTo>
                    <a:pt x="754431" y="110029"/>
                    <a:pt x="755697" y="69642"/>
                    <a:pt x="756549" y="29236"/>
                  </a:cubicBezTo>
                  <a:cubicBezTo>
                    <a:pt x="888013" y="101532"/>
                    <a:pt x="1022209" y="170153"/>
                    <a:pt x="1155864" y="239432"/>
                  </a:cubicBezTo>
                  <a:cubicBezTo>
                    <a:pt x="1129093" y="262004"/>
                    <a:pt x="1102337" y="284576"/>
                    <a:pt x="1075581" y="307160"/>
                  </a:cubicBezTo>
                  <a:close/>
                </a:path>
              </a:pathLst>
            </a:custGeom>
            <a:solidFill>
              <a:srgbClr val="000000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grpSp>
        <p:nvGrpSpPr>
          <p:cNvPr id="66" name="Grafikk 160" descr="En flygende pil">
            <a:extLst>
              <a:ext uri="{FF2B5EF4-FFF2-40B4-BE49-F238E27FC236}">
                <a16:creationId xmlns:a16="http://schemas.microsoft.com/office/drawing/2014/main" id="{0943C55D-6D8D-557E-709B-6BA292E82A5B}"/>
              </a:ext>
            </a:extLst>
          </p:cNvPr>
          <p:cNvGrpSpPr/>
          <p:nvPr/>
        </p:nvGrpSpPr>
        <p:grpSpPr>
          <a:xfrm rot="437568">
            <a:off x="4224718" y="3056250"/>
            <a:ext cx="402411" cy="248523"/>
            <a:chOff x="2072128" y="4936976"/>
            <a:chExt cx="1191132" cy="598919"/>
          </a:xfrm>
        </p:grpSpPr>
        <p:sp>
          <p:nvSpPr>
            <p:cNvPr id="67" name="Frihåndsform: figur 66">
              <a:extLst>
                <a:ext uri="{FF2B5EF4-FFF2-40B4-BE49-F238E27FC236}">
                  <a16:creationId xmlns:a16="http://schemas.microsoft.com/office/drawing/2014/main" id="{68163AF0-23AA-494C-817A-67C7B38FB453}"/>
                </a:ext>
              </a:extLst>
            </p:cNvPr>
            <p:cNvSpPr/>
            <p:nvPr/>
          </p:nvSpPr>
          <p:spPr>
            <a:xfrm>
              <a:off x="2095160" y="4958795"/>
              <a:ext cx="1153294" cy="559104"/>
            </a:xfrm>
            <a:custGeom>
              <a:avLst/>
              <a:gdLst>
                <a:gd name="connsiteX0" fmla="*/ 932 w 1153294"/>
                <a:gd name="connsiteY0" fmla="*/ 170406 h 559104"/>
                <a:gd name="connsiteX1" fmla="*/ 106899 w 1153294"/>
                <a:gd name="connsiteY1" fmla="*/ 342986 h 559104"/>
                <a:gd name="connsiteX2" fmla="*/ 107639 w 1153294"/>
                <a:gd name="connsiteY2" fmla="*/ 347655 h 559104"/>
                <a:gd name="connsiteX3" fmla="*/ 55911 w 1153294"/>
                <a:gd name="connsiteY3" fmla="*/ 550740 h 559104"/>
                <a:gd name="connsiteX4" fmla="*/ 66202 w 1153294"/>
                <a:gd name="connsiteY4" fmla="*/ 558780 h 559104"/>
                <a:gd name="connsiteX5" fmla="*/ 753676 w 1153294"/>
                <a:gd name="connsiteY5" fmla="*/ 374915 h 559104"/>
                <a:gd name="connsiteX6" fmla="*/ 764049 w 1153294"/>
                <a:gd name="connsiteY6" fmla="*/ 380412 h 559104"/>
                <a:gd name="connsiteX7" fmla="*/ 788125 w 1153294"/>
                <a:gd name="connsiteY7" fmla="*/ 509708 h 559104"/>
                <a:gd name="connsiteX8" fmla="*/ 801718 w 1153294"/>
                <a:gd name="connsiteY8" fmla="*/ 513560 h 559104"/>
                <a:gd name="connsiteX9" fmla="*/ 1150860 w 1153294"/>
                <a:gd name="connsiteY9" fmla="*/ 222788 h 559104"/>
                <a:gd name="connsiteX10" fmla="*/ 1149364 w 1153294"/>
                <a:gd name="connsiteY10" fmla="*/ 211932 h 559104"/>
                <a:gd name="connsiteX11" fmla="*/ 735730 w 1153294"/>
                <a:gd name="connsiteY11" fmla="*/ 984 h 559104"/>
                <a:gd name="connsiteX12" fmla="*/ 723529 w 1153294"/>
                <a:gd name="connsiteY12" fmla="*/ 6810 h 559104"/>
                <a:gd name="connsiteX13" fmla="*/ 721597 w 1153294"/>
                <a:gd name="connsiteY13" fmla="*/ 130652 h 559104"/>
                <a:gd name="connsiteX14" fmla="*/ 713838 w 1153294"/>
                <a:gd name="connsiteY14" fmla="*/ 137447 h 559104"/>
                <a:gd name="connsiteX15" fmla="*/ 7766 w 1153294"/>
                <a:gd name="connsiteY15" fmla="*/ 160316 h 559104"/>
                <a:gd name="connsiteX16" fmla="*/ 932 w 1153294"/>
                <a:gd name="connsiteY16" fmla="*/ 170406 h 55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3294" h="559104">
                  <a:moveTo>
                    <a:pt x="932" y="170406"/>
                  </a:moveTo>
                  <a:lnTo>
                    <a:pt x="106899" y="342986"/>
                  </a:lnTo>
                  <a:cubicBezTo>
                    <a:pt x="107780" y="344422"/>
                    <a:pt x="108039" y="346073"/>
                    <a:pt x="107639" y="347655"/>
                  </a:cubicBezTo>
                  <a:lnTo>
                    <a:pt x="55911" y="550740"/>
                  </a:lnTo>
                  <a:cubicBezTo>
                    <a:pt x="54593" y="555908"/>
                    <a:pt x="60294" y="560362"/>
                    <a:pt x="66202" y="558780"/>
                  </a:cubicBezTo>
                  <a:lnTo>
                    <a:pt x="753676" y="374915"/>
                  </a:lnTo>
                  <a:cubicBezTo>
                    <a:pt x="758370" y="373656"/>
                    <a:pt x="763279" y="376256"/>
                    <a:pt x="764049" y="380412"/>
                  </a:cubicBezTo>
                  <a:lnTo>
                    <a:pt x="788125" y="509708"/>
                  </a:lnTo>
                  <a:cubicBezTo>
                    <a:pt x="789154" y="515224"/>
                    <a:pt x="797039" y="517464"/>
                    <a:pt x="801718" y="513560"/>
                  </a:cubicBezTo>
                  <a:lnTo>
                    <a:pt x="1150860" y="222788"/>
                  </a:lnTo>
                  <a:cubicBezTo>
                    <a:pt x="1154650" y="219631"/>
                    <a:pt x="1153910" y="214254"/>
                    <a:pt x="1149364" y="211932"/>
                  </a:cubicBezTo>
                  <a:lnTo>
                    <a:pt x="735730" y="984"/>
                  </a:lnTo>
                  <a:cubicBezTo>
                    <a:pt x="730392" y="-1737"/>
                    <a:pt x="723618" y="1502"/>
                    <a:pt x="723529" y="6810"/>
                  </a:cubicBezTo>
                  <a:lnTo>
                    <a:pt x="721597" y="130652"/>
                  </a:lnTo>
                  <a:cubicBezTo>
                    <a:pt x="721538" y="134322"/>
                    <a:pt x="718132" y="137308"/>
                    <a:pt x="713838" y="137447"/>
                  </a:cubicBezTo>
                  <a:lnTo>
                    <a:pt x="7766" y="160316"/>
                  </a:lnTo>
                  <a:cubicBezTo>
                    <a:pt x="1843" y="160512"/>
                    <a:pt x="-1822" y="165921"/>
                    <a:pt x="932" y="170406"/>
                  </a:cubicBezTo>
                  <a:close/>
                </a:path>
              </a:pathLst>
            </a:custGeom>
            <a:solidFill>
              <a:srgbClr val="FFFFFF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68" name="Frihåndsform: figur 67">
              <a:extLst>
                <a:ext uri="{FF2B5EF4-FFF2-40B4-BE49-F238E27FC236}">
                  <a16:creationId xmlns:a16="http://schemas.microsoft.com/office/drawing/2014/main" id="{267CDF2B-35B2-CE77-4708-D20DCB3A2833}"/>
                </a:ext>
              </a:extLst>
            </p:cNvPr>
            <p:cNvSpPr/>
            <p:nvPr/>
          </p:nvSpPr>
          <p:spPr>
            <a:xfrm>
              <a:off x="2072128" y="4936976"/>
              <a:ext cx="1191132" cy="598919"/>
            </a:xfrm>
            <a:custGeom>
              <a:avLst/>
              <a:gdLst>
                <a:gd name="connsiteX0" fmla="*/ 1184523 w 1191132"/>
                <a:gd name="connsiteY0" fmla="*/ 227260 h 598919"/>
                <a:gd name="connsiteX1" fmla="*/ 750959 w 1191132"/>
                <a:gd name="connsiteY1" fmla="*/ 1439 h 598919"/>
                <a:gd name="connsiteX2" fmla="*/ 732761 w 1191132"/>
                <a:gd name="connsiteY2" fmla="*/ 10359 h 598919"/>
                <a:gd name="connsiteX3" fmla="*/ 734538 w 1191132"/>
                <a:gd name="connsiteY3" fmla="*/ 147214 h 598919"/>
                <a:gd name="connsiteX4" fmla="*/ 27814 w 1191132"/>
                <a:gd name="connsiteY4" fmla="*/ 171146 h 598919"/>
                <a:gd name="connsiteX5" fmla="*/ 13437 w 1191132"/>
                <a:gd name="connsiteY5" fmla="*/ 171172 h 598919"/>
                <a:gd name="connsiteX6" fmla="*/ 2109 w 1191132"/>
                <a:gd name="connsiteY6" fmla="*/ 188037 h 598919"/>
                <a:gd name="connsiteX7" fmla="*/ 116242 w 1191132"/>
                <a:gd name="connsiteY7" fmla="*/ 370498 h 598919"/>
                <a:gd name="connsiteX8" fmla="*/ 61537 w 1191132"/>
                <a:gd name="connsiteY8" fmla="*/ 584559 h 598919"/>
                <a:gd name="connsiteX9" fmla="*/ 77766 w 1191132"/>
                <a:gd name="connsiteY9" fmla="*/ 598426 h 598919"/>
                <a:gd name="connsiteX10" fmla="*/ 776561 w 1191132"/>
                <a:gd name="connsiteY10" fmla="*/ 408576 h 598919"/>
                <a:gd name="connsiteX11" fmla="*/ 795099 w 1191132"/>
                <a:gd name="connsiteY11" fmla="*/ 523467 h 598919"/>
                <a:gd name="connsiteX12" fmla="*/ 805864 w 1191132"/>
                <a:gd name="connsiteY12" fmla="*/ 548974 h 598919"/>
                <a:gd name="connsiteX13" fmla="*/ 827082 w 1191132"/>
                <a:gd name="connsiteY13" fmla="*/ 551308 h 598919"/>
                <a:gd name="connsiteX14" fmla="*/ 995875 w 1191132"/>
                <a:gd name="connsiteY14" fmla="*/ 407595 h 598919"/>
                <a:gd name="connsiteX15" fmla="*/ 1187255 w 1191132"/>
                <a:gd name="connsiteY15" fmla="*/ 245372 h 598919"/>
                <a:gd name="connsiteX16" fmla="*/ 1184523 w 1191132"/>
                <a:gd name="connsiteY16" fmla="*/ 227260 h 598919"/>
                <a:gd name="connsiteX17" fmla="*/ 1075581 w 1191132"/>
                <a:gd name="connsiteY17" fmla="*/ 307160 h 598919"/>
                <a:gd name="connsiteX18" fmla="*/ 822610 w 1191132"/>
                <a:gd name="connsiteY18" fmla="*/ 522429 h 598919"/>
                <a:gd name="connsiteX19" fmla="*/ 800296 w 1191132"/>
                <a:gd name="connsiteY19" fmla="*/ 389774 h 598919"/>
                <a:gd name="connsiteX20" fmla="*/ 783675 w 1191132"/>
                <a:gd name="connsiteY20" fmla="*/ 381715 h 598919"/>
                <a:gd name="connsiteX21" fmla="*/ 94579 w 1191132"/>
                <a:gd name="connsiteY21" fmla="*/ 569832 h 598919"/>
                <a:gd name="connsiteX22" fmla="*/ 142169 w 1191132"/>
                <a:gd name="connsiteY22" fmla="*/ 372207 h 598919"/>
                <a:gd name="connsiteX23" fmla="*/ 136572 w 1191132"/>
                <a:gd name="connsiteY23" fmla="*/ 354702 h 598919"/>
                <a:gd name="connsiteX24" fmla="*/ 38683 w 1191132"/>
                <a:gd name="connsiteY24" fmla="*/ 193459 h 598919"/>
                <a:gd name="connsiteX25" fmla="*/ 737285 w 1191132"/>
                <a:gd name="connsiteY25" fmla="*/ 169128 h 598919"/>
                <a:gd name="connsiteX26" fmla="*/ 744170 w 1191132"/>
                <a:gd name="connsiteY26" fmla="*/ 168900 h 598919"/>
                <a:gd name="connsiteX27" fmla="*/ 753876 w 1191132"/>
                <a:gd name="connsiteY27" fmla="*/ 150440 h 598919"/>
                <a:gd name="connsiteX28" fmla="*/ 756549 w 1191132"/>
                <a:gd name="connsiteY28" fmla="*/ 29236 h 598919"/>
                <a:gd name="connsiteX29" fmla="*/ 1155864 w 1191132"/>
                <a:gd name="connsiteY29" fmla="*/ 239432 h 598919"/>
                <a:gd name="connsiteX30" fmla="*/ 1075581 w 1191132"/>
                <a:gd name="connsiteY30" fmla="*/ 307160 h 5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1132" h="598919">
                  <a:moveTo>
                    <a:pt x="1184523" y="227260"/>
                  </a:moveTo>
                  <a:cubicBezTo>
                    <a:pt x="1039274" y="153009"/>
                    <a:pt x="894373" y="78258"/>
                    <a:pt x="750959" y="1439"/>
                  </a:cubicBezTo>
                  <a:cubicBezTo>
                    <a:pt x="743163" y="-2705"/>
                    <a:pt x="732673" y="2666"/>
                    <a:pt x="732761" y="10359"/>
                  </a:cubicBezTo>
                  <a:cubicBezTo>
                    <a:pt x="733302" y="55984"/>
                    <a:pt x="734553" y="101583"/>
                    <a:pt x="734538" y="147214"/>
                  </a:cubicBezTo>
                  <a:cubicBezTo>
                    <a:pt x="499025" y="156096"/>
                    <a:pt x="263594" y="168843"/>
                    <a:pt x="27814" y="171146"/>
                  </a:cubicBezTo>
                  <a:cubicBezTo>
                    <a:pt x="23024" y="171165"/>
                    <a:pt x="18234" y="171178"/>
                    <a:pt x="13437" y="171172"/>
                  </a:cubicBezTo>
                  <a:cubicBezTo>
                    <a:pt x="4338" y="171165"/>
                    <a:pt x="-4043" y="180996"/>
                    <a:pt x="2109" y="188037"/>
                  </a:cubicBezTo>
                  <a:cubicBezTo>
                    <a:pt x="49581" y="244031"/>
                    <a:pt x="83555" y="307533"/>
                    <a:pt x="116242" y="370498"/>
                  </a:cubicBezTo>
                  <a:cubicBezTo>
                    <a:pt x="103982" y="442769"/>
                    <a:pt x="87960" y="515034"/>
                    <a:pt x="61537" y="584559"/>
                  </a:cubicBezTo>
                  <a:cubicBezTo>
                    <a:pt x="58406" y="592524"/>
                    <a:pt x="68460" y="601083"/>
                    <a:pt x="77766" y="598426"/>
                  </a:cubicBezTo>
                  <a:cubicBezTo>
                    <a:pt x="309222" y="531014"/>
                    <a:pt x="548451" y="484497"/>
                    <a:pt x="776561" y="408576"/>
                  </a:cubicBezTo>
                  <a:cubicBezTo>
                    <a:pt x="782513" y="446862"/>
                    <a:pt x="785200" y="485699"/>
                    <a:pt x="795099" y="523467"/>
                  </a:cubicBezTo>
                  <a:cubicBezTo>
                    <a:pt x="797424" y="532070"/>
                    <a:pt x="800148" y="541496"/>
                    <a:pt x="805864" y="548974"/>
                  </a:cubicBezTo>
                  <a:cubicBezTo>
                    <a:pt x="810565" y="555123"/>
                    <a:pt x="820700" y="556800"/>
                    <a:pt x="827082" y="551308"/>
                  </a:cubicBezTo>
                  <a:cubicBezTo>
                    <a:pt x="883038" y="503140"/>
                    <a:pt x="939460" y="455371"/>
                    <a:pt x="995875" y="407595"/>
                  </a:cubicBezTo>
                  <a:cubicBezTo>
                    <a:pt x="1059700" y="353544"/>
                    <a:pt x="1123437" y="299423"/>
                    <a:pt x="1187255" y="245372"/>
                  </a:cubicBezTo>
                  <a:cubicBezTo>
                    <a:pt x="1193482" y="240102"/>
                    <a:pt x="1191949" y="231049"/>
                    <a:pt x="1184523" y="227260"/>
                  </a:cubicBezTo>
                  <a:close/>
                  <a:moveTo>
                    <a:pt x="1075581" y="307160"/>
                  </a:moveTo>
                  <a:cubicBezTo>
                    <a:pt x="990951" y="378653"/>
                    <a:pt x="906640" y="450424"/>
                    <a:pt x="822610" y="522429"/>
                  </a:cubicBezTo>
                  <a:cubicBezTo>
                    <a:pt x="810261" y="479227"/>
                    <a:pt x="808995" y="433818"/>
                    <a:pt x="800296" y="389774"/>
                  </a:cubicBezTo>
                  <a:cubicBezTo>
                    <a:pt x="799045" y="384024"/>
                    <a:pt x="790094" y="379640"/>
                    <a:pt x="783675" y="381715"/>
                  </a:cubicBezTo>
                  <a:cubicBezTo>
                    <a:pt x="559016" y="457636"/>
                    <a:pt x="323044" y="503659"/>
                    <a:pt x="94579" y="569832"/>
                  </a:cubicBezTo>
                  <a:cubicBezTo>
                    <a:pt x="116294" y="505121"/>
                    <a:pt x="130508" y="438720"/>
                    <a:pt x="142169" y="372207"/>
                  </a:cubicBezTo>
                  <a:cubicBezTo>
                    <a:pt x="143235" y="365653"/>
                    <a:pt x="139548" y="360585"/>
                    <a:pt x="136572" y="354702"/>
                  </a:cubicBezTo>
                  <a:cubicBezTo>
                    <a:pt x="107928" y="299347"/>
                    <a:pt x="77869" y="244069"/>
                    <a:pt x="38683" y="193459"/>
                  </a:cubicBezTo>
                  <a:cubicBezTo>
                    <a:pt x="271738" y="190176"/>
                    <a:pt x="504467" y="177972"/>
                    <a:pt x="737285" y="169128"/>
                  </a:cubicBezTo>
                  <a:cubicBezTo>
                    <a:pt x="739580" y="169052"/>
                    <a:pt x="741875" y="168976"/>
                    <a:pt x="744170" y="168900"/>
                  </a:cubicBezTo>
                  <a:cubicBezTo>
                    <a:pt x="756305" y="168527"/>
                    <a:pt x="759562" y="156577"/>
                    <a:pt x="753876" y="150440"/>
                  </a:cubicBezTo>
                  <a:cubicBezTo>
                    <a:pt x="754431" y="110029"/>
                    <a:pt x="755697" y="69642"/>
                    <a:pt x="756549" y="29236"/>
                  </a:cubicBezTo>
                  <a:cubicBezTo>
                    <a:pt x="888013" y="101532"/>
                    <a:pt x="1022209" y="170153"/>
                    <a:pt x="1155864" y="239432"/>
                  </a:cubicBezTo>
                  <a:cubicBezTo>
                    <a:pt x="1129093" y="262004"/>
                    <a:pt x="1102337" y="284576"/>
                    <a:pt x="1075581" y="307160"/>
                  </a:cubicBezTo>
                  <a:close/>
                </a:path>
              </a:pathLst>
            </a:custGeom>
            <a:solidFill>
              <a:srgbClr val="000000"/>
            </a:solidFill>
            <a:ln w="739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cxnSp>
        <p:nvCxnSpPr>
          <p:cNvPr id="72" name="Rett linje 71">
            <a:extLst>
              <a:ext uri="{FF2B5EF4-FFF2-40B4-BE49-F238E27FC236}">
                <a16:creationId xmlns:a16="http://schemas.microsoft.com/office/drawing/2014/main" id="{B56F7EBE-D998-AF9A-5921-237B41F5B82B}"/>
              </a:ext>
            </a:extLst>
          </p:cNvPr>
          <p:cNvCxnSpPr>
            <a:cxnSpLocks/>
          </p:cNvCxnSpPr>
          <p:nvPr/>
        </p:nvCxnSpPr>
        <p:spPr>
          <a:xfrm flipV="1">
            <a:off x="2955599" y="2822946"/>
            <a:ext cx="3002680" cy="10392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kstSylinder 74">
            <a:extLst>
              <a:ext uri="{FF2B5EF4-FFF2-40B4-BE49-F238E27FC236}">
                <a16:creationId xmlns:a16="http://schemas.microsoft.com/office/drawing/2014/main" id="{1DF905E0-13D5-FCC7-0A76-F45C08FA1DA8}"/>
              </a:ext>
            </a:extLst>
          </p:cNvPr>
          <p:cNvSpPr txBox="1"/>
          <p:nvPr/>
        </p:nvSpPr>
        <p:spPr>
          <a:xfrm>
            <a:off x="4534953" y="2616234"/>
            <a:ext cx="1310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ea typeface="Calibri" panose="020F0502020204030204" pitchFamily="34" charset="0"/>
                <a:cs typeface="Times New Roman" panose="02020603050405020304" pitchFamily="18" charset="0"/>
              </a:rPr>
              <a:t>Guds rettferdighet</a:t>
            </a:r>
            <a:endParaRPr lang="nb-NO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Likebent trekant 75">
            <a:extLst>
              <a:ext uri="{FF2B5EF4-FFF2-40B4-BE49-F238E27FC236}">
                <a16:creationId xmlns:a16="http://schemas.microsoft.com/office/drawing/2014/main" id="{472E5DCF-38AE-71F3-33E2-853447359252}"/>
              </a:ext>
            </a:extLst>
          </p:cNvPr>
          <p:cNvSpPr/>
          <p:nvPr/>
        </p:nvSpPr>
        <p:spPr>
          <a:xfrm>
            <a:off x="3336087" y="4123419"/>
            <a:ext cx="2133768" cy="1576834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7" name="TekstSylinder 76">
            <a:extLst>
              <a:ext uri="{FF2B5EF4-FFF2-40B4-BE49-F238E27FC236}">
                <a16:creationId xmlns:a16="http://schemas.microsoft.com/office/drawing/2014/main" id="{C87741D9-873F-9792-BDA6-D1A7248FF7D5}"/>
              </a:ext>
            </a:extLst>
          </p:cNvPr>
          <p:cNvSpPr txBox="1"/>
          <p:nvPr/>
        </p:nvSpPr>
        <p:spPr>
          <a:xfrm>
            <a:off x="2349314" y="5516455"/>
            <a:ext cx="1307899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Job er uskyldig</a:t>
            </a:r>
            <a:endParaRPr lang="nb-NO" sz="1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kstSylinder 77">
            <a:extLst>
              <a:ext uri="{FF2B5EF4-FFF2-40B4-BE49-F238E27FC236}">
                <a16:creationId xmlns:a16="http://schemas.microsoft.com/office/drawing/2014/main" id="{B8C59A4C-2B13-E59E-820D-8AD2F8C8B663}"/>
              </a:ext>
            </a:extLst>
          </p:cNvPr>
          <p:cNvSpPr txBox="1"/>
          <p:nvPr/>
        </p:nvSpPr>
        <p:spPr>
          <a:xfrm>
            <a:off x="4972728" y="5424990"/>
            <a:ext cx="156795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Rettferdig kompensasjon</a:t>
            </a:r>
          </a:p>
          <a:p>
            <a:r>
              <a:rPr lang="nb-NO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Rettferdige prinsipper</a:t>
            </a:r>
            <a:endParaRPr lang="nb-NO" sz="1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TekstSylinder 78">
            <a:extLst>
              <a:ext uri="{FF2B5EF4-FFF2-40B4-BE49-F238E27FC236}">
                <a16:creationId xmlns:a16="http://schemas.microsoft.com/office/drawing/2014/main" id="{C21F4A68-E686-84BA-3002-DB1E678D1076}"/>
              </a:ext>
            </a:extLst>
          </p:cNvPr>
          <p:cNvSpPr txBox="1"/>
          <p:nvPr/>
        </p:nvSpPr>
        <p:spPr>
          <a:xfrm>
            <a:off x="3694906" y="3849117"/>
            <a:ext cx="1478860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Guds rettferdighet</a:t>
            </a:r>
            <a:endParaRPr lang="nb-NO" sz="1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Pil: femkant 79">
            <a:extLst>
              <a:ext uri="{FF2B5EF4-FFF2-40B4-BE49-F238E27FC236}">
                <a16:creationId xmlns:a16="http://schemas.microsoft.com/office/drawing/2014/main" id="{1A174E33-0C82-48CE-D105-F818EBA58B36}"/>
              </a:ext>
            </a:extLst>
          </p:cNvPr>
          <p:cNvSpPr/>
          <p:nvPr/>
        </p:nvSpPr>
        <p:spPr>
          <a:xfrm flipH="1">
            <a:off x="1039170" y="2412894"/>
            <a:ext cx="850625" cy="688993"/>
          </a:xfrm>
          <a:prstGeom prst="homePlate">
            <a:avLst>
              <a:gd name="adj" fmla="val 22926"/>
            </a:avLst>
          </a:prstGeom>
          <a:solidFill>
            <a:srgbClr val="FAE0AE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>
                <a:solidFill>
                  <a:sysClr val="windowText" lastClr="000000"/>
                </a:solidFill>
              </a:rPr>
              <a:t>Uskyldig</a:t>
            </a:r>
          </a:p>
          <a:p>
            <a:pPr algn="ctr"/>
            <a:r>
              <a:rPr lang="nb-NO" sz="1000" dirty="0">
                <a:solidFill>
                  <a:sysClr val="windowText" lastClr="000000"/>
                </a:solidFill>
              </a:rPr>
              <a:t>  Rettferdig</a:t>
            </a:r>
          </a:p>
          <a:p>
            <a:pPr algn="ctr"/>
            <a:r>
              <a:rPr lang="nb-NO" sz="1000" dirty="0">
                <a:solidFill>
                  <a:sysClr val="windowText" lastClr="000000"/>
                </a:solidFill>
              </a:rPr>
              <a:t>  Ærer Gud</a:t>
            </a:r>
          </a:p>
        </p:txBody>
      </p:sp>
      <p:pic>
        <p:nvPicPr>
          <p:cNvPr id="81" name="Grafikk 80" descr="Eldre mann med sideburns">
            <a:extLst>
              <a:ext uri="{FF2B5EF4-FFF2-40B4-BE49-F238E27FC236}">
                <a16:creationId xmlns:a16="http://schemas.microsoft.com/office/drawing/2014/main" id="{C89E9079-1D06-94DC-E339-1EA0BABCC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771" y="2280222"/>
            <a:ext cx="339560" cy="339560"/>
          </a:xfrm>
          <a:prstGeom prst="rect">
            <a:avLst/>
          </a:prstGeom>
        </p:spPr>
      </p:pic>
      <p:pic>
        <p:nvPicPr>
          <p:cNvPr id="82" name="Grafikk 81" descr="Et smilefjes">
            <a:extLst>
              <a:ext uri="{FF2B5EF4-FFF2-40B4-BE49-F238E27FC236}">
                <a16:creationId xmlns:a16="http://schemas.microsoft.com/office/drawing/2014/main" id="{E8E3B723-71AD-30C1-FE57-46D6DF5BE3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1209" y="2402374"/>
            <a:ext cx="160465" cy="165480"/>
          </a:xfrm>
          <a:prstGeom prst="rect">
            <a:avLst/>
          </a:prstGeom>
        </p:spPr>
      </p:pic>
      <p:sp>
        <p:nvSpPr>
          <p:cNvPr id="84" name="Sky 83">
            <a:extLst>
              <a:ext uri="{FF2B5EF4-FFF2-40B4-BE49-F238E27FC236}">
                <a16:creationId xmlns:a16="http://schemas.microsoft.com/office/drawing/2014/main" id="{602EEF58-4C39-844B-5FD8-180E40AE3BB1}"/>
              </a:ext>
            </a:extLst>
          </p:cNvPr>
          <p:cNvSpPr/>
          <p:nvPr/>
        </p:nvSpPr>
        <p:spPr>
          <a:xfrm>
            <a:off x="265819" y="3835794"/>
            <a:ext cx="1783738" cy="1321391"/>
          </a:xfrm>
          <a:prstGeom prst="cloud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3" name="Grafikk 82" descr="Mann som har en Robe">
            <a:extLst>
              <a:ext uri="{FF2B5EF4-FFF2-40B4-BE49-F238E27FC236}">
                <a16:creationId xmlns:a16="http://schemas.microsoft.com/office/drawing/2014/main" id="{8DA848B7-B1B7-4148-066F-C7241ECC5A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0313" y="2555881"/>
            <a:ext cx="1017770" cy="1609228"/>
          </a:xfrm>
          <a:prstGeom prst="rect">
            <a:avLst/>
          </a:prstGeom>
        </p:spPr>
      </p:pic>
      <p:sp>
        <p:nvSpPr>
          <p:cNvPr id="85" name="TekstSylinder 84">
            <a:extLst>
              <a:ext uri="{FF2B5EF4-FFF2-40B4-BE49-F238E27FC236}">
                <a16:creationId xmlns:a16="http://schemas.microsoft.com/office/drawing/2014/main" id="{51A73750-6CEE-F46D-59BA-4EA1AA773A31}"/>
              </a:ext>
            </a:extLst>
          </p:cNvPr>
          <p:cNvSpPr txBox="1"/>
          <p:nvPr/>
        </p:nvSpPr>
        <p:spPr>
          <a:xfrm>
            <a:off x="478158" y="4080282"/>
            <a:ext cx="1058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HVORFOR?</a:t>
            </a:r>
          </a:p>
        </p:txBody>
      </p:sp>
      <p:sp>
        <p:nvSpPr>
          <p:cNvPr id="86" name="TekstSylinder 85">
            <a:extLst>
              <a:ext uri="{FF2B5EF4-FFF2-40B4-BE49-F238E27FC236}">
                <a16:creationId xmlns:a16="http://schemas.microsoft.com/office/drawing/2014/main" id="{D17E11D5-4882-CC71-D4B0-1CF972001159}"/>
              </a:ext>
            </a:extLst>
          </p:cNvPr>
          <p:cNvSpPr txBox="1"/>
          <p:nvPr/>
        </p:nvSpPr>
        <p:spPr>
          <a:xfrm>
            <a:off x="441119" y="4550028"/>
            <a:ext cx="13393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Problemet med Gud</a:t>
            </a:r>
          </a:p>
        </p:txBody>
      </p:sp>
      <p:sp>
        <p:nvSpPr>
          <p:cNvPr id="87" name="TekstSylinder 86">
            <a:extLst>
              <a:ext uri="{FF2B5EF4-FFF2-40B4-BE49-F238E27FC236}">
                <a16:creationId xmlns:a16="http://schemas.microsoft.com/office/drawing/2014/main" id="{A635B7C4-BCF8-08B2-940E-2D5B27664011}"/>
              </a:ext>
            </a:extLst>
          </p:cNvPr>
          <p:cNvSpPr txBox="1"/>
          <p:nvPr/>
        </p:nvSpPr>
        <p:spPr>
          <a:xfrm>
            <a:off x="397011" y="4345753"/>
            <a:ext cx="1700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Hvorfor tillater Gud lidelse?</a:t>
            </a:r>
          </a:p>
        </p:txBody>
      </p:sp>
      <p:sp>
        <p:nvSpPr>
          <p:cNvPr id="89" name="TekstSylinder 88">
            <a:extLst>
              <a:ext uri="{FF2B5EF4-FFF2-40B4-BE49-F238E27FC236}">
                <a16:creationId xmlns:a16="http://schemas.microsoft.com/office/drawing/2014/main" id="{B03A6EE3-2599-8965-DA9E-BE57C0224D92}"/>
              </a:ext>
            </a:extLst>
          </p:cNvPr>
          <p:cNvSpPr txBox="1"/>
          <p:nvPr/>
        </p:nvSpPr>
        <p:spPr>
          <a:xfrm>
            <a:off x="514586" y="5516455"/>
            <a:ext cx="1435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Styrer Gud etter </a:t>
            </a:r>
          </a:p>
          <a:p>
            <a:r>
              <a:rPr lang="nb-NO" sz="1000" dirty="0">
                <a:solidFill>
                  <a:schemeClr val="bg1"/>
                </a:solidFill>
              </a:rPr>
              <a:t>rettferdige prinsipper?</a:t>
            </a:r>
          </a:p>
        </p:txBody>
      </p:sp>
      <p:sp>
        <p:nvSpPr>
          <p:cNvPr id="90" name="TekstSylinder 89">
            <a:extLst>
              <a:ext uri="{FF2B5EF4-FFF2-40B4-BE49-F238E27FC236}">
                <a16:creationId xmlns:a16="http://schemas.microsoft.com/office/drawing/2014/main" id="{D4674770-82CF-C949-B3BA-BB53CE8D8E1C}"/>
              </a:ext>
            </a:extLst>
          </p:cNvPr>
          <p:cNvSpPr txBox="1"/>
          <p:nvPr/>
        </p:nvSpPr>
        <p:spPr>
          <a:xfrm>
            <a:off x="505287" y="5123672"/>
            <a:ext cx="149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  <a:latin typeface="+mj-lt"/>
              </a:rPr>
              <a:t>SPØRSMÅLENE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85DCDBDD-01B2-D5C2-2C40-B70A0441D2A2}"/>
              </a:ext>
            </a:extLst>
          </p:cNvPr>
          <p:cNvSpPr txBox="1"/>
          <p:nvPr/>
        </p:nvSpPr>
        <p:spPr>
          <a:xfrm>
            <a:off x="501810" y="5348948"/>
            <a:ext cx="1383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Er Gud rettferdig?</a:t>
            </a:r>
          </a:p>
        </p:txBody>
      </p:sp>
      <p:sp>
        <p:nvSpPr>
          <p:cNvPr id="92" name="Pil: sirkelformet 91">
            <a:extLst>
              <a:ext uri="{FF2B5EF4-FFF2-40B4-BE49-F238E27FC236}">
                <a16:creationId xmlns:a16="http://schemas.microsoft.com/office/drawing/2014/main" id="{321D2507-E19D-C642-EBDF-BEF2B26EF8D2}"/>
              </a:ext>
            </a:extLst>
          </p:cNvPr>
          <p:cNvSpPr/>
          <p:nvPr/>
        </p:nvSpPr>
        <p:spPr>
          <a:xfrm rot="17477804" flipH="1">
            <a:off x="-200561" y="4224882"/>
            <a:ext cx="1591265" cy="928987"/>
          </a:xfrm>
          <a:prstGeom prst="circularArrow">
            <a:avLst>
              <a:gd name="adj1" fmla="val 14071"/>
              <a:gd name="adj2" fmla="val 1153532"/>
              <a:gd name="adj3" fmla="val 21455312"/>
              <a:gd name="adj4" fmla="val 12794236"/>
              <a:gd name="adj5" fmla="val 16404"/>
            </a:avLst>
          </a:prstGeom>
          <a:solidFill>
            <a:srgbClr val="FAE0A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97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973E3-7022-7BF0-5747-9561217BF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himmel, konstruksjon, hall, arkitektur&#10;&#10;Automatisk generert beskrivelse">
            <a:extLst>
              <a:ext uri="{FF2B5EF4-FFF2-40B4-BE49-F238E27FC236}">
                <a16:creationId xmlns:a16="http://schemas.microsoft.com/office/drawing/2014/main" id="{5B5573DC-4645-9320-E869-B192723D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39094"/>
            <a:ext cx="12192000" cy="18288000"/>
          </a:xfrm>
          <a:prstGeom prst="rect">
            <a:avLst/>
          </a:prstGeom>
        </p:spPr>
      </p:pic>
      <p:pic>
        <p:nvPicPr>
          <p:cNvPr id="12" name="Bilde 1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6C226748-B5E5-8F71-3F41-CF06FE7FB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0694" y="2554718"/>
            <a:ext cx="3897323" cy="397463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67577296-CC09-FAB3-2FC9-FF0DA5D93E4A}"/>
              </a:ext>
            </a:extLst>
          </p:cNvPr>
          <p:cNvSpPr txBox="1"/>
          <p:nvPr/>
        </p:nvSpPr>
        <p:spPr>
          <a:xfrm>
            <a:off x="5853628" y="3414252"/>
            <a:ext cx="4151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dirty="0">
                <a:effectLst>
                  <a:outerShdw blurRad="50800" dist="88900" dir="18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Jobs Bok</a:t>
            </a:r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6FF10A38-AE7B-B11E-E72D-AC477892E09E}"/>
              </a:ext>
            </a:extLst>
          </p:cNvPr>
          <p:cNvSpPr/>
          <p:nvPr/>
        </p:nvSpPr>
        <p:spPr>
          <a:xfrm>
            <a:off x="4838872" y="1098834"/>
            <a:ext cx="8335617" cy="1200330"/>
          </a:xfrm>
          <a:prstGeom prst="roundRect">
            <a:avLst>
              <a:gd name="adj" fmla="val 37092"/>
            </a:avLst>
          </a:prstGeom>
          <a:solidFill>
            <a:srgbClr val="234C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6390259-122A-FAE7-1B8F-82E5930D4919}"/>
              </a:ext>
            </a:extLst>
          </p:cNvPr>
          <p:cNvSpPr txBox="1"/>
          <p:nvPr/>
        </p:nvSpPr>
        <p:spPr>
          <a:xfrm>
            <a:off x="5547940" y="1714389"/>
            <a:ext cx="47628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  mening i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7E8B158-1648-7358-4C31-65FA27D457E3}"/>
              </a:ext>
            </a:extLst>
          </p:cNvPr>
          <p:cNvSpPr txBox="1"/>
          <p:nvPr/>
        </p:nvSpPr>
        <p:spPr>
          <a:xfrm>
            <a:off x="4978954" y="1250430"/>
            <a:ext cx="47628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  meningsløs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1C98F0A-93A9-06C6-BFA4-34C81CB7CFBB}"/>
              </a:ext>
            </a:extLst>
          </p:cNvPr>
          <p:cNvSpPr txBox="1"/>
          <p:nvPr/>
        </p:nvSpPr>
        <p:spPr>
          <a:xfrm>
            <a:off x="7119956" y="1050508"/>
            <a:ext cx="4762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200" dirty="0">
                <a:solidFill>
                  <a:schemeClr val="bg1"/>
                </a:solidFill>
              </a:rPr>
              <a:t> lidelse</a:t>
            </a:r>
          </a:p>
        </p:txBody>
      </p:sp>
    </p:spTree>
    <p:extLst>
      <p:ext uri="{BB962C8B-B14F-4D97-AF65-F5344CB8AC3E}">
        <p14:creationId xmlns:p14="http://schemas.microsoft.com/office/powerpoint/2010/main" val="1748350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678EA-6B46-DAC6-619E-0B1E1E9B6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himmel, konstruksjon, hall, arkitektur&#10;&#10;Automatisk generert beskrivelse">
            <a:extLst>
              <a:ext uri="{FF2B5EF4-FFF2-40B4-BE49-F238E27FC236}">
                <a16:creationId xmlns:a16="http://schemas.microsoft.com/office/drawing/2014/main" id="{1EFEDE6A-0499-E6C3-DCF5-16702C0C8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39094"/>
            <a:ext cx="12192000" cy="18288000"/>
          </a:xfrm>
          <a:prstGeom prst="rect">
            <a:avLst/>
          </a:prstGeom>
        </p:spPr>
      </p:pic>
      <p:pic>
        <p:nvPicPr>
          <p:cNvPr id="12" name="Bilde 1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9CE3E3F7-5A4E-D4DE-0E07-DC3A341A5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6380" y="717855"/>
            <a:ext cx="5079671" cy="5180431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64BE669-CE41-D4AB-2EF4-5F10E980DE29}"/>
              </a:ext>
            </a:extLst>
          </p:cNvPr>
          <p:cNvSpPr txBox="1"/>
          <p:nvPr/>
        </p:nvSpPr>
        <p:spPr>
          <a:xfrm>
            <a:off x="6610488" y="2008596"/>
            <a:ext cx="4151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400" dirty="0">
                <a:effectLst>
                  <a:outerShdw blurRad="50800" dist="88900" dir="18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Jobs Bok</a:t>
            </a:r>
          </a:p>
        </p:txBody>
      </p:sp>
    </p:spTree>
    <p:extLst>
      <p:ext uri="{BB962C8B-B14F-4D97-AF65-F5344CB8AC3E}">
        <p14:creationId xmlns:p14="http://schemas.microsoft.com/office/powerpoint/2010/main" val="455255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2EDAD-BC09-1AAD-C526-A57093FA6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himmel, konstruksjon, hall, arkitektur&#10;&#10;Automatisk generert beskrivelse">
            <a:extLst>
              <a:ext uri="{FF2B5EF4-FFF2-40B4-BE49-F238E27FC236}">
                <a16:creationId xmlns:a16="http://schemas.microsoft.com/office/drawing/2014/main" id="{7752F545-5D1A-355A-9E38-7250A68F5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39094"/>
            <a:ext cx="12192000" cy="18288000"/>
          </a:xfrm>
          <a:prstGeom prst="rect">
            <a:avLst/>
          </a:prstGeom>
        </p:spPr>
      </p:pic>
      <p:pic>
        <p:nvPicPr>
          <p:cNvPr id="12" name="Bilde 1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BA1388E5-9618-3836-9104-43B06A2BC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8467" y="-4561459"/>
            <a:ext cx="7802515" cy="15689543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1CADB9A-4E2A-0D77-55F2-28F9373C9B4A}"/>
              </a:ext>
            </a:extLst>
          </p:cNvPr>
          <p:cNvSpPr txBox="1"/>
          <p:nvPr/>
        </p:nvSpPr>
        <p:spPr>
          <a:xfrm>
            <a:off x="4284063" y="598875"/>
            <a:ext cx="59821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/>
              <a:t>Lagt til landet </a:t>
            </a:r>
            <a:r>
              <a:rPr lang="nb-NO" sz="3600" dirty="0">
                <a:latin typeface="Kristen ITC" panose="03050502040202030202" pitchFamily="66" charset="0"/>
              </a:rPr>
              <a:t>US</a:t>
            </a:r>
            <a:r>
              <a:rPr lang="nb-NO" sz="3200" dirty="0"/>
              <a:t> langt borte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/>
              <a:t>Ingen israelske karakterer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/>
              <a:t>Ingen klar historisk kontekst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BB32ED-D979-CF0B-4A59-EF519998E406}"/>
              </a:ext>
            </a:extLst>
          </p:cNvPr>
          <p:cNvSpPr txBox="1"/>
          <p:nvPr/>
        </p:nvSpPr>
        <p:spPr>
          <a:xfrm>
            <a:off x="0" y="952818"/>
            <a:ext cx="4151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400" dirty="0">
                <a:effectLst>
                  <a:outerShdw blurRad="50800" dist="88900" dir="18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Jobs Bok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D00E2AB-3794-B7F8-9E4E-20F1E056F934}"/>
              </a:ext>
            </a:extLst>
          </p:cNvPr>
          <p:cNvSpPr/>
          <p:nvPr/>
        </p:nvSpPr>
        <p:spPr>
          <a:xfrm>
            <a:off x="4151453" y="370913"/>
            <a:ext cx="6502019" cy="2209287"/>
          </a:xfrm>
          <a:prstGeom prst="rect">
            <a:avLst/>
          </a:prstGeom>
          <a:noFill/>
          <a:ln w="88900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7CA6F97-0606-6BB5-8F41-D5AEC3DFADE8}"/>
              </a:ext>
            </a:extLst>
          </p:cNvPr>
          <p:cNvSpPr txBox="1"/>
          <p:nvPr/>
        </p:nvSpPr>
        <p:spPr>
          <a:xfrm rot="20844169">
            <a:off x="10498417" y="1002930"/>
            <a:ext cx="1477125" cy="463885"/>
          </a:xfrm>
          <a:prstGeom prst="rect">
            <a:avLst/>
          </a:prstGeom>
          <a:solidFill>
            <a:srgbClr val="E9CB92"/>
          </a:solidFill>
          <a:effectLst>
            <a:softEdge rad="31750"/>
          </a:effectLst>
        </p:spPr>
        <p:txBody>
          <a:bodyPr wrap="square" rtlCol="0">
            <a:prstTxWarp prst="textCanUp">
              <a:avLst>
                <a:gd name="adj" fmla="val 81883"/>
              </a:avLst>
            </a:prstTxWarp>
            <a:spAutoFit/>
          </a:bodyPr>
          <a:lstStyle/>
          <a:p>
            <a:r>
              <a:rPr lang="nb-NO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bevisst</a:t>
            </a:r>
          </a:p>
        </p:txBody>
      </p:sp>
      <p:sp>
        <p:nvSpPr>
          <p:cNvPr id="15" name="Høyre klammeparentes 14">
            <a:extLst>
              <a:ext uri="{FF2B5EF4-FFF2-40B4-BE49-F238E27FC236}">
                <a16:creationId xmlns:a16="http://schemas.microsoft.com/office/drawing/2014/main" id="{251985F0-EC42-2DAB-55D6-F1052824ED9F}"/>
              </a:ext>
            </a:extLst>
          </p:cNvPr>
          <p:cNvSpPr/>
          <p:nvPr/>
        </p:nvSpPr>
        <p:spPr>
          <a:xfrm rot="21311061">
            <a:off x="9907332" y="678942"/>
            <a:ext cx="514350" cy="1471082"/>
          </a:xfrm>
          <a:prstGeom prst="rightBrace">
            <a:avLst>
              <a:gd name="adj1" fmla="val 31140"/>
              <a:gd name="adj2" fmla="val 51929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Bue 16">
            <a:extLst>
              <a:ext uri="{FF2B5EF4-FFF2-40B4-BE49-F238E27FC236}">
                <a16:creationId xmlns:a16="http://schemas.microsoft.com/office/drawing/2014/main" id="{33A7F277-C354-47AD-5D57-286C17E5D69B}"/>
              </a:ext>
            </a:extLst>
          </p:cNvPr>
          <p:cNvSpPr/>
          <p:nvPr/>
        </p:nvSpPr>
        <p:spPr>
          <a:xfrm rot="20585790">
            <a:off x="10266678" y="1496249"/>
            <a:ext cx="1764079" cy="469900"/>
          </a:xfrm>
          <a:prstGeom prst="arc">
            <a:avLst>
              <a:gd name="adj1" fmla="val 11859823"/>
              <a:gd name="adj2" fmla="val 2119662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ulle: vannrett 3">
            <a:extLst>
              <a:ext uri="{FF2B5EF4-FFF2-40B4-BE49-F238E27FC236}">
                <a16:creationId xmlns:a16="http://schemas.microsoft.com/office/drawing/2014/main" id="{A2D8BCF3-CF1E-31C9-D9CD-4E817B0134D8}"/>
              </a:ext>
            </a:extLst>
          </p:cNvPr>
          <p:cNvSpPr/>
          <p:nvPr/>
        </p:nvSpPr>
        <p:spPr>
          <a:xfrm>
            <a:off x="4054536" y="2273488"/>
            <a:ext cx="6747808" cy="1516674"/>
          </a:xfrm>
          <a:prstGeom prst="horizontalScroll">
            <a:avLst>
              <a:gd name="adj" fmla="val 11558"/>
            </a:avLst>
          </a:prstGeom>
          <a:solidFill>
            <a:schemeClr val="tx1"/>
          </a:solidFill>
          <a:ln>
            <a:solidFill>
              <a:srgbClr val="EBCE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230CBE1-0E60-BF46-3591-4D8DC75C659D}"/>
              </a:ext>
            </a:extLst>
          </p:cNvPr>
          <p:cNvSpPr txBox="1"/>
          <p:nvPr/>
        </p:nvSpPr>
        <p:spPr>
          <a:xfrm>
            <a:off x="4384129" y="2491841"/>
            <a:ext cx="619845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</a:rPr>
              <a:t>Forfatteren vil fokusere på de </a:t>
            </a:r>
            <a:r>
              <a:rPr lang="nb-NO" sz="3200" b="1" dirty="0">
                <a:solidFill>
                  <a:schemeClr val="bg1"/>
                </a:solidFill>
                <a:latin typeface="+mj-lt"/>
              </a:rPr>
              <a:t>SPØRSMÅLENE</a:t>
            </a:r>
            <a:r>
              <a:rPr lang="nb-NO" sz="3200" dirty="0">
                <a:solidFill>
                  <a:schemeClr val="bg1"/>
                </a:solidFill>
              </a:rPr>
              <a:t> Jobs lidelse reiser</a:t>
            </a:r>
          </a:p>
        </p:txBody>
      </p:sp>
    </p:spTree>
    <p:extLst>
      <p:ext uri="{BB962C8B-B14F-4D97-AF65-F5344CB8AC3E}">
        <p14:creationId xmlns:p14="http://schemas.microsoft.com/office/powerpoint/2010/main" val="3634224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  <p:bldP spid="15" grpId="0" animBg="1"/>
      <p:bldP spid="17" grpId="0" animBg="1"/>
      <p:bldP spid="4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8A304-95B2-EA6C-9DE0-B1FE3AEE7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FA262812-5764-0733-87CA-6AE4E6BD9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9217" y="-4153850"/>
            <a:ext cx="8879307" cy="15165698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B174FF9A-3885-248F-1565-E997662613E6}"/>
              </a:ext>
            </a:extLst>
          </p:cNvPr>
          <p:cNvSpPr/>
          <p:nvPr/>
        </p:nvSpPr>
        <p:spPr>
          <a:xfrm>
            <a:off x="323850" y="1845832"/>
            <a:ext cx="1605534" cy="424381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9BD334C-4062-FA32-D4FE-2164D7AC6375}"/>
              </a:ext>
            </a:extLst>
          </p:cNvPr>
          <p:cNvSpPr/>
          <p:nvPr/>
        </p:nvSpPr>
        <p:spPr>
          <a:xfrm>
            <a:off x="2273807" y="1845832"/>
            <a:ext cx="7644384" cy="424381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3E1A25F-D266-28CB-4B56-C3324BC7CC17}"/>
              </a:ext>
            </a:extLst>
          </p:cNvPr>
          <p:cNvSpPr/>
          <p:nvPr/>
        </p:nvSpPr>
        <p:spPr>
          <a:xfrm>
            <a:off x="10245088" y="1845832"/>
            <a:ext cx="1605534" cy="424381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l: vinkeltegn 12">
            <a:extLst>
              <a:ext uri="{FF2B5EF4-FFF2-40B4-BE49-F238E27FC236}">
                <a16:creationId xmlns:a16="http://schemas.microsoft.com/office/drawing/2014/main" id="{E63B07DC-F403-7128-B81F-66A68B738604}"/>
              </a:ext>
            </a:extLst>
          </p:cNvPr>
          <p:cNvSpPr/>
          <p:nvPr/>
        </p:nvSpPr>
        <p:spPr>
          <a:xfrm rot="16200000">
            <a:off x="878395" y="5509767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6DEE9E1-829E-9E8D-78C2-79D4EDA81E01}"/>
              </a:ext>
            </a:extLst>
          </p:cNvPr>
          <p:cNvSpPr txBox="1"/>
          <p:nvPr/>
        </p:nvSpPr>
        <p:spPr>
          <a:xfrm>
            <a:off x="4017557" y="284321"/>
            <a:ext cx="415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effectLst>
                  <a:outerShdw blurRad="50800" dist="88900" dir="18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Jobs Bok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916F54F-3D54-653D-5AC9-399A1B5DA74E}"/>
              </a:ext>
            </a:extLst>
          </p:cNvPr>
          <p:cNvSpPr txBox="1"/>
          <p:nvPr/>
        </p:nvSpPr>
        <p:spPr>
          <a:xfrm>
            <a:off x="376808" y="5827663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00E82039-4C1F-1DA0-6E1C-E7E52AD0E576}"/>
              </a:ext>
            </a:extLst>
          </p:cNvPr>
          <p:cNvSpPr/>
          <p:nvPr/>
        </p:nvSpPr>
        <p:spPr>
          <a:xfrm rot="16200000">
            <a:off x="4179569" y="4815953"/>
            <a:ext cx="525782" cy="254407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0D089F3-D6F5-2072-A918-DD980FC197E4}"/>
              </a:ext>
            </a:extLst>
          </p:cNvPr>
          <p:cNvSpPr txBox="1"/>
          <p:nvPr/>
        </p:nvSpPr>
        <p:spPr>
          <a:xfrm>
            <a:off x="3064195" y="5827663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Job og vennene</a:t>
            </a:r>
          </a:p>
        </p:txBody>
      </p:sp>
      <p:sp>
        <p:nvSpPr>
          <p:cNvPr id="16" name="Pil: vinkeltegn 15">
            <a:extLst>
              <a:ext uri="{FF2B5EF4-FFF2-40B4-BE49-F238E27FC236}">
                <a16:creationId xmlns:a16="http://schemas.microsoft.com/office/drawing/2014/main" id="{0B9EFF63-1327-6B4C-F4D4-F084D5835DFA}"/>
              </a:ext>
            </a:extLst>
          </p:cNvPr>
          <p:cNvSpPr/>
          <p:nvPr/>
        </p:nvSpPr>
        <p:spPr>
          <a:xfrm rot="16200000">
            <a:off x="10787826" y="5508110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9F3CC61-B413-33B4-9FFC-3413A915DA54}"/>
              </a:ext>
            </a:extLst>
          </p:cNvPr>
          <p:cNvSpPr txBox="1"/>
          <p:nvPr/>
        </p:nvSpPr>
        <p:spPr>
          <a:xfrm>
            <a:off x="10298047" y="5806323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epilog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AF90309A-E5A2-FF09-A16A-CACAA6B2FE04}"/>
              </a:ext>
            </a:extLst>
          </p:cNvPr>
          <p:cNvSpPr/>
          <p:nvPr/>
        </p:nvSpPr>
        <p:spPr>
          <a:xfrm>
            <a:off x="3930396" y="1598944"/>
            <a:ext cx="1024128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3-37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826A119-DDE9-63A8-1431-A00EB516EF06}"/>
              </a:ext>
            </a:extLst>
          </p:cNvPr>
          <p:cNvSpPr/>
          <p:nvPr/>
        </p:nvSpPr>
        <p:spPr>
          <a:xfrm>
            <a:off x="724280" y="1598944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1-2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DA32312-B73B-B52E-8E62-3AD60BB33188}"/>
              </a:ext>
            </a:extLst>
          </p:cNvPr>
          <p:cNvSpPr/>
          <p:nvPr/>
        </p:nvSpPr>
        <p:spPr>
          <a:xfrm>
            <a:off x="10647187" y="1610671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5C9EDB8-3F1E-626B-78F7-C5B17FC7DE21}"/>
              </a:ext>
            </a:extLst>
          </p:cNvPr>
          <p:cNvSpPr/>
          <p:nvPr/>
        </p:nvSpPr>
        <p:spPr>
          <a:xfrm>
            <a:off x="7653815" y="1604473"/>
            <a:ext cx="1221674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38-41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449CFDF1-D102-4A80-D088-84273B7A4B14}"/>
              </a:ext>
            </a:extLst>
          </p:cNvPr>
          <p:cNvSpPr txBox="1"/>
          <p:nvPr/>
        </p:nvSpPr>
        <p:spPr>
          <a:xfrm>
            <a:off x="8333990" y="193944"/>
            <a:ext cx="3010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Lagt til landet </a:t>
            </a:r>
            <a:r>
              <a:rPr lang="nb-NO" sz="1400" dirty="0">
                <a:latin typeface="Kristen ITC" panose="03050502040202030202" pitchFamily="66" charset="0"/>
              </a:rPr>
              <a:t>US</a:t>
            </a:r>
            <a:r>
              <a:rPr lang="nb-NO" sz="1400" dirty="0"/>
              <a:t> langt borte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israelske karakterer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klar historisk kontekst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39FF2EB-3FAD-02CD-627E-F07BC49E502E}"/>
              </a:ext>
            </a:extLst>
          </p:cNvPr>
          <p:cNvSpPr/>
          <p:nvPr/>
        </p:nvSpPr>
        <p:spPr>
          <a:xfrm>
            <a:off x="8456768" y="186725"/>
            <a:ext cx="3010951" cy="759574"/>
          </a:xfrm>
          <a:prstGeom prst="rect">
            <a:avLst/>
          </a:prstGeom>
          <a:noFill/>
          <a:ln w="88900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Rulle: vannrett 27">
            <a:extLst>
              <a:ext uri="{FF2B5EF4-FFF2-40B4-BE49-F238E27FC236}">
                <a16:creationId xmlns:a16="http://schemas.microsoft.com/office/drawing/2014/main" id="{B6A3852F-4C91-AA2E-F206-5D88A104D4ED}"/>
              </a:ext>
            </a:extLst>
          </p:cNvPr>
          <p:cNvSpPr/>
          <p:nvPr/>
        </p:nvSpPr>
        <p:spPr>
          <a:xfrm>
            <a:off x="8358943" y="773155"/>
            <a:ext cx="3201139" cy="738664"/>
          </a:xfrm>
          <a:prstGeom prst="horizontalScroll">
            <a:avLst>
              <a:gd name="adj" fmla="val 11558"/>
            </a:avLst>
          </a:prstGeom>
          <a:solidFill>
            <a:schemeClr val="tx1"/>
          </a:solidFill>
          <a:ln>
            <a:solidFill>
              <a:srgbClr val="EBCE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E550EEE1-8BCB-584B-6E9F-95B9C81E9D94}"/>
              </a:ext>
            </a:extLst>
          </p:cNvPr>
          <p:cNvSpPr txBox="1"/>
          <p:nvPr/>
        </p:nvSpPr>
        <p:spPr>
          <a:xfrm>
            <a:off x="8291789" y="897330"/>
            <a:ext cx="32528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Forfatteren vil fokusere på de </a:t>
            </a:r>
            <a:r>
              <a:rPr lang="nb-NO" sz="1400" b="1" dirty="0">
                <a:solidFill>
                  <a:schemeClr val="bg1"/>
                </a:solidFill>
                <a:latin typeface="+mj-lt"/>
              </a:rPr>
              <a:t>SPØRSMÅLENE</a:t>
            </a:r>
            <a:r>
              <a:rPr lang="nb-NO" sz="1400" dirty="0">
                <a:solidFill>
                  <a:schemeClr val="bg1"/>
                </a:solidFill>
              </a:rPr>
              <a:t> Jobs lidelse reiser</a:t>
            </a:r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015F6765-6540-707F-846B-F483CC1EE950}"/>
              </a:ext>
            </a:extLst>
          </p:cNvPr>
          <p:cNvCxnSpPr/>
          <p:nvPr/>
        </p:nvCxnSpPr>
        <p:spPr>
          <a:xfrm>
            <a:off x="6611112" y="1865357"/>
            <a:ext cx="0" cy="422429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il: vinkeltegn 31">
            <a:extLst>
              <a:ext uri="{FF2B5EF4-FFF2-40B4-BE49-F238E27FC236}">
                <a16:creationId xmlns:a16="http://schemas.microsoft.com/office/drawing/2014/main" id="{0263108C-C051-59D8-32D7-F740278BFB8E}"/>
              </a:ext>
            </a:extLst>
          </p:cNvPr>
          <p:cNvSpPr/>
          <p:nvPr/>
        </p:nvSpPr>
        <p:spPr>
          <a:xfrm rot="16200000">
            <a:off x="8028898" y="4900962"/>
            <a:ext cx="525782" cy="237405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E23D2872-A604-CC1B-C33F-11B0627C16D6}"/>
              </a:ext>
            </a:extLst>
          </p:cNvPr>
          <p:cNvSpPr txBox="1"/>
          <p:nvPr/>
        </p:nvSpPr>
        <p:spPr>
          <a:xfrm>
            <a:off x="6913524" y="5806323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Guds respons</a:t>
            </a:r>
          </a:p>
        </p:txBody>
      </p:sp>
    </p:spTree>
    <p:extLst>
      <p:ext uri="{BB962C8B-B14F-4D97-AF65-F5344CB8AC3E}">
        <p14:creationId xmlns:p14="http://schemas.microsoft.com/office/powerpoint/2010/main" val="1720504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3" grpId="0" animBg="1"/>
      <p:bldP spid="11" grpId="0"/>
      <p:bldP spid="15" grpId="0" animBg="1"/>
      <p:bldP spid="17" grpId="0"/>
      <p:bldP spid="16" grpId="0" animBg="1"/>
      <p:bldP spid="14" grpId="0"/>
      <p:bldP spid="18" grpId="0" animBg="1"/>
      <p:bldP spid="19" grpId="0" animBg="1"/>
      <p:bldP spid="20" grpId="0" animBg="1"/>
      <p:bldP spid="22" grpId="0" animBg="1"/>
      <p:bldP spid="3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A4922-9FC5-F87C-A5EF-54C7C882F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084D1B17-8EC4-7CA2-4402-BAC8DE495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20417" y="-15633695"/>
            <a:ext cx="19102714" cy="48724462"/>
          </a:xfrm>
          <a:prstGeom prst="rect">
            <a:avLst/>
          </a:prstGeom>
        </p:spPr>
      </p:pic>
      <p:sp>
        <p:nvSpPr>
          <p:cNvPr id="7" name="Sky 46">
            <a:extLst>
              <a:ext uri="{FF2B5EF4-FFF2-40B4-BE49-F238E27FC236}">
                <a16:creationId xmlns:a16="http://schemas.microsoft.com/office/drawing/2014/main" id="{74B283B3-BA7A-E1AA-AF35-8647F738545D}"/>
              </a:ext>
            </a:extLst>
          </p:cNvPr>
          <p:cNvSpPr/>
          <p:nvPr/>
        </p:nvSpPr>
        <p:spPr>
          <a:xfrm rot="8602202">
            <a:off x="2121084" y="4078904"/>
            <a:ext cx="6103212" cy="436590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944 w 43256"/>
              <a:gd name="connsiteY1" fmla="*/ 26073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4969 w 42285"/>
              <a:gd name="connsiteY20" fmla="*/ 14385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4969 w 42285"/>
              <a:gd name="connsiteY20" fmla="*/ 14385 h 43219"/>
              <a:gd name="connsiteX21" fmla="*/ 6229 w 42285"/>
              <a:gd name="connsiteY21" fmla="*/ 16848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4349 w 42285"/>
              <a:gd name="connsiteY20" fmla="*/ 2104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4349 w 42285"/>
              <a:gd name="connsiteY20" fmla="*/ 2104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444 w 42285"/>
              <a:gd name="connsiteY1" fmla="*/ 9689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444 w 42285"/>
              <a:gd name="connsiteY1" fmla="*/ 9689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25 w 42238"/>
              <a:gd name="connsiteY0" fmla="*/ 19869 h 43219"/>
              <a:gd name="connsiteX1" fmla="*/ 10397 w 42238"/>
              <a:gd name="connsiteY1" fmla="*/ 9689 h 43219"/>
              <a:gd name="connsiteX2" fmla="*/ 13023 w 42238"/>
              <a:gd name="connsiteY2" fmla="*/ 5061 h 43219"/>
              <a:gd name="connsiteX3" fmla="*/ 21474 w 42238"/>
              <a:gd name="connsiteY3" fmla="*/ 3291 h 43219"/>
              <a:gd name="connsiteX4" fmla="*/ 24767 w 42238"/>
              <a:gd name="connsiteY4" fmla="*/ 59 h 43219"/>
              <a:gd name="connsiteX5" fmla="*/ 28851 w 42238"/>
              <a:gd name="connsiteY5" fmla="*/ 2340 h 43219"/>
              <a:gd name="connsiteX6" fmla="*/ 34481 w 42238"/>
              <a:gd name="connsiteY6" fmla="*/ 549 h 43219"/>
              <a:gd name="connsiteX7" fmla="*/ 37336 w 42238"/>
              <a:gd name="connsiteY7" fmla="*/ 5435 h 43219"/>
              <a:gd name="connsiteX8" fmla="*/ 41000 w 42238"/>
              <a:gd name="connsiteY8" fmla="*/ 10177 h 43219"/>
              <a:gd name="connsiteX9" fmla="*/ 40836 w 42238"/>
              <a:gd name="connsiteY9" fmla="*/ 15319 h 43219"/>
              <a:gd name="connsiteX10" fmla="*/ 42034 w 42238"/>
              <a:gd name="connsiteY10" fmla="*/ 23181 h 43219"/>
              <a:gd name="connsiteX11" fmla="*/ 36422 w 42238"/>
              <a:gd name="connsiteY11" fmla="*/ 30063 h 43219"/>
              <a:gd name="connsiteX12" fmla="*/ 34413 w 42238"/>
              <a:gd name="connsiteY12" fmla="*/ 35960 h 43219"/>
              <a:gd name="connsiteX13" fmla="*/ 27573 w 42238"/>
              <a:gd name="connsiteY13" fmla="*/ 36674 h 43219"/>
              <a:gd name="connsiteX14" fmla="*/ 22685 w 42238"/>
              <a:gd name="connsiteY14" fmla="*/ 42965 h 43219"/>
              <a:gd name="connsiteX15" fmla="*/ 15498 w 42238"/>
              <a:gd name="connsiteY15" fmla="*/ 39125 h 43219"/>
              <a:gd name="connsiteX16" fmla="*/ 4822 w 42238"/>
              <a:gd name="connsiteY16" fmla="*/ 35331 h 43219"/>
              <a:gd name="connsiteX17" fmla="*/ 128 w 42238"/>
              <a:gd name="connsiteY17" fmla="*/ 31109 h 43219"/>
              <a:gd name="connsiteX18" fmla="*/ 1777 w 42238"/>
              <a:gd name="connsiteY18" fmla="*/ 25966 h 43219"/>
              <a:gd name="connsiteX19" fmla="*/ 3274 w 42238"/>
              <a:gd name="connsiteY19" fmla="*/ 23294 h 43219"/>
              <a:gd name="connsiteX20" fmla="*/ 5172 w 42238"/>
              <a:gd name="connsiteY20" fmla="*/ 19067 h 43219"/>
              <a:gd name="connsiteX21" fmla="*/ 4825 w 42238"/>
              <a:gd name="connsiteY21" fmla="*/ 19869 h 43219"/>
              <a:gd name="connsiteX0" fmla="*/ 3711 w 42238"/>
              <a:gd name="connsiteY0" fmla="*/ 26036 h 43219"/>
              <a:gd name="connsiteX1" fmla="*/ 1926 w 42238"/>
              <a:gd name="connsiteY1" fmla="*/ 26073 h 43219"/>
              <a:gd name="connsiteX2" fmla="*/ 5946 w 42238"/>
              <a:gd name="connsiteY2" fmla="*/ 34758 h 43219"/>
              <a:gd name="connsiteX3" fmla="*/ 4838 w 42238"/>
              <a:gd name="connsiteY3" fmla="*/ 35139 h 43219"/>
              <a:gd name="connsiteX4" fmla="*/ 15496 w 42238"/>
              <a:gd name="connsiteY4" fmla="*/ 38949 h 43219"/>
              <a:gd name="connsiteX5" fmla="*/ 14828 w 42238"/>
              <a:gd name="connsiteY5" fmla="*/ 37209 h 43219"/>
              <a:gd name="connsiteX6" fmla="*/ 27845 w 42238"/>
              <a:gd name="connsiteY6" fmla="*/ 34610 h 43219"/>
              <a:gd name="connsiteX7" fmla="*/ 27578 w 42238"/>
              <a:gd name="connsiteY7" fmla="*/ 36519 h 43219"/>
              <a:gd name="connsiteX8" fmla="*/ 33147 w 42238"/>
              <a:gd name="connsiteY8" fmla="*/ 22813 h 43219"/>
              <a:gd name="connsiteX9" fmla="*/ 36398 w 42238"/>
              <a:gd name="connsiteY9" fmla="*/ 29949 h 43219"/>
              <a:gd name="connsiteX10" fmla="*/ 40816 w 42238"/>
              <a:gd name="connsiteY10" fmla="*/ 15213 h 43219"/>
              <a:gd name="connsiteX11" fmla="*/ 39368 w 42238"/>
              <a:gd name="connsiteY11" fmla="*/ 17889 h 43219"/>
              <a:gd name="connsiteX12" fmla="*/ 37342 w 42238"/>
              <a:gd name="connsiteY12" fmla="*/ 5285 h 43219"/>
              <a:gd name="connsiteX13" fmla="*/ 37418 w 42238"/>
              <a:gd name="connsiteY13" fmla="*/ 6549 h 43219"/>
              <a:gd name="connsiteX14" fmla="*/ 28096 w 42238"/>
              <a:gd name="connsiteY14" fmla="*/ 3811 h 43219"/>
              <a:gd name="connsiteX15" fmla="*/ 28838 w 42238"/>
              <a:gd name="connsiteY15" fmla="*/ 2199 h 43219"/>
              <a:gd name="connsiteX16" fmla="*/ 21159 w 42238"/>
              <a:gd name="connsiteY16" fmla="*/ 4579 h 43219"/>
              <a:gd name="connsiteX17" fmla="*/ 21518 w 42238"/>
              <a:gd name="connsiteY17" fmla="*/ 3189 h 43219"/>
              <a:gd name="connsiteX18" fmla="*/ 13018 w 42238"/>
              <a:gd name="connsiteY18" fmla="*/ 5051 h 43219"/>
              <a:gd name="connsiteX19" fmla="*/ 14318 w 42238"/>
              <a:gd name="connsiteY19" fmla="*/ 6399 h 43219"/>
              <a:gd name="connsiteX20" fmla="*/ 9608 w 42238"/>
              <a:gd name="connsiteY20" fmla="*/ 11374 h 43219"/>
              <a:gd name="connsiteX21" fmla="*/ 6284 w 42238"/>
              <a:gd name="connsiteY21" fmla="*/ 16936 h 43219"/>
              <a:gd name="connsiteX0" fmla="*/ 4825 w 42238"/>
              <a:gd name="connsiteY0" fmla="*/ 19869 h 43219"/>
              <a:gd name="connsiteX1" fmla="*/ 10397 w 42238"/>
              <a:gd name="connsiteY1" fmla="*/ 9689 h 43219"/>
              <a:gd name="connsiteX2" fmla="*/ 13023 w 42238"/>
              <a:gd name="connsiteY2" fmla="*/ 5061 h 43219"/>
              <a:gd name="connsiteX3" fmla="*/ 21474 w 42238"/>
              <a:gd name="connsiteY3" fmla="*/ 3291 h 43219"/>
              <a:gd name="connsiteX4" fmla="*/ 24767 w 42238"/>
              <a:gd name="connsiteY4" fmla="*/ 59 h 43219"/>
              <a:gd name="connsiteX5" fmla="*/ 28851 w 42238"/>
              <a:gd name="connsiteY5" fmla="*/ 2340 h 43219"/>
              <a:gd name="connsiteX6" fmla="*/ 34481 w 42238"/>
              <a:gd name="connsiteY6" fmla="*/ 549 h 43219"/>
              <a:gd name="connsiteX7" fmla="*/ 37336 w 42238"/>
              <a:gd name="connsiteY7" fmla="*/ 5435 h 43219"/>
              <a:gd name="connsiteX8" fmla="*/ 41000 w 42238"/>
              <a:gd name="connsiteY8" fmla="*/ 10177 h 43219"/>
              <a:gd name="connsiteX9" fmla="*/ 40836 w 42238"/>
              <a:gd name="connsiteY9" fmla="*/ 15319 h 43219"/>
              <a:gd name="connsiteX10" fmla="*/ 42034 w 42238"/>
              <a:gd name="connsiteY10" fmla="*/ 23181 h 43219"/>
              <a:gd name="connsiteX11" fmla="*/ 36422 w 42238"/>
              <a:gd name="connsiteY11" fmla="*/ 30063 h 43219"/>
              <a:gd name="connsiteX12" fmla="*/ 34413 w 42238"/>
              <a:gd name="connsiteY12" fmla="*/ 35960 h 43219"/>
              <a:gd name="connsiteX13" fmla="*/ 27573 w 42238"/>
              <a:gd name="connsiteY13" fmla="*/ 36674 h 43219"/>
              <a:gd name="connsiteX14" fmla="*/ 22685 w 42238"/>
              <a:gd name="connsiteY14" fmla="*/ 42965 h 43219"/>
              <a:gd name="connsiteX15" fmla="*/ 15498 w 42238"/>
              <a:gd name="connsiteY15" fmla="*/ 39125 h 43219"/>
              <a:gd name="connsiteX16" fmla="*/ 4822 w 42238"/>
              <a:gd name="connsiteY16" fmla="*/ 35331 h 43219"/>
              <a:gd name="connsiteX17" fmla="*/ 128 w 42238"/>
              <a:gd name="connsiteY17" fmla="*/ 31109 h 43219"/>
              <a:gd name="connsiteX18" fmla="*/ 1777 w 42238"/>
              <a:gd name="connsiteY18" fmla="*/ 25966 h 43219"/>
              <a:gd name="connsiteX19" fmla="*/ 3274 w 42238"/>
              <a:gd name="connsiteY19" fmla="*/ 23294 h 43219"/>
              <a:gd name="connsiteX20" fmla="*/ 5172 w 42238"/>
              <a:gd name="connsiteY20" fmla="*/ 19067 h 43219"/>
              <a:gd name="connsiteX21" fmla="*/ 4825 w 42238"/>
              <a:gd name="connsiteY21" fmla="*/ 19869 h 43219"/>
              <a:gd name="connsiteX0" fmla="*/ 3711 w 42238"/>
              <a:gd name="connsiteY0" fmla="*/ 26036 h 43219"/>
              <a:gd name="connsiteX1" fmla="*/ 1926 w 42238"/>
              <a:gd name="connsiteY1" fmla="*/ 26073 h 43219"/>
              <a:gd name="connsiteX2" fmla="*/ 5946 w 42238"/>
              <a:gd name="connsiteY2" fmla="*/ 34758 h 43219"/>
              <a:gd name="connsiteX3" fmla="*/ 4838 w 42238"/>
              <a:gd name="connsiteY3" fmla="*/ 35139 h 43219"/>
              <a:gd name="connsiteX4" fmla="*/ 15496 w 42238"/>
              <a:gd name="connsiteY4" fmla="*/ 38949 h 43219"/>
              <a:gd name="connsiteX5" fmla="*/ 14828 w 42238"/>
              <a:gd name="connsiteY5" fmla="*/ 37209 h 43219"/>
              <a:gd name="connsiteX6" fmla="*/ 27845 w 42238"/>
              <a:gd name="connsiteY6" fmla="*/ 34610 h 43219"/>
              <a:gd name="connsiteX7" fmla="*/ 27578 w 42238"/>
              <a:gd name="connsiteY7" fmla="*/ 36519 h 43219"/>
              <a:gd name="connsiteX8" fmla="*/ 33147 w 42238"/>
              <a:gd name="connsiteY8" fmla="*/ 22813 h 43219"/>
              <a:gd name="connsiteX9" fmla="*/ 36398 w 42238"/>
              <a:gd name="connsiteY9" fmla="*/ 29949 h 43219"/>
              <a:gd name="connsiteX10" fmla="*/ 40816 w 42238"/>
              <a:gd name="connsiteY10" fmla="*/ 15213 h 43219"/>
              <a:gd name="connsiteX11" fmla="*/ 39368 w 42238"/>
              <a:gd name="connsiteY11" fmla="*/ 17889 h 43219"/>
              <a:gd name="connsiteX12" fmla="*/ 37342 w 42238"/>
              <a:gd name="connsiteY12" fmla="*/ 5285 h 43219"/>
              <a:gd name="connsiteX13" fmla="*/ 37418 w 42238"/>
              <a:gd name="connsiteY13" fmla="*/ 6549 h 43219"/>
              <a:gd name="connsiteX14" fmla="*/ 28096 w 42238"/>
              <a:gd name="connsiteY14" fmla="*/ 3811 h 43219"/>
              <a:gd name="connsiteX15" fmla="*/ 28838 w 42238"/>
              <a:gd name="connsiteY15" fmla="*/ 2199 h 43219"/>
              <a:gd name="connsiteX16" fmla="*/ 21159 w 42238"/>
              <a:gd name="connsiteY16" fmla="*/ 4579 h 43219"/>
              <a:gd name="connsiteX17" fmla="*/ 21518 w 42238"/>
              <a:gd name="connsiteY17" fmla="*/ 3189 h 43219"/>
              <a:gd name="connsiteX18" fmla="*/ 13018 w 42238"/>
              <a:gd name="connsiteY18" fmla="*/ 5051 h 43219"/>
              <a:gd name="connsiteX19" fmla="*/ 14318 w 42238"/>
              <a:gd name="connsiteY19" fmla="*/ 6399 h 43219"/>
              <a:gd name="connsiteX20" fmla="*/ 9608 w 42238"/>
              <a:gd name="connsiteY20" fmla="*/ 11374 h 43219"/>
              <a:gd name="connsiteX21" fmla="*/ 6284 w 42238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6225 w 42610"/>
              <a:gd name="connsiteY20" fmla="*/ 17805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6050 w 42610"/>
              <a:gd name="connsiteY21" fmla="*/ 18430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610" h="43219">
                <a:moveTo>
                  <a:pt x="5197" y="19869"/>
                </a:moveTo>
                <a:cubicBezTo>
                  <a:pt x="6978" y="16193"/>
                  <a:pt x="10173" y="10716"/>
                  <a:pt x="11779" y="7535"/>
                </a:cubicBezTo>
                <a:cubicBezTo>
                  <a:pt x="13582" y="3964"/>
                  <a:pt x="10338" y="9995"/>
                  <a:pt x="13395" y="5061"/>
                </a:cubicBezTo>
                <a:cubicBezTo>
                  <a:pt x="15427" y="321"/>
                  <a:pt x="19304" y="-119"/>
                  <a:pt x="21846" y="3291"/>
                </a:cubicBezTo>
                <a:cubicBezTo>
                  <a:pt x="22487" y="1542"/>
                  <a:pt x="23718" y="333"/>
                  <a:pt x="25139" y="59"/>
                </a:cubicBezTo>
                <a:cubicBezTo>
                  <a:pt x="26703" y="-243"/>
                  <a:pt x="28265" y="629"/>
                  <a:pt x="29223" y="2340"/>
                </a:cubicBezTo>
                <a:cubicBezTo>
                  <a:pt x="30605" y="126"/>
                  <a:pt x="32891" y="-601"/>
                  <a:pt x="34853" y="549"/>
                </a:cubicBezTo>
                <a:cubicBezTo>
                  <a:pt x="36348" y="1425"/>
                  <a:pt x="37420" y="3259"/>
                  <a:pt x="37708" y="5435"/>
                </a:cubicBezTo>
                <a:cubicBezTo>
                  <a:pt x="39436" y="6077"/>
                  <a:pt x="40812" y="7857"/>
                  <a:pt x="41372" y="10177"/>
                </a:cubicBezTo>
                <a:cubicBezTo>
                  <a:pt x="41779" y="11861"/>
                  <a:pt x="41721" y="13690"/>
                  <a:pt x="41208" y="15319"/>
                </a:cubicBezTo>
                <a:cubicBezTo>
                  <a:pt x="42469" y="17553"/>
                  <a:pt x="42910" y="20449"/>
                  <a:pt x="42406" y="23181"/>
                </a:cubicBezTo>
                <a:cubicBezTo>
                  <a:pt x="41736" y="26813"/>
                  <a:pt x="39518" y="29533"/>
                  <a:pt x="36794" y="30063"/>
                </a:cubicBezTo>
                <a:cubicBezTo>
                  <a:pt x="36781" y="32330"/>
                  <a:pt x="36048" y="34480"/>
                  <a:pt x="34785" y="35960"/>
                </a:cubicBezTo>
                <a:cubicBezTo>
                  <a:pt x="32866" y="38209"/>
                  <a:pt x="30094" y="38498"/>
                  <a:pt x="27945" y="36674"/>
                </a:cubicBezTo>
                <a:cubicBezTo>
                  <a:pt x="27250" y="39807"/>
                  <a:pt x="25389" y="42202"/>
                  <a:pt x="23057" y="42965"/>
                </a:cubicBezTo>
                <a:cubicBezTo>
                  <a:pt x="20309" y="43864"/>
                  <a:pt x="17441" y="42332"/>
                  <a:pt x="15870" y="39125"/>
                </a:cubicBezTo>
                <a:cubicBezTo>
                  <a:pt x="12162" y="42169"/>
                  <a:pt x="7346" y="40458"/>
                  <a:pt x="5194" y="35331"/>
                </a:cubicBezTo>
                <a:cubicBezTo>
                  <a:pt x="3080" y="35668"/>
                  <a:pt x="1007" y="32670"/>
                  <a:pt x="500" y="31109"/>
                </a:cubicBezTo>
                <a:cubicBezTo>
                  <a:pt x="-7" y="29548"/>
                  <a:pt x="-826" y="31804"/>
                  <a:pt x="2149" y="25966"/>
                </a:cubicBezTo>
                <a:cubicBezTo>
                  <a:pt x="4480" y="21334"/>
                  <a:pt x="2611" y="25252"/>
                  <a:pt x="3646" y="23294"/>
                </a:cubicBezTo>
                <a:cubicBezTo>
                  <a:pt x="5339" y="19628"/>
                  <a:pt x="5492" y="19406"/>
                  <a:pt x="7153" y="16126"/>
                </a:cubicBezTo>
                <a:cubicBezTo>
                  <a:pt x="7165" y="16080"/>
                  <a:pt x="5185" y="19915"/>
                  <a:pt x="5197" y="19869"/>
                </a:cubicBezTo>
                <a:close/>
              </a:path>
              <a:path w="42610" h="43219" fill="none" extrusionOk="0">
                <a:moveTo>
                  <a:pt x="4083" y="26036"/>
                </a:moveTo>
                <a:cubicBezTo>
                  <a:pt x="3571" y="23785"/>
                  <a:pt x="1060" y="28198"/>
                  <a:pt x="2298" y="26073"/>
                </a:cubicBezTo>
                <a:moveTo>
                  <a:pt x="6318" y="34758"/>
                </a:moveTo>
                <a:cubicBezTo>
                  <a:pt x="5963" y="34951"/>
                  <a:pt x="5590" y="35079"/>
                  <a:pt x="5210" y="35139"/>
                </a:cubicBezTo>
                <a:moveTo>
                  <a:pt x="15868" y="38949"/>
                </a:moveTo>
                <a:cubicBezTo>
                  <a:pt x="15601" y="38403"/>
                  <a:pt x="15377" y="37820"/>
                  <a:pt x="15200" y="37209"/>
                </a:cubicBezTo>
                <a:moveTo>
                  <a:pt x="28217" y="34610"/>
                </a:moveTo>
                <a:cubicBezTo>
                  <a:pt x="28178" y="35257"/>
                  <a:pt x="28088" y="35897"/>
                  <a:pt x="27950" y="36519"/>
                </a:cubicBezTo>
                <a:moveTo>
                  <a:pt x="33519" y="22813"/>
                </a:moveTo>
                <a:cubicBezTo>
                  <a:pt x="35523" y="24141"/>
                  <a:pt x="36788" y="26917"/>
                  <a:pt x="36770" y="29949"/>
                </a:cubicBezTo>
                <a:moveTo>
                  <a:pt x="41188" y="15213"/>
                </a:moveTo>
                <a:cubicBezTo>
                  <a:pt x="40863" y="16245"/>
                  <a:pt x="40368" y="17161"/>
                  <a:pt x="39740" y="17889"/>
                </a:cubicBezTo>
                <a:moveTo>
                  <a:pt x="37714" y="5285"/>
                </a:moveTo>
                <a:cubicBezTo>
                  <a:pt x="37769" y="5702"/>
                  <a:pt x="37795" y="6125"/>
                  <a:pt x="37790" y="6549"/>
                </a:cubicBezTo>
                <a:moveTo>
                  <a:pt x="28468" y="3811"/>
                </a:moveTo>
                <a:cubicBezTo>
                  <a:pt x="28657" y="3228"/>
                  <a:pt x="28906" y="2685"/>
                  <a:pt x="29210" y="2199"/>
                </a:cubicBezTo>
                <a:moveTo>
                  <a:pt x="21531" y="4579"/>
                </a:moveTo>
                <a:cubicBezTo>
                  <a:pt x="21608" y="4097"/>
                  <a:pt x="21729" y="3630"/>
                  <a:pt x="21890" y="3189"/>
                </a:cubicBezTo>
                <a:moveTo>
                  <a:pt x="12791" y="5837"/>
                </a:moveTo>
                <a:cubicBezTo>
                  <a:pt x="10270" y="10253"/>
                  <a:pt x="14298" y="5880"/>
                  <a:pt x="14690" y="6399"/>
                </a:cubicBezTo>
                <a:moveTo>
                  <a:pt x="8813" y="13267"/>
                </a:moveTo>
                <a:cubicBezTo>
                  <a:pt x="11209" y="8608"/>
                  <a:pt x="3762" y="22762"/>
                  <a:pt x="6050" y="18430"/>
                </a:cubicBezTo>
              </a:path>
            </a:pathLst>
          </a:custGeom>
          <a:solidFill>
            <a:srgbClr val="FAE0AE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3221ABD-7722-A494-54D3-6B5EE0D0C36A}"/>
              </a:ext>
            </a:extLst>
          </p:cNvPr>
          <p:cNvSpPr/>
          <p:nvPr/>
        </p:nvSpPr>
        <p:spPr>
          <a:xfrm>
            <a:off x="7934231" y="1125329"/>
            <a:ext cx="22534879" cy="14865075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9639BA6-DB81-4456-2C4A-E2F02B41920F}"/>
              </a:ext>
            </a:extLst>
          </p:cNvPr>
          <p:cNvSpPr/>
          <p:nvPr/>
        </p:nvSpPr>
        <p:spPr>
          <a:xfrm>
            <a:off x="31301004" y="1125328"/>
            <a:ext cx="5602679" cy="14865076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l: vinkeltegn 12">
            <a:extLst>
              <a:ext uri="{FF2B5EF4-FFF2-40B4-BE49-F238E27FC236}">
                <a16:creationId xmlns:a16="http://schemas.microsoft.com/office/drawing/2014/main" id="{1E9EA29A-48DE-B586-B1E9-C7E1CE1E6699}"/>
              </a:ext>
            </a:extLst>
          </p:cNvPr>
          <p:cNvSpPr/>
          <p:nvPr/>
        </p:nvSpPr>
        <p:spPr>
          <a:xfrm rot="16200000">
            <a:off x="4044643" y="15410524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9C0D1F4D-6BB0-3ABF-F0B3-743DA22CF4DD}"/>
              </a:ext>
            </a:extLst>
          </p:cNvPr>
          <p:cNvSpPr/>
          <p:nvPr/>
        </p:nvSpPr>
        <p:spPr>
          <a:xfrm rot="16200000">
            <a:off x="13908512" y="14697025"/>
            <a:ext cx="525782" cy="254407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29A0D1AD-0963-45E7-E6A3-3C2F7A8D3A00}"/>
              </a:ext>
            </a:extLst>
          </p:cNvPr>
          <p:cNvSpPr txBox="1"/>
          <p:nvPr/>
        </p:nvSpPr>
        <p:spPr>
          <a:xfrm>
            <a:off x="12793138" y="15708735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Job og vennene</a:t>
            </a:r>
          </a:p>
        </p:txBody>
      </p:sp>
      <p:sp>
        <p:nvSpPr>
          <p:cNvPr id="16" name="Pil: vinkeltegn 15">
            <a:extLst>
              <a:ext uri="{FF2B5EF4-FFF2-40B4-BE49-F238E27FC236}">
                <a16:creationId xmlns:a16="http://schemas.microsoft.com/office/drawing/2014/main" id="{186C5955-2605-260A-A576-5598E6D23B50}"/>
              </a:ext>
            </a:extLst>
          </p:cNvPr>
          <p:cNvSpPr/>
          <p:nvPr/>
        </p:nvSpPr>
        <p:spPr>
          <a:xfrm rot="16200000">
            <a:off x="34580818" y="15410522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73921C4-3820-4821-659E-3D58DC007BF2}"/>
              </a:ext>
            </a:extLst>
          </p:cNvPr>
          <p:cNvSpPr txBox="1"/>
          <p:nvPr/>
        </p:nvSpPr>
        <p:spPr>
          <a:xfrm>
            <a:off x="34091039" y="15708735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epilog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DD938B5-EE8D-CB66-298D-972CBB76678E}"/>
              </a:ext>
            </a:extLst>
          </p:cNvPr>
          <p:cNvSpPr/>
          <p:nvPr/>
        </p:nvSpPr>
        <p:spPr>
          <a:xfrm>
            <a:off x="25095718" y="878440"/>
            <a:ext cx="1024128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3-37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BDC17FB-0779-254F-894E-502A6DD4E5AF}"/>
              </a:ext>
            </a:extLst>
          </p:cNvPr>
          <p:cNvSpPr/>
          <p:nvPr/>
        </p:nvSpPr>
        <p:spPr>
          <a:xfrm>
            <a:off x="34503133" y="878440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231DCE5-20A6-B2A5-EBB8-A96E98DA5D0F}"/>
              </a:ext>
            </a:extLst>
          </p:cNvPr>
          <p:cNvSpPr/>
          <p:nvPr/>
        </p:nvSpPr>
        <p:spPr>
          <a:xfrm>
            <a:off x="13391981" y="878440"/>
            <a:ext cx="1221674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38-41</a:t>
            </a:r>
          </a:p>
        </p:txBody>
      </p:sp>
      <p:sp>
        <p:nvSpPr>
          <p:cNvPr id="32" name="Pil: vinkeltegn 31">
            <a:extLst>
              <a:ext uri="{FF2B5EF4-FFF2-40B4-BE49-F238E27FC236}">
                <a16:creationId xmlns:a16="http://schemas.microsoft.com/office/drawing/2014/main" id="{D8F5EEC1-D8F3-95B1-F057-D883A0BB5DAE}"/>
              </a:ext>
            </a:extLst>
          </p:cNvPr>
          <p:cNvSpPr/>
          <p:nvPr/>
        </p:nvSpPr>
        <p:spPr>
          <a:xfrm rot="16200000">
            <a:off x="25539293" y="14782035"/>
            <a:ext cx="525782" cy="237405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7BC65489-3375-6E79-3CA6-38492782FC7B}"/>
              </a:ext>
            </a:extLst>
          </p:cNvPr>
          <p:cNvSpPr txBox="1"/>
          <p:nvPr/>
        </p:nvSpPr>
        <p:spPr>
          <a:xfrm>
            <a:off x="24423919" y="15687396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Guds respons</a:t>
            </a:r>
          </a:p>
        </p:txBody>
      </p:sp>
      <p:sp>
        <p:nvSpPr>
          <p:cNvPr id="27" name="Pil: femkant 26">
            <a:extLst>
              <a:ext uri="{FF2B5EF4-FFF2-40B4-BE49-F238E27FC236}">
                <a16:creationId xmlns:a16="http://schemas.microsoft.com/office/drawing/2014/main" id="{20AB35FB-0B41-BC32-48DF-1B6185A88C91}"/>
              </a:ext>
            </a:extLst>
          </p:cNvPr>
          <p:cNvSpPr/>
          <p:nvPr/>
        </p:nvSpPr>
        <p:spPr>
          <a:xfrm flipH="1">
            <a:off x="3158111" y="2210257"/>
            <a:ext cx="2571750" cy="1708150"/>
          </a:xfrm>
          <a:prstGeom prst="homePlate">
            <a:avLst>
              <a:gd name="adj" fmla="val 22926"/>
            </a:avLst>
          </a:prstGeom>
          <a:solidFill>
            <a:srgbClr val="FAE0AE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Uskyldig</a:t>
            </a:r>
          </a:p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  Rettferdig</a:t>
            </a:r>
          </a:p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  Ærer Gud</a:t>
            </a:r>
          </a:p>
        </p:txBody>
      </p:sp>
      <p:pic>
        <p:nvPicPr>
          <p:cNvPr id="8" name="Grafikk 7" descr="Mann som har en Robe">
            <a:extLst>
              <a:ext uri="{FF2B5EF4-FFF2-40B4-BE49-F238E27FC236}">
                <a16:creationId xmlns:a16="http://schemas.microsoft.com/office/drawing/2014/main" id="{3AB7E7E9-469E-2B8B-3A0E-2FBCDC56F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6525" y="2524688"/>
            <a:ext cx="1762939" cy="2787438"/>
          </a:xfrm>
          <a:prstGeom prst="rect">
            <a:avLst/>
          </a:prstGeom>
        </p:spPr>
      </p:pic>
      <p:sp>
        <p:nvSpPr>
          <p:cNvPr id="10" name="Bildeforklaring: pil ned 9">
            <a:extLst>
              <a:ext uri="{FF2B5EF4-FFF2-40B4-BE49-F238E27FC236}">
                <a16:creationId xmlns:a16="http://schemas.microsoft.com/office/drawing/2014/main" id="{F830285F-0287-A37F-6C7C-1299BC884EFE}"/>
              </a:ext>
            </a:extLst>
          </p:cNvPr>
          <p:cNvSpPr/>
          <p:nvPr/>
        </p:nvSpPr>
        <p:spPr>
          <a:xfrm>
            <a:off x="2165483" y="1480293"/>
            <a:ext cx="68580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1E42349-6D87-3B2A-90FD-0EA562C15B6E}"/>
              </a:ext>
            </a:extLst>
          </p:cNvPr>
          <p:cNvSpPr txBox="1"/>
          <p:nvPr/>
        </p:nvSpPr>
        <p:spPr>
          <a:xfrm>
            <a:off x="2107972" y="1480293"/>
            <a:ext cx="80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</a:t>
            </a:r>
          </a:p>
        </p:txBody>
      </p:sp>
      <p:pic>
        <p:nvPicPr>
          <p:cNvPr id="25" name="Grafikk 24" descr="Eldre mann med sideburns">
            <a:extLst>
              <a:ext uri="{FF2B5EF4-FFF2-40B4-BE49-F238E27FC236}">
                <a16:creationId xmlns:a16="http://schemas.microsoft.com/office/drawing/2014/main" id="{A1DB6C35-5F94-B8C1-1136-6788B784D6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71471" y="2036098"/>
            <a:ext cx="596523" cy="596523"/>
          </a:xfrm>
          <a:prstGeom prst="rect">
            <a:avLst/>
          </a:prstGeom>
        </p:spPr>
      </p:pic>
      <p:pic>
        <p:nvPicPr>
          <p:cNvPr id="26" name="Grafikk 25" descr="Et smilefjes">
            <a:extLst>
              <a:ext uri="{FF2B5EF4-FFF2-40B4-BE49-F238E27FC236}">
                <a16:creationId xmlns:a16="http://schemas.microsoft.com/office/drawing/2014/main" id="{FD6A2D8A-48D8-4C0D-8295-581DAFABA9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08383" y="2255168"/>
            <a:ext cx="257174" cy="265211"/>
          </a:xfrm>
          <a:prstGeom prst="rect">
            <a:avLst/>
          </a:prstGeom>
        </p:spPr>
      </p:pic>
      <p:sp>
        <p:nvSpPr>
          <p:cNvPr id="40" name="Grafikk 33" descr="Sky kontur">
            <a:extLst>
              <a:ext uri="{FF2B5EF4-FFF2-40B4-BE49-F238E27FC236}">
                <a16:creationId xmlns:a16="http://schemas.microsoft.com/office/drawing/2014/main" id="{8CF09D05-1BD5-CF5F-6596-EC81FE936B7D}"/>
              </a:ext>
            </a:extLst>
          </p:cNvPr>
          <p:cNvSpPr/>
          <p:nvPr/>
        </p:nvSpPr>
        <p:spPr>
          <a:xfrm>
            <a:off x="5143646" y="4525454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4" name="Grafikk 34" descr="Sky kontur">
            <a:extLst>
              <a:ext uri="{FF2B5EF4-FFF2-40B4-BE49-F238E27FC236}">
                <a16:creationId xmlns:a16="http://schemas.microsoft.com/office/drawing/2014/main" id="{246CF146-8F59-48D6-889B-397383C45D7D}"/>
              </a:ext>
            </a:extLst>
          </p:cNvPr>
          <p:cNvSpPr/>
          <p:nvPr/>
        </p:nvSpPr>
        <p:spPr>
          <a:xfrm>
            <a:off x="4324231" y="5661024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5" name="Grafikk 37" descr="Sky kontur">
            <a:extLst>
              <a:ext uri="{FF2B5EF4-FFF2-40B4-BE49-F238E27FC236}">
                <a16:creationId xmlns:a16="http://schemas.microsoft.com/office/drawing/2014/main" id="{87559293-98F7-DF73-7F8A-D3341E00B4DA}"/>
              </a:ext>
            </a:extLst>
          </p:cNvPr>
          <p:cNvSpPr/>
          <p:nvPr/>
        </p:nvSpPr>
        <p:spPr>
          <a:xfrm>
            <a:off x="2868488" y="6111512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1" name="Grafikk 36" descr="Sky kontur">
            <a:extLst>
              <a:ext uri="{FF2B5EF4-FFF2-40B4-BE49-F238E27FC236}">
                <a16:creationId xmlns:a16="http://schemas.microsoft.com/office/drawing/2014/main" id="{140F0AC6-C689-6547-47C2-E807B7065746}"/>
              </a:ext>
            </a:extLst>
          </p:cNvPr>
          <p:cNvSpPr/>
          <p:nvPr/>
        </p:nvSpPr>
        <p:spPr>
          <a:xfrm>
            <a:off x="4895209" y="6419810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2" name="Grafikk 38" descr="Sky kontur">
            <a:extLst>
              <a:ext uri="{FF2B5EF4-FFF2-40B4-BE49-F238E27FC236}">
                <a16:creationId xmlns:a16="http://schemas.microsoft.com/office/drawing/2014/main" id="{D727D177-8626-2220-1995-FE2D30366012}"/>
              </a:ext>
            </a:extLst>
          </p:cNvPr>
          <p:cNvSpPr/>
          <p:nvPr/>
        </p:nvSpPr>
        <p:spPr>
          <a:xfrm>
            <a:off x="3409951" y="6870298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BDC380B6-86A8-D923-63C4-1A790335E1D7}"/>
              </a:ext>
            </a:extLst>
          </p:cNvPr>
          <p:cNvSpPr/>
          <p:nvPr/>
        </p:nvSpPr>
        <p:spPr>
          <a:xfrm>
            <a:off x="1540883" y="9837601"/>
            <a:ext cx="5637538" cy="7627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Grafikk 35" descr="Sky kontur">
            <a:extLst>
              <a:ext uri="{FF2B5EF4-FFF2-40B4-BE49-F238E27FC236}">
                <a16:creationId xmlns:a16="http://schemas.microsoft.com/office/drawing/2014/main" id="{CC8D0832-BA22-5FE6-C0FD-2767F414AF42}"/>
              </a:ext>
            </a:extLst>
          </p:cNvPr>
          <p:cNvSpPr/>
          <p:nvPr/>
        </p:nvSpPr>
        <p:spPr>
          <a:xfrm>
            <a:off x="5477649" y="5344480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765817D-578F-C573-5D80-B6B66DF33657}"/>
              </a:ext>
            </a:extLst>
          </p:cNvPr>
          <p:cNvSpPr/>
          <p:nvPr/>
        </p:nvSpPr>
        <p:spPr>
          <a:xfrm>
            <a:off x="1537027" y="1125328"/>
            <a:ext cx="5602682" cy="14865076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EB64443-3E47-BBCE-41C5-66DB80D5CBCD}"/>
              </a:ext>
            </a:extLst>
          </p:cNvPr>
          <p:cNvSpPr/>
          <p:nvPr/>
        </p:nvSpPr>
        <p:spPr>
          <a:xfrm>
            <a:off x="3936032" y="878440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1-2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B174DAC-ABF2-B1A5-F473-71C3FF001415}"/>
              </a:ext>
            </a:extLst>
          </p:cNvPr>
          <p:cNvSpPr txBox="1"/>
          <p:nvPr/>
        </p:nvSpPr>
        <p:spPr>
          <a:xfrm>
            <a:off x="3557725" y="15728420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prolog</a:t>
            </a:r>
          </a:p>
        </p:txBody>
      </p:sp>
    </p:spTree>
    <p:extLst>
      <p:ext uri="{BB962C8B-B14F-4D97-AF65-F5344CB8AC3E}">
        <p14:creationId xmlns:p14="http://schemas.microsoft.com/office/powerpoint/2010/main" val="2876792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10" grpId="0" animBg="1"/>
      <p:bldP spid="21" grpId="0"/>
      <p:bldP spid="40" grpId="0" animBg="1"/>
      <p:bldP spid="44" grpId="0" animBg="1"/>
      <p:bldP spid="45" grpId="0" animBg="1"/>
      <p:bldP spid="41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80B63-D5EA-E357-6BB9-20D6F850B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D9A79DBE-E46A-621F-A0F3-D76F27567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50314" y="-18640950"/>
            <a:ext cx="19102714" cy="48724462"/>
          </a:xfrm>
          <a:prstGeom prst="rect">
            <a:avLst/>
          </a:prstGeom>
        </p:spPr>
      </p:pic>
      <p:sp>
        <p:nvSpPr>
          <p:cNvPr id="47" name="Sky 46">
            <a:extLst>
              <a:ext uri="{FF2B5EF4-FFF2-40B4-BE49-F238E27FC236}">
                <a16:creationId xmlns:a16="http://schemas.microsoft.com/office/drawing/2014/main" id="{E95FAD79-1103-B0B5-CC98-BD335401E756}"/>
              </a:ext>
            </a:extLst>
          </p:cNvPr>
          <p:cNvSpPr/>
          <p:nvPr/>
        </p:nvSpPr>
        <p:spPr>
          <a:xfrm rot="8782212">
            <a:off x="1199854" y="901742"/>
            <a:ext cx="7174818" cy="562303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944 w 43256"/>
              <a:gd name="connsiteY1" fmla="*/ 26073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4969 w 42285"/>
              <a:gd name="connsiteY20" fmla="*/ 14385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4969 w 42285"/>
              <a:gd name="connsiteY20" fmla="*/ 14385 h 43219"/>
              <a:gd name="connsiteX21" fmla="*/ 6229 w 42285"/>
              <a:gd name="connsiteY21" fmla="*/ 16848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4349 w 42285"/>
              <a:gd name="connsiteY20" fmla="*/ 2104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4349 w 42285"/>
              <a:gd name="connsiteY20" fmla="*/ 2104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444 w 42285"/>
              <a:gd name="connsiteY1" fmla="*/ 9689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444 w 42285"/>
              <a:gd name="connsiteY1" fmla="*/ 9689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25 w 42238"/>
              <a:gd name="connsiteY0" fmla="*/ 19869 h 43219"/>
              <a:gd name="connsiteX1" fmla="*/ 10397 w 42238"/>
              <a:gd name="connsiteY1" fmla="*/ 9689 h 43219"/>
              <a:gd name="connsiteX2" fmla="*/ 13023 w 42238"/>
              <a:gd name="connsiteY2" fmla="*/ 5061 h 43219"/>
              <a:gd name="connsiteX3" fmla="*/ 21474 w 42238"/>
              <a:gd name="connsiteY3" fmla="*/ 3291 h 43219"/>
              <a:gd name="connsiteX4" fmla="*/ 24767 w 42238"/>
              <a:gd name="connsiteY4" fmla="*/ 59 h 43219"/>
              <a:gd name="connsiteX5" fmla="*/ 28851 w 42238"/>
              <a:gd name="connsiteY5" fmla="*/ 2340 h 43219"/>
              <a:gd name="connsiteX6" fmla="*/ 34481 w 42238"/>
              <a:gd name="connsiteY6" fmla="*/ 549 h 43219"/>
              <a:gd name="connsiteX7" fmla="*/ 37336 w 42238"/>
              <a:gd name="connsiteY7" fmla="*/ 5435 h 43219"/>
              <a:gd name="connsiteX8" fmla="*/ 41000 w 42238"/>
              <a:gd name="connsiteY8" fmla="*/ 10177 h 43219"/>
              <a:gd name="connsiteX9" fmla="*/ 40836 w 42238"/>
              <a:gd name="connsiteY9" fmla="*/ 15319 h 43219"/>
              <a:gd name="connsiteX10" fmla="*/ 42034 w 42238"/>
              <a:gd name="connsiteY10" fmla="*/ 23181 h 43219"/>
              <a:gd name="connsiteX11" fmla="*/ 36422 w 42238"/>
              <a:gd name="connsiteY11" fmla="*/ 30063 h 43219"/>
              <a:gd name="connsiteX12" fmla="*/ 34413 w 42238"/>
              <a:gd name="connsiteY12" fmla="*/ 35960 h 43219"/>
              <a:gd name="connsiteX13" fmla="*/ 27573 w 42238"/>
              <a:gd name="connsiteY13" fmla="*/ 36674 h 43219"/>
              <a:gd name="connsiteX14" fmla="*/ 22685 w 42238"/>
              <a:gd name="connsiteY14" fmla="*/ 42965 h 43219"/>
              <a:gd name="connsiteX15" fmla="*/ 15498 w 42238"/>
              <a:gd name="connsiteY15" fmla="*/ 39125 h 43219"/>
              <a:gd name="connsiteX16" fmla="*/ 4822 w 42238"/>
              <a:gd name="connsiteY16" fmla="*/ 35331 h 43219"/>
              <a:gd name="connsiteX17" fmla="*/ 128 w 42238"/>
              <a:gd name="connsiteY17" fmla="*/ 31109 h 43219"/>
              <a:gd name="connsiteX18" fmla="*/ 1777 w 42238"/>
              <a:gd name="connsiteY18" fmla="*/ 25966 h 43219"/>
              <a:gd name="connsiteX19" fmla="*/ 3274 w 42238"/>
              <a:gd name="connsiteY19" fmla="*/ 23294 h 43219"/>
              <a:gd name="connsiteX20" fmla="*/ 5172 w 42238"/>
              <a:gd name="connsiteY20" fmla="*/ 19067 h 43219"/>
              <a:gd name="connsiteX21" fmla="*/ 4825 w 42238"/>
              <a:gd name="connsiteY21" fmla="*/ 19869 h 43219"/>
              <a:gd name="connsiteX0" fmla="*/ 3711 w 42238"/>
              <a:gd name="connsiteY0" fmla="*/ 26036 h 43219"/>
              <a:gd name="connsiteX1" fmla="*/ 1926 w 42238"/>
              <a:gd name="connsiteY1" fmla="*/ 26073 h 43219"/>
              <a:gd name="connsiteX2" fmla="*/ 5946 w 42238"/>
              <a:gd name="connsiteY2" fmla="*/ 34758 h 43219"/>
              <a:gd name="connsiteX3" fmla="*/ 4838 w 42238"/>
              <a:gd name="connsiteY3" fmla="*/ 35139 h 43219"/>
              <a:gd name="connsiteX4" fmla="*/ 15496 w 42238"/>
              <a:gd name="connsiteY4" fmla="*/ 38949 h 43219"/>
              <a:gd name="connsiteX5" fmla="*/ 14828 w 42238"/>
              <a:gd name="connsiteY5" fmla="*/ 37209 h 43219"/>
              <a:gd name="connsiteX6" fmla="*/ 27845 w 42238"/>
              <a:gd name="connsiteY6" fmla="*/ 34610 h 43219"/>
              <a:gd name="connsiteX7" fmla="*/ 27578 w 42238"/>
              <a:gd name="connsiteY7" fmla="*/ 36519 h 43219"/>
              <a:gd name="connsiteX8" fmla="*/ 33147 w 42238"/>
              <a:gd name="connsiteY8" fmla="*/ 22813 h 43219"/>
              <a:gd name="connsiteX9" fmla="*/ 36398 w 42238"/>
              <a:gd name="connsiteY9" fmla="*/ 29949 h 43219"/>
              <a:gd name="connsiteX10" fmla="*/ 40816 w 42238"/>
              <a:gd name="connsiteY10" fmla="*/ 15213 h 43219"/>
              <a:gd name="connsiteX11" fmla="*/ 39368 w 42238"/>
              <a:gd name="connsiteY11" fmla="*/ 17889 h 43219"/>
              <a:gd name="connsiteX12" fmla="*/ 37342 w 42238"/>
              <a:gd name="connsiteY12" fmla="*/ 5285 h 43219"/>
              <a:gd name="connsiteX13" fmla="*/ 37418 w 42238"/>
              <a:gd name="connsiteY13" fmla="*/ 6549 h 43219"/>
              <a:gd name="connsiteX14" fmla="*/ 28096 w 42238"/>
              <a:gd name="connsiteY14" fmla="*/ 3811 h 43219"/>
              <a:gd name="connsiteX15" fmla="*/ 28838 w 42238"/>
              <a:gd name="connsiteY15" fmla="*/ 2199 h 43219"/>
              <a:gd name="connsiteX16" fmla="*/ 21159 w 42238"/>
              <a:gd name="connsiteY16" fmla="*/ 4579 h 43219"/>
              <a:gd name="connsiteX17" fmla="*/ 21518 w 42238"/>
              <a:gd name="connsiteY17" fmla="*/ 3189 h 43219"/>
              <a:gd name="connsiteX18" fmla="*/ 13018 w 42238"/>
              <a:gd name="connsiteY18" fmla="*/ 5051 h 43219"/>
              <a:gd name="connsiteX19" fmla="*/ 14318 w 42238"/>
              <a:gd name="connsiteY19" fmla="*/ 6399 h 43219"/>
              <a:gd name="connsiteX20" fmla="*/ 9608 w 42238"/>
              <a:gd name="connsiteY20" fmla="*/ 11374 h 43219"/>
              <a:gd name="connsiteX21" fmla="*/ 6284 w 42238"/>
              <a:gd name="connsiteY21" fmla="*/ 16936 h 43219"/>
              <a:gd name="connsiteX0" fmla="*/ 4825 w 42238"/>
              <a:gd name="connsiteY0" fmla="*/ 19869 h 43219"/>
              <a:gd name="connsiteX1" fmla="*/ 10397 w 42238"/>
              <a:gd name="connsiteY1" fmla="*/ 9689 h 43219"/>
              <a:gd name="connsiteX2" fmla="*/ 13023 w 42238"/>
              <a:gd name="connsiteY2" fmla="*/ 5061 h 43219"/>
              <a:gd name="connsiteX3" fmla="*/ 21474 w 42238"/>
              <a:gd name="connsiteY3" fmla="*/ 3291 h 43219"/>
              <a:gd name="connsiteX4" fmla="*/ 24767 w 42238"/>
              <a:gd name="connsiteY4" fmla="*/ 59 h 43219"/>
              <a:gd name="connsiteX5" fmla="*/ 28851 w 42238"/>
              <a:gd name="connsiteY5" fmla="*/ 2340 h 43219"/>
              <a:gd name="connsiteX6" fmla="*/ 34481 w 42238"/>
              <a:gd name="connsiteY6" fmla="*/ 549 h 43219"/>
              <a:gd name="connsiteX7" fmla="*/ 37336 w 42238"/>
              <a:gd name="connsiteY7" fmla="*/ 5435 h 43219"/>
              <a:gd name="connsiteX8" fmla="*/ 41000 w 42238"/>
              <a:gd name="connsiteY8" fmla="*/ 10177 h 43219"/>
              <a:gd name="connsiteX9" fmla="*/ 40836 w 42238"/>
              <a:gd name="connsiteY9" fmla="*/ 15319 h 43219"/>
              <a:gd name="connsiteX10" fmla="*/ 42034 w 42238"/>
              <a:gd name="connsiteY10" fmla="*/ 23181 h 43219"/>
              <a:gd name="connsiteX11" fmla="*/ 36422 w 42238"/>
              <a:gd name="connsiteY11" fmla="*/ 30063 h 43219"/>
              <a:gd name="connsiteX12" fmla="*/ 34413 w 42238"/>
              <a:gd name="connsiteY12" fmla="*/ 35960 h 43219"/>
              <a:gd name="connsiteX13" fmla="*/ 27573 w 42238"/>
              <a:gd name="connsiteY13" fmla="*/ 36674 h 43219"/>
              <a:gd name="connsiteX14" fmla="*/ 22685 w 42238"/>
              <a:gd name="connsiteY14" fmla="*/ 42965 h 43219"/>
              <a:gd name="connsiteX15" fmla="*/ 15498 w 42238"/>
              <a:gd name="connsiteY15" fmla="*/ 39125 h 43219"/>
              <a:gd name="connsiteX16" fmla="*/ 4822 w 42238"/>
              <a:gd name="connsiteY16" fmla="*/ 35331 h 43219"/>
              <a:gd name="connsiteX17" fmla="*/ 128 w 42238"/>
              <a:gd name="connsiteY17" fmla="*/ 31109 h 43219"/>
              <a:gd name="connsiteX18" fmla="*/ 1777 w 42238"/>
              <a:gd name="connsiteY18" fmla="*/ 25966 h 43219"/>
              <a:gd name="connsiteX19" fmla="*/ 3274 w 42238"/>
              <a:gd name="connsiteY19" fmla="*/ 23294 h 43219"/>
              <a:gd name="connsiteX20" fmla="*/ 5172 w 42238"/>
              <a:gd name="connsiteY20" fmla="*/ 19067 h 43219"/>
              <a:gd name="connsiteX21" fmla="*/ 4825 w 42238"/>
              <a:gd name="connsiteY21" fmla="*/ 19869 h 43219"/>
              <a:gd name="connsiteX0" fmla="*/ 3711 w 42238"/>
              <a:gd name="connsiteY0" fmla="*/ 26036 h 43219"/>
              <a:gd name="connsiteX1" fmla="*/ 1926 w 42238"/>
              <a:gd name="connsiteY1" fmla="*/ 26073 h 43219"/>
              <a:gd name="connsiteX2" fmla="*/ 5946 w 42238"/>
              <a:gd name="connsiteY2" fmla="*/ 34758 h 43219"/>
              <a:gd name="connsiteX3" fmla="*/ 4838 w 42238"/>
              <a:gd name="connsiteY3" fmla="*/ 35139 h 43219"/>
              <a:gd name="connsiteX4" fmla="*/ 15496 w 42238"/>
              <a:gd name="connsiteY4" fmla="*/ 38949 h 43219"/>
              <a:gd name="connsiteX5" fmla="*/ 14828 w 42238"/>
              <a:gd name="connsiteY5" fmla="*/ 37209 h 43219"/>
              <a:gd name="connsiteX6" fmla="*/ 27845 w 42238"/>
              <a:gd name="connsiteY6" fmla="*/ 34610 h 43219"/>
              <a:gd name="connsiteX7" fmla="*/ 27578 w 42238"/>
              <a:gd name="connsiteY7" fmla="*/ 36519 h 43219"/>
              <a:gd name="connsiteX8" fmla="*/ 33147 w 42238"/>
              <a:gd name="connsiteY8" fmla="*/ 22813 h 43219"/>
              <a:gd name="connsiteX9" fmla="*/ 36398 w 42238"/>
              <a:gd name="connsiteY9" fmla="*/ 29949 h 43219"/>
              <a:gd name="connsiteX10" fmla="*/ 40816 w 42238"/>
              <a:gd name="connsiteY10" fmla="*/ 15213 h 43219"/>
              <a:gd name="connsiteX11" fmla="*/ 39368 w 42238"/>
              <a:gd name="connsiteY11" fmla="*/ 17889 h 43219"/>
              <a:gd name="connsiteX12" fmla="*/ 37342 w 42238"/>
              <a:gd name="connsiteY12" fmla="*/ 5285 h 43219"/>
              <a:gd name="connsiteX13" fmla="*/ 37418 w 42238"/>
              <a:gd name="connsiteY13" fmla="*/ 6549 h 43219"/>
              <a:gd name="connsiteX14" fmla="*/ 28096 w 42238"/>
              <a:gd name="connsiteY14" fmla="*/ 3811 h 43219"/>
              <a:gd name="connsiteX15" fmla="*/ 28838 w 42238"/>
              <a:gd name="connsiteY15" fmla="*/ 2199 h 43219"/>
              <a:gd name="connsiteX16" fmla="*/ 21159 w 42238"/>
              <a:gd name="connsiteY16" fmla="*/ 4579 h 43219"/>
              <a:gd name="connsiteX17" fmla="*/ 21518 w 42238"/>
              <a:gd name="connsiteY17" fmla="*/ 3189 h 43219"/>
              <a:gd name="connsiteX18" fmla="*/ 13018 w 42238"/>
              <a:gd name="connsiteY18" fmla="*/ 5051 h 43219"/>
              <a:gd name="connsiteX19" fmla="*/ 14318 w 42238"/>
              <a:gd name="connsiteY19" fmla="*/ 6399 h 43219"/>
              <a:gd name="connsiteX20" fmla="*/ 9608 w 42238"/>
              <a:gd name="connsiteY20" fmla="*/ 11374 h 43219"/>
              <a:gd name="connsiteX21" fmla="*/ 6284 w 42238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6225 w 42610"/>
              <a:gd name="connsiteY20" fmla="*/ 17805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6050 w 42610"/>
              <a:gd name="connsiteY21" fmla="*/ 18430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610" h="43219">
                <a:moveTo>
                  <a:pt x="5197" y="19869"/>
                </a:moveTo>
                <a:cubicBezTo>
                  <a:pt x="6978" y="16193"/>
                  <a:pt x="10173" y="10716"/>
                  <a:pt x="11779" y="7535"/>
                </a:cubicBezTo>
                <a:cubicBezTo>
                  <a:pt x="13582" y="3964"/>
                  <a:pt x="10338" y="9995"/>
                  <a:pt x="13395" y="5061"/>
                </a:cubicBezTo>
                <a:cubicBezTo>
                  <a:pt x="15427" y="321"/>
                  <a:pt x="19304" y="-119"/>
                  <a:pt x="21846" y="3291"/>
                </a:cubicBezTo>
                <a:cubicBezTo>
                  <a:pt x="22487" y="1542"/>
                  <a:pt x="23718" y="333"/>
                  <a:pt x="25139" y="59"/>
                </a:cubicBezTo>
                <a:cubicBezTo>
                  <a:pt x="26703" y="-243"/>
                  <a:pt x="28265" y="629"/>
                  <a:pt x="29223" y="2340"/>
                </a:cubicBezTo>
                <a:cubicBezTo>
                  <a:pt x="30605" y="126"/>
                  <a:pt x="32891" y="-601"/>
                  <a:pt x="34853" y="549"/>
                </a:cubicBezTo>
                <a:cubicBezTo>
                  <a:pt x="36348" y="1425"/>
                  <a:pt x="37420" y="3259"/>
                  <a:pt x="37708" y="5435"/>
                </a:cubicBezTo>
                <a:cubicBezTo>
                  <a:pt x="39436" y="6077"/>
                  <a:pt x="40812" y="7857"/>
                  <a:pt x="41372" y="10177"/>
                </a:cubicBezTo>
                <a:cubicBezTo>
                  <a:pt x="41779" y="11861"/>
                  <a:pt x="41721" y="13690"/>
                  <a:pt x="41208" y="15319"/>
                </a:cubicBezTo>
                <a:cubicBezTo>
                  <a:pt x="42469" y="17553"/>
                  <a:pt x="42910" y="20449"/>
                  <a:pt x="42406" y="23181"/>
                </a:cubicBezTo>
                <a:cubicBezTo>
                  <a:pt x="41736" y="26813"/>
                  <a:pt x="39518" y="29533"/>
                  <a:pt x="36794" y="30063"/>
                </a:cubicBezTo>
                <a:cubicBezTo>
                  <a:pt x="36781" y="32330"/>
                  <a:pt x="36048" y="34480"/>
                  <a:pt x="34785" y="35960"/>
                </a:cubicBezTo>
                <a:cubicBezTo>
                  <a:pt x="32866" y="38209"/>
                  <a:pt x="30094" y="38498"/>
                  <a:pt x="27945" y="36674"/>
                </a:cubicBezTo>
                <a:cubicBezTo>
                  <a:pt x="27250" y="39807"/>
                  <a:pt x="25389" y="42202"/>
                  <a:pt x="23057" y="42965"/>
                </a:cubicBezTo>
                <a:cubicBezTo>
                  <a:pt x="20309" y="43864"/>
                  <a:pt x="17441" y="42332"/>
                  <a:pt x="15870" y="39125"/>
                </a:cubicBezTo>
                <a:cubicBezTo>
                  <a:pt x="12162" y="42169"/>
                  <a:pt x="7346" y="40458"/>
                  <a:pt x="5194" y="35331"/>
                </a:cubicBezTo>
                <a:cubicBezTo>
                  <a:pt x="3080" y="35668"/>
                  <a:pt x="1007" y="32670"/>
                  <a:pt x="500" y="31109"/>
                </a:cubicBezTo>
                <a:cubicBezTo>
                  <a:pt x="-7" y="29548"/>
                  <a:pt x="-826" y="31804"/>
                  <a:pt x="2149" y="25966"/>
                </a:cubicBezTo>
                <a:cubicBezTo>
                  <a:pt x="4480" y="21334"/>
                  <a:pt x="2611" y="25252"/>
                  <a:pt x="3646" y="23294"/>
                </a:cubicBezTo>
                <a:cubicBezTo>
                  <a:pt x="5339" y="19628"/>
                  <a:pt x="5492" y="19406"/>
                  <a:pt x="7153" y="16126"/>
                </a:cubicBezTo>
                <a:cubicBezTo>
                  <a:pt x="7165" y="16080"/>
                  <a:pt x="5185" y="19915"/>
                  <a:pt x="5197" y="19869"/>
                </a:cubicBezTo>
                <a:close/>
              </a:path>
              <a:path w="42610" h="43219" fill="none" extrusionOk="0">
                <a:moveTo>
                  <a:pt x="4083" y="26036"/>
                </a:moveTo>
                <a:cubicBezTo>
                  <a:pt x="3571" y="23785"/>
                  <a:pt x="1060" y="28198"/>
                  <a:pt x="2298" y="26073"/>
                </a:cubicBezTo>
                <a:moveTo>
                  <a:pt x="6318" y="34758"/>
                </a:moveTo>
                <a:cubicBezTo>
                  <a:pt x="5963" y="34951"/>
                  <a:pt x="5590" y="35079"/>
                  <a:pt x="5210" y="35139"/>
                </a:cubicBezTo>
                <a:moveTo>
                  <a:pt x="15868" y="38949"/>
                </a:moveTo>
                <a:cubicBezTo>
                  <a:pt x="15601" y="38403"/>
                  <a:pt x="15377" y="37820"/>
                  <a:pt x="15200" y="37209"/>
                </a:cubicBezTo>
                <a:moveTo>
                  <a:pt x="28217" y="34610"/>
                </a:moveTo>
                <a:cubicBezTo>
                  <a:pt x="28178" y="35257"/>
                  <a:pt x="28088" y="35897"/>
                  <a:pt x="27950" y="36519"/>
                </a:cubicBezTo>
                <a:moveTo>
                  <a:pt x="33519" y="22813"/>
                </a:moveTo>
                <a:cubicBezTo>
                  <a:pt x="35523" y="24141"/>
                  <a:pt x="36788" y="26917"/>
                  <a:pt x="36770" y="29949"/>
                </a:cubicBezTo>
                <a:moveTo>
                  <a:pt x="41188" y="15213"/>
                </a:moveTo>
                <a:cubicBezTo>
                  <a:pt x="40863" y="16245"/>
                  <a:pt x="40368" y="17161"/>
                  <a:pt x="39740" y="17889"/>
                </a:cubicBezTo>
                <a:moveTo>
                  <a:pt x="37714" y="5285"/>
                </a:moveTo>
                <a:cubicBezTo>
                  <a:pt x="37769" y="5702"/>
                  <a:pt x="37795" y="6125"/>
                  <a:pt x="37790" y="6549"/>
                </a:cubicBezTo>
                <a:moveTo>
                  <a:pt x="28468" y="3811"/>
                </a:moveTo>
                <a:cubicBezTo>
                  <a:pt x="28657" y="3228"/>
                  <a:pt x="28906" y="2685"/>
                  <a:pt x="29210" y="2199"/>
                </a:cubicBezTo>
                <a:moveTo>
                  <a:pt x="21531" y="4579"/>
                </a:moveTo>
                <a:cubicBezTo>
                  <a:pt x="21608" y="4097"/>
                  <a:pt x="21729" y="3630"/>
                  <a:pt x="21890" y="3189"/>
                </a:cubicBezTo>
                <a:moveTo>
                  <a:pt x="12791" y="5837"/>
                </a:moveTo>
                <a:cubicBezTo>
                  <a:pt x="10270" y="10253"/>
                  <a:pt x="14298" y="5880"/>
                  <a:pt x="14690" y="6399"/>
                </a:cubicBezTo>
                <a:moveTo>
                  <a:pt x="8813" y="13267"/>
                </a:moveTo>
                <a:cubicBezTo>
                  <a:pt x="11209" y="8608"/>
                  <a:pt x="3762" y="22762"/>
                  <a:pt x="6050" y="18430"/>
                </a:cubicBezTo>
              </a:path>
            </a:pathLst>
          </a:custGeom>
          <a:solidFill>
            <a:srgbClr val="FAE0AE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Pil: femkant 103">
            <a:extLst>
              <a:ext uri="{FF2B5EF4-FFF2-40B4-BE49-F238E27FC236}">
                <a16:creationId xmlns:a16="http://schemas.microsoft.com/office/drawing/2014/main" id="{2D76FA36-64CC-6E20-F54A-BDB8DB9B990D}"/>
              </a:ext>
            </a:extLst>
          </p:cNvPr>
          <p:cNvSpPr/>
          <p:nvPr/>
        </p:nvSpPr>
        <p:spPr>
          <a:xfrm flipH="1">
            <a:off x="2939328" y="-1007675"/>
            <a:ext cx="2571750" cy="1708150"/>
          </a:xfrm>
          <a:prstGeom prst="homePlate">
            <a:avLst>
              <a:gd name="adj" fmla="val 22926"/>
            </a:avLst>
          </a:prstGeom>
          <a:solidFill>
            <a:srgbClr val="FAE0AE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Uskyldig</a:t>
            </a:r>
          </a:p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  Rettferdig</a:t>
            </a:r>
          </a:p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  Ærer Gud</a:t>
            </a:r>
          </a:p>
        </p:txBody>
      </p:sp>
      <p:sp>
        <p:nvSpPr>
          <p:cNvPr id="44" name="Grafikk 34" descr="Sky kontur">
            <a:extLst>
              <a:ext uri="{FF2B5EF4-FFF2-40B4-BE49-F238E27FC236}">
                <a16:creationId xmlns:a16="http://schemas.microsoft.com/office/drawing/2014/main" id="{0A18DCF9-15C7-D3DE-4ED7-B1E453F0B88F}"/>
              </a:ext>
            </a:extLst>
          </p:cNvPr>
          <p:cNvSpPr/>
          <p:nvPr/>
        </p:nvSpPr>
        <p:spPr>
          <a:xfrm>
            <a:off x="4324232" y="2941402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3" name="Grafikk 35" descr="Sky kontur">
            <a:extLst>
              <a:ext uri="{FF2B5EF4-FFF2-40B4-BE49-F238E27FC236}">
                <a16:creationId xmlns:a16="http://schemas.microsoft.com/office/drawing/2014/main" id="{31816905-02DE-02CB-E1C7-BBE1928B5B5A}"/>
              </a:ext>
            </a:extLst>
          </p:cNvPr>
          <p:cNvSpPr/>
          <p:nvPr/>
        </p:nvSpPr>
        <p:spPr>
          <a:xfrm>
            <a:off x="5477650" y="2624858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81E5EB9-2115-BEEF-F641-1F0545F1DE83}"/>
              </a:ext>
            </a:extLst>
          </p:cNvPr>
          <p:cNvSpPr/>
          <p:nvPr/>
        </p:nvSpPr>
        <p:spPr>
          <a:xfrm>
            <a:off x="1537028" y="-1594294"/>
            <a:ext cx="5602682" cy="14865076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6C2328B-3679-F8BB-0B56-388117E33487}"/>
              </a:ext>
            </a:extLst>
          </p:cNvPr>
          <p:cNvSpPr/>
          <p:nvPr/>
        </p:nvSpPr>
        <p:spPr>
          <a:xfrm>
            <a:off x="7934232" y="-1594293"/>
            <a:ext cx="22534879" cy="14865075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D7D742D-9E22-7B2C-40CF-8F5BF6436E0F}"/>
              </a:ext>
            </a:extLst>
          </p:cNvPr>
          <p:cNvSpPr/>
          <p:nvPr/>
        </p:nvSpPr>
        <p:spPr>
          <a:xfrm>
            <a:off x="31301005" y="-1594294"/>
            <a:ext cx="5602679" cy="14865076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0177E79-CBC2-2CA7-A05E-93F1D18AAA76}"/>
              </a:ext>
            </a:extLst>
          </p:cNvPr>
          <p:cNvSpPr txBox="1"/>
          <p:nvPr/>
        </p:nvSpPr>
        <p:spPr>
          <a:xfrm>
            <a:off x="6526842" y="-5205603"/>
            <a:ext cx="415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effectLst>
                  <a:outerShdw blurRad="50800" dist="88900" dir="18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Jobs Bok</a:t>
            </a:r>
          </a:p>
        </p:txBody>
      </p:sp>
      <p:sp>
        <p:nvSpPr>
          <p:cNvPr id="13" name="Pil: vinkeltegn 12">
            <a:extLst>
              <a:ext uri="{FF2B5EF4-FFF2-40B4-BE49-F238E27FC236}">
                <a16:creationId xmlns:a16="http://schemas.microsoft.com/office/drawing/2014/main" id="{9BE63034-5ACE-218D-E153-AD3BFDAC5B9B}"/>
              </a:ext>
            </a:extLst>
          </p:cNvPr>
          <p:cNvSpPr/>
          <p:nvPr/>
        </p:nvSpPr>
        <p:spPr>
          <a:xfrm rot="16200000">
            <a:off x="4044644" y="12690902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FA7548D-C43F-4860-CFC7-4B6E3847C1FE}"/>
              </a:ext>
            </a:extLst>
          </p:cNvPr>
          <p:cNvSpPr txBox="1"/>
          <p:nvPr/>
        </p:nvSpPr>
        <p:spPr>
          <a:xfrm>
            <a:off x="3557726" y="13008798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4E4E8203-7163-C8F5-CCE8-BA56816273C4}"/>
              </a:ext>
            </a:extLst>
          </p:cNvPr>
          <p:cNvSpPr/>
          <p:nvPr/>
        </p:nvSpPr>
        <p:spPr>
          <a:xfrm rot="16200000">
            <a:off x="13908513" y="11977403"/>
            <a:ext cx="525782" cy="254407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D85EAD4-815E-9463-E822-3CFFBF874D6D}"/>
              </a:ext>
            </a:extLst>
          </p:cNvPr>
          <p:cNvSpPr txBox="1"/>
          <p:nvPr/>
        </p:nvSpPr>
        <p:spPr>
          <a:xfrm>
            <a:off x="12793139" y="12989113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Job og vennene</a:t>
            </a:r>
          </a:p>
        </p:txBody>
      </p:sp>
      <p:sp>
        <p:nvSpPr>
          <p:cNvPr id="16" name="Pil: vinkeltegn 15">
            <a:extLst>
              <a:ext uri="{FF2B5EF4-FFF2-40B4-BE49-F238E27FC236}">
                <a16:creationId xmlns:a16="http://schemas.microsoft.com/office/drawing/2014/main" id="{DAA6DB93-3E86-0764-03CF-BF85E589381B}"/>
              </a:ext>
            </a:extLst>
          </p:cNvPr>
          <p:cNvSpPr/>
          <p:nvPr/>
        </p:nvSpPr>
        <p:spPr>
          <a:xfrm rot="16200000">
            <a:off x="34580819" y="12690900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9EDF41F-4593-7623-A1A4-C2306335EFB6}"/>
              </a:ext>
            </a:extLst>
          </p:cNvPr>
          <p:cNvSpPr txBox="1"/>
          <p:nvPr/>
        </p:nvSpPr>
        <p:spPr>
          <a:xfrm>
            <a:off x="34091040" y="12989113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epilog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7C34B00-603A-F39E-FB7A-C057B2B1B3DD}"/>
              </a:ext>
            </a:extLst>
          </p:cNvPr>
          <p:cNvSpPr/>
          <p:nvPr/>
        </p:nvSpPr>
        <p:spPr>
          <a:xfrm>
            <a:off x="25095719" y="-1841182"/>
            <a:ext cx="1024128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3-37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1ED83D5E-E764-D27E-AE9C-8D429CFD4ECD}"/>
              </a:ext>
            </a:extLst>
          </p:cNvPr>
          <p:cNvSpPr/>
          <p:nvPr/>
        </p:nvSpPr>
        <p:spPr>
          <a:xfrm>
            <a:off x="3936033" y="-1841182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1-2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E6B2524-0EDF-20E1-90AC-91DA3E2BA899}"/>
              </a:ext>
            </a:extLst>
          </p:cNvPr>
          <p:cNvSpPr/>
          <p:nvPr/>
        </p:nvSpPr>
        <p:spPr>
          <a:xfrm>
            <a:off x="34503134" y="-1841182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318107AB-2991-187C-B48F-AD09FA7EA514}"/>
              </a:ext>
            </a:extLst>
          </p:cNvPr>
          <p:cNvSpPr/>
          <p:nvPr/>
        </p:nvSpPr>
        <p:spPr>
          <a:xfrm>
            <a:off x="13391982" y="-1841182"/>
            <a:ext cx="1221674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38-41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C782CC69-3C68-D62A-3742-6B72F6835DAA}"/>
              </a:ext>
            </a:extLst>
          </p:cNvPr>
          <p:cNvSpPr txBox="1"/>
          <p:nvPr/>
        </p:nvSpPr>
        <p:spPr>
          <a:xfrm>
            <a:off x="10843275" y="-5295980"/>
            <a:ext cx="3010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Lagt til landet </a:t>
            </a:r>
            <a:r>
              <a:rPr lang="nb-NO" sz="1400" dirty="0">
                <a:latin typeface="Kristen ITC" panose="03050502040202030202" pitchFamily="66" charset="0"/>
              </a:rPr>
              <a:t>US</a:t>
            </a:r>
            <a:r>
              <a:rPr lang="nb-NO" sz="1400" dirty="0"/>
              <a:t> langt borte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israelske karakterer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klar historisk kontekst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4B3DAFF-9183-ECAE-FDF6-E93477D2971B}"/>
              </a:ext>
            </a:extLst>
          </p:cNvPr>
          <p:cNvSpPr/>
          <p:nvPr/>
        </p:nvSpPr>
        <p:spPr>
          <a:xfrm>
            <a:off x="10966053" y="-5303199"/>
            <a:ext cx="3010951" cy="759574"/>
          </a:xfrm>
          <a:prstGeom prst="rect">
            <a:avLst/>
          </a:prstGeom>
          <a:noFill/>
          <a:ln w="88900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Rulle: vannrett 27">
            <a:extLst>
              <a:ext uri="{FF2B5EF4-FFF2-40B4-BE49-F238E27FC236}">
                <a16:creationId xmlns:a16="http://schemas.microsoft.com/office/drawing/2014/main" id="{4D55E637-4196-B43B-67D9-62A30E8F441D}"/>
              </a:ext>
            </a:extLst>
          </p:cNvPr>
          <p:cNvSpPr/>
          <p:nvPr/>
        </p:nvSpPr>
        <p:spPr>
          <a:xfrm>
            <a:off x="10826906" y="-4700316"/>
            <a:ext cx="3201139" cy="738664"/>
          </a:xfrm>
          <a:prstGeom prst="horizontalScroll">
            <a:avLst>
              <a:gd name="adj" fmla="val 11558"/>
            </a:avLst>
          </a:prstGeom>
          <a:solidFill>
            <a:schemeClr val="tx1"/>
          </a:solidFill>
          <a:ln>
            <a:solidFill>
              <a:srgbClr val="EBCE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E93642FD-2618-6A38-A0A3-2166A6EAAB1D}"/>
              </a:ext>
            </a:extLst>
          </p:cNvPr>
          <p:cNvSpPr txBox="1"/>
          <p:nvPr/>
        </p:nvSpPr>
        <p:spPr>
          <a:xfrm>
            <a:off x="10801074" y="-4592594"/>
            <a:ext cx="32528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Forfatteren vil fokusere på de </a:t>
            </a:r>
            <a:r>
              <a:rPr lang="nb-NO" sz="1400" b="1" dirty="0">
                <a:solidFill>
                  <a:schemeClr val="bg1"/>
                </a:solidFill>
                <a:latin typeface="+mj-lt"/>
              </a:rPr>
              <a:t>SPØRSMÅLENE</a:t>
            </a:r>
            <a:r>
              <a:rPr lang="nb-NO" sz="1400" dirty="0">
                <a:solidFill>
                  <a:schemeClr val="bg1"/>
                </a:solidFill>
              </a:rPr>
              <a:t> Jobs lidelse reiser</a:t>
            </a:r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6CF29BEB-6AF2-BEB9-94FB-E8701E9C1789}"/>
              </a:ext>
            </a:extLst>
          </p:cNvPr>
          <p:cNvCxnSpPr>
            <a:cxnSpLocks/>
          </p:cNvCxnSpPr>
          <p:nvPr/>
        </p:nvCxnSpPr>
        <p:spPr>
          <a:xfrm>
            <a:off x="20621027" y="-1594294"/>
            <a:ext cx="0" cy="14964693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il: vinkeltegn 31">
            <a:extLst>
              <a:ext uri="{FF2B5EF4-FFF2-40B4-BE49-F238E27FC236}">
                <a16:creationId xmlns:a16="http://schemas.microsoft.com/office/drawing/2014/main" id="{CCC37D0E-87A1-BCBB-CC9F-0CF7D87451CC}"/>
              </a:ext>
            </a:extLst>
          </p:cNvPr>
          <p:cNvSpPr/>
          <p:nvPr/>
        </p:nvSpPr>
        <p:spPr>
          <a:xfrm rot="16200000">
            <a:off x="25539294" y="12062413"/>
            <a:ext cx="525782" cy="237405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E011ECFD-9388-409C-5E87-9636FC64D6FA}"/>
              </a:ext>
            </a:extLst>
          </p:cNvPr>
          <p:cNvSpPr txBox="1"/>
          <p:nvPr/>
        </p:nvSpPr>
        <p:spPr>
          <a:xfrm>
            <a:off x="24423920" y="12967774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Guds respons</a:t>
            </a:r>
          </a:p>
        </p:txBody>
      </p:sp>
      <p:sp>
        <p:nvSpPr>
          <p:cNvPr id="10" name="Bildeforklaring: pil ned 9">
            <a:extLst>
              <a:ext uri="{FF2B5EF4-FFF2-40B4-BE49-F238E27FC236}">
                <a16:creationId xmlns:a16="http://schemas.microsoft.com/office/drawing/2014/main" id="{B9002FEF-8219-7F10-1E55-BFC9E4634D36}"/>
              </a:ext>
            </a:extLst>
          </p:cNvPr>
          <p:cNvSpPr/>
          <p:nvPr/>
        </p:nvSpPr>
        <p:spPr>
          <a:xfrm>
            <a:off x="1993021" y="-1444196"/>
            <a:ext cx="68580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364DC85D-666D-9087-09B3-2E584D2CDB14}"/>
              </a:ext>
            </a:extLst>
          </p:cNvPr>
          <p:cNvSpPr txBox="1"/>
          <p:nvPr/>
        </p:nvSpPr>
        <p:spPr>
          <a:xfrm>
            <a:off x="1935510" y="-1444196"/>
            <a:ext cx="80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</a:t>
            </a:r>
          </a:p>
        </p:txBody>
      </p:sp>
      <p:pic>
        <p:nvPicPr>
          <p:cNvPr id="25" name="Grafikk 24" descr="Eldre mann med sideburns">
            <a:extLst>
              <a:ext uri="{FF2B5EF4-FFF2-40B4-BE49-F238E27FC236}">
                <a16:creationId xmlns:a16="http://schemas.microsoft.com/office/drawing/2014/main" id="{61360E66-EDE9-5D2B-A7A0-8DE8B34D0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5033" y="-853990"/>
            <a:ext cx="523220" cy="523220"/>
          </a:xfrm>
          <a:prstGeom prst="rect">
            <a:avLst/>
          </a:prstGeom>
        </p:spPr>
      </p:pic>
      <p:pic>
        <p:nvPicPr>
          <p:cNvPr id="26" name="Grafikk 25" descr="Et smilefjes">
            <a:extLst>
              <a:ext uri="{FF2B5EF4-FFF2-40B4-BE49-F238E27FC236}">
                <a16:creationId xmlns:a16="http://schemas.microsoft.com/office/drawing/2014/main" id="{695A7DCC-5165-31D6-3317-24F9B061E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8039" y="-678349"/>
            <a:ext cx="220214" cy="227096"/>
          </a:xfrm>
          <a:prstGeom prst="rect">
            <a:avLst/>
          </a:prstGeom>
        </p:spPr>
      </p:pic>
      <p:sp>
        <p:nvSpPr>
          <p:cNvPr id="40" name="Grafikk 33" descr="Sky kontur">
            <a:extLst>
              <a:ext uri="{FF2B5EF4-FFF2-40B4-BE49-F238E27FC236}">
                <a16:creationId xmlns:a16="http://schemas.microsoft.com/office/drawing/2014/main" id="{C7B05E81-4E3A-6BA5-62F0-5D7F433C19AB}"/>
              </a:ext>
            </a:extLst>
          </p:cNvPr>
          <p:cNvSpPr/>
          <p:nvPr/>
        </p:nvSpPr>
        <p:spPr>
          <a:xfrm>
            <a:off x="5143647" y="1805832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5" name="Grafikk 37" descr="Sky kontur">
            <a:extLst>
              <a:ext uri="{FF2B5EF4-FFF2-40B4-BE49-F238E27FC236}">
                <a16:creationId xmlns:a16="http://schemas.microsoft.com/office/drawing/2014/main" id="{D9B82DBF-3424-FC4A-0EF8-DDDFF23A573B}"/>
              </a:ext>
            </a:extLst>
          </p:cNvPr>
          <p:cNvSpPr/>
          <p:nvPr/>
        </p:nvSpPr>
        <p:spPr>
          <a:xfrm>
            <a:off x="2868489" y="3391890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1" name="Grafikk 36" descr="Sky kontur">
            <a:extLst>
              <a:ext uri="{FF2B5EF4-FFF2-40B4-BE49-F238E27FC236}">
                <a16:creationId xmlns:a16="http://schemas.microsoft.com/office/drawing/2014/main" id="{D1A72795-F139-1257-E5BA-C91784CDF939}"/>
              </a:ext>
            </a:extLst>
          </p:cNvPr>
          <p:cNvSpPr/>
          <p:nvPr/>
        </p:nvSpPr>
        <p:spPr>
          <a:xfrm>
            <a:off x="4895210" y="3700188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2" name="Grafikk 38" descr="Sky kontur">
            <a:extLst>
              <a:ext uri="{FF2B5EF4-FFF2-40B4-BE49-F238E27FC236}">
                <a16:creationId xmlns:a16="http://schemas.microsoft.com/office/drawing/2014/main" id="{7C00FF39-2B87-F514-780B-B796224BB2C6}"/>
              </a:ext>
            </a:extLst>
          </p:cNvPr>
          <p:cNvSpPr/>
          <p:nvPr/>
        </p:nvSpPr>
        <p:spPr>
          <a:xfrm>
            <a:off x="3409952" y="4150676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8" name="Bildeforklaring: pil ned 47">
            <a:extLst>
              <a:ext uri="{FF2B5EF4-FFF2-40B4-BE49-F238E27FC236}">
                <a16:creationId xmlns:a16="http://schemas.microsoft.com/office/drawing/2014/main" id="{33505E39-473B-E3B2-8EBD-3030F7EC1935}"/>
              </a:ext>
            </a:extLst>
          </p:cNvPr>
          <p:cNvSpPr/>
          <p:nvPr/>
        </p:nvSpPr>
        <p:spPr>
          <a:xfrm rot="10800000">
            <a:off x="3336182" y="4274905"/>
            <a:ext cx="184341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F523F517-1CE1-35A7-8B85-7B2ABA2AD651}"/>
              </a:ext>
            </a:extLst>
          </p:cNvPr>
          <p:cNvSpPr txBox="1"/>
          <p:nvPr/>
        </p:nvSpPr>
        <p:spPr>
          <a:xfrm>
            <a:off x="3163771" y="4570518"/>
            <a:ext cx="216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Anklageren</a:t>
            </a:r>
          </a:p>
        </p:txBody>
      </p:sp>
      <p:pic>
        <p:nvPicPr>
          <p:cNvPr id="38" name="Grafikk 37" descr="Jente har lange strutteskjørt">
            <a:extLst>
              <a:ext uri="{FF2B5EF4-FFF2-40B4-BE49-F238E27FC236}">
                <a16:creationId xmlns:a16="http://schemas.microsoft.com/office/drawing/2014/main" id="{4F5A347C-3845-5489-B5CF-0B8FE5E255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36182" y="2156898"/>
            <a:ext cx="626095" cy="1992121"/>
          </a:xfrm>
          <a:prstGeom prst="rect">
            <a:avLst/>
          </a:prstGeom>
        </p:spPr>
      </p:pic>
      <p:pic>
        <p:nvPicPr>
          <p:cNvPr id="35" name="Grafikk 34" descr="Kvinne som peker med fingre">
            <a:extLst>
              <a:ext uri="{FF2B5EF4-FFF2-40B4-BE49-F238E27FC236}">
                <a16:creationId xmlns:a16="http://schemas.microsoft.com/office/drawing/2014/main" id="{A653B9C0-BFEF-40EE-23BC-012F5CB146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58451" y="2143909"/>
            <a:ext cx="1321938" cy="2412067"/>
          </a:xfrm>
          <a:prstGeom prst="rect">
            <a:avLst/>
          </a:prstGeom>
        </p:spPr>
      </p:pic>
      <p:pic>
        <p:nvPicPr>
          <p:cNvPr id="37" name="Grafikk 36" descr="Jente har lange strutteskjørt">
            <a:extLst>
              <a:ext uri="{FF2B5EF4-FFF2-40B4-BE49-F238E27FC236}">
                <a16:creationId xmlns:a16="http://schemas.microsoft.com/office/drawing/2014/main" id="{21716FD0-3AFF-A1F2-4A1D-DCAF3D4DE0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96044" y="2381377"/>
            <a:ext cx="578198" cy="1839721"/>
          </a:xfrm>
          <a:prstGeom prst="rect">
            <a:avLst/>
          </a:prstGeom>
        </p:spPr>
      </p:pic>
      <p:pic>
        <p:nvPicPr>
          <p:cNvPr id="36" name="Grafikk 35" descr="Jente har lange strutteskjørt">
            <a:extLst>
              <a:ext uri="{FF2B5EF4-FFF2-40B4-BE49-F238E27FC236}">
                <a16:creationId xmlns:a16="http://schemas.microsoft.com/office/drawing/2014/main" id="{7499DA4D-F06A-269B-A2E6-1F81F4B603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96044" y="2727429"/>
            <a:ext cx="660587" cy="2101867"/>
          </a:xfrm>
          <a:prstGeom prst="rect">
            <a:avLst/>
          </a:prstGeom>
        </p:spPr>
      </p:pic>
      <p:pic>
        <p:nvPicPr>
          <p:cNvPr id="39" name="Grafikk 38" descr="Jente har lange strutteskjørt">
            <a:extLst>
              <a:ext uri="{FF2B5EF4-FFF2-40B4-BE49-F238E27FC236}">
                <a16:creationId xmlns:a16="http://schemas.microsoft.com/office/drawing/2014/main" id="{9FBD9734-3CBD-CC72-B123-F7C0AD9F5F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05307" y="2720219"/>
            <a:ext cx="729026" cy="2101867"/>
          </a:xfrm>
          <a:prstGeom prst="rect">
            <a:avLst/>
          </a:prstGeom>
        </p:spPr>
      </p:pic>
      <p:sp>
        <p:nvSpPr>
          <p:cNvPr id="59" name="Frihåndsform: figur 58">
            <a:extLst>
              <a:ext uri="{FF2B5EF4-FFF2-40B4-BE49-F238E27FC236}">
                <a16:creationId xmlns:a16="http://schemas.microsoft.com/office/drawing/2014/main" id="{7C968FBB-5362-7177-393B-0EAB01484ACE}"/>
              </a:ext>
            </a:extLst>
          </p:cNvPr>
          <p:cNvSpPr/>
          <p:nvPr/>
        </p:nvSpPr>
        <p:spPr>
          <a:xfrm rot="1706509">
            <a:off x="6150332" y="2200930"/>
            <a:ext cx="95674" cy="99403"/>
          </a:xfrm>
          <a:custGeom>
            <a:avLst/>
            <a:gdLst>
              <a:gd name="connsiteX0" fmla="*/ 54062 w 95674"/>
              <a:gd name="connsiteY0" fmla="*/ 99403 h 99403"/>
              <a:gd name="connsiteX1" fmla="*/ 21276 w 95674"/>
              <a:gd name="connsiteY1" fmla="*/ 83218 h 99403"/>
              <a:gd name="connsiteX2" fmla="*/ 8617 w 95674"/>
              <a:gd name="connsiteY2" fmla="*/ 66824 h 99403"/>
              <a:gd name="connsiteX3" fmla="*/ 16192 w 95674"/>
              <a:gd name="connsiteY3" fmla="*/ 8617 h 99403"/>
              <a:gd name="connsiteX4" fmla="*/ 74398 w 95674"/>
              <a:gd name="connsiteY4" fmla="*/ 16191 h 99403"/>
              <a:gd name="connsiteX5" fmla="*/ 87057 w 95674"/>
              <a:gd name="connsiteY5" fmla="*/ 32585 h 99403"/>
              <a:gd name="connsiteX6" fmla="*/ 79487 w 95674"/>
              <a:gd name="connsiteY6" fmla="*/ 90788 h 99403"/>
              <a:gd name="connsiteX7" fmla="*/ 54062 w 95674"/>
              <a:gd name="connsiteY7" fmla="*/ 99403 h 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74" h="99403">
                <a:moveTo>
                  <a:pt x="54062" y="99403"/>
                </a:moveTo>
                <a:cubicBezTo>
                  <a:pt x="41217" y="99372"/>
                  <a:pt x="29111" y="93396"/>
                  <a:pt x="21276" y="83218"/>
                </a:cubicBezTo>
                <a:lnTo>
                  <a:pt x="8617" y="66824"/>
                </a:lnTo>
                <a:cubicBezTo>
                  <a:pt x="-5365" y="48659"/>
                  <a:pt x="-1974" y="22599"/>
                  <a:pt x="16192" y="8617"/>
                </a:cubicBezTo>
                <a:cubicBezTo>
                  <a:pt x="34357" y="-5365"/>
                  <a:pt x="60416" y="-1974"/>
                  <a:pt x="74398" y="16191"/>
                </a:cubicBezTo>
                <a:lnTo>
                  <a:pt x="87057" y="32585"/>
                </a:lnTo>
                <a:cubicBezTo>
                  <a:pt x="101039" y="50748"/>
                  <a:pt x="97650" y="76805"/>
                  <a:pt x="79487" y="90788"/>
                </a:cubicBezTo>
                <a:cubicBezTo>
                  <a:pt x="72201" y="96397"/>
                  <a:pt x="63257" y="99428"/>
                  <a:pt x="54062" y="994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EFA5E6AC-E415-7FC0-B8CF-B0512A299CCF}"/>
              </a:ext>
            </a:extLst>
          </p:cNvPr>
          <p:cNvSpPr/>
          <p:nvPr/>
        </p:nvSpPr>
        <p:spPr>
          <a:xfrm>
            <a:off x="1540884" y="7117979"/>
            <a:ext cx="5637538" cy="14643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Frihåndsform: figur 60">
            <a:extLst>
              <a:ext uri="{FF2B5EF4-FFF2-40B4-BE49-F238E27FC236}">
                <a16:creationId xmlns:a16="http://schemas.microsoft.com/office/drawing/2014/main" id="{D55DEB81-4CB8-9182-2DD2-F8C9D7962DA7}"/>
              </a:ext>
            </a:extLst>
          </p:cNvPr>
          <p:cNvSpPr/>
          <p:nvPr/>
        </p:nvSpPr>
        <p:spPr>
          <a:xfrm rot="1706509">
            <a:off x="5910946" y="2271466"/>
            <a:ext cx="100801" cy="95997"/>
          </a:xfrm>
          <a:custGeom>
            <a:avLst/>
            <a:gdLst>
              <a:gd name="connsiteX0" fmla="*/ 59432 w 100801"/>
              <a:gd name="connsiteY0" fmla="*/ 95997 h 95997"/>
              <a:gd name="connsiteX1" fmla="*/ 34946 w 100801"/>
              <a:gd name="connsiteY1" fmla="*/ 87904 h 95997"/>
              <a:gd name="connsiteX2" fmla="*/ 17930 w 100801"/>
              <a:gd name="connsiteY2" fmla="*/ 75661 h 95997"/>
              <a:gd name="connsiteX3" fmla="*/ 7351 w 100801"/>
              <a:gd name="connsiteY3" fmla="*/ 17930 h 95997"/>
              <a:gd name="connsiteX4" fmla="*/ 65085 w 100801"/>
              <a:gd name="connsiteY4" fmla="*/ 7351 h 95997"/>
              <a:gd name="connsiteX5" fmla="*/ 67110 w 100801"/>
              <a:gd name="connsiteY5" fmla="*/ 8843 h 95997"/>
              <a:gd name="connsiteX6" fmla="*/ 83918 w 100801"/>
              <a:gd name="connsiteY6" fmla="*/ 21086 h 95997"/>
              <a:gd name="connsiteX7" fmla="*/ 92706 w 100801"/>
              <a:gd name="connsiteY7" fmla="*/ 79116 h 95997"/>
              <a:gd name="connsiteX8" fmla="*/ 59432 w 100801"/>
              <a:gd name="connsiteY8" fmla="*/ 95997 h 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1" h="95997">
                <a:moveTo>
                  <a:pt x="59432" y="95997"/>
                </a:moveTo>
                <a:cubicBezTo>
                  <a:pt x="50617" y="95968"/>
                  <a:pt x="42040" y="93134"/>
                  <a:pt x="34946" y="87904"/>
                </a:cubicBezTo>
                <a:lnTo>
                  <a:pt x="17930" y="75661"/>
                </a:lnTo>
                <a:cubicBezTo>
                  <a:pt x="-933" y="62640"/>
                  <a:pt x="-5671" y="36792"/>
                  <a:pt x="7351" y="17930"/>
                </a:cubicBezTo>
                <a:cubicBezTo>
                  <a:pt x="20372" y="-933"/>
                  <a:pt x="46220" y="-5671"/>
                  <a:pt x="65085" y="7351"/>
                </a:cubicBezTo>
                <a:cubicBezTo>
                  <a:pt x="65773" y="7828"/>
                  <a:pt x="66450" y="8326"/>
                  <a:pt x="67110" y="8843"/>
                </a:cubicBezTo>
                <a:lnTo>
                  <a:pt x="83918" y="21086"/>
                </a:lnTo>
                <a:cubicBezTo>
                  <a:pt x="102370" y="34684"/>
                  <a:pt x="106305" y="60666"/>
                  <a:pt x="92706" y="79116"/>
                </a:cubicBezTo>
                <a:cubicBezTo>
                  <a:pt x="84912" y="89693"/>
                  <a:pt x="72569" y="95954"/>
                  <a:pt x="59432" y="95997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3" name="Frihåndsform: figur 62">
            <a:extLst>
              <a:ext uri="{FF2B5EF4-FFF2-40B4-BE49-F238E27FC236}">
                <a16:creationId xmlns:a16="http://schemas.microsoft.com/office/drawing/2014/main" id="{4D7C6361-1A60-E80B-70FF-12E5F32B5B35}"/>
              </a:ext>
            </a:extLst>
          </p:cNvPr>
          <p:cNvSpPr/>
          <p:nvPr/>
        </p:nvSpPr>
        <p:spPr>
          <a:xfrm rot="1706509">
            <a:off x="6851048" y="2381586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4" name="Frihåndsform: figur 63">
            <a:extLst>
              <a:ext uri="{FF2B5EF4-FFF2-40B4-BE49-F238E27FC236}">
                <a16:creationId xmlns:a16="http://schemas.microsoft.com/office/drawing/2014/main" id="{88382F44-FE30-BBD2-645D-A78543E008E3}"/>
              </a:ext>
            </a:extLst>
          </p:cNvPr>
          <p:cNvSpPr/>
          <p:nvPr/>
        </p:nvSpPr>
        <p:spPr>
          <a:xfrm rot="1706509">
            <a:off x="5547427" y="2594451"/>
            <a:ext cx="105205" cy="84539"/>
          </a:xfrm>
          <a:custGeom>
            <a:avLst/>
            <a:gdLst>
              <a:gd name="connsiteX0" fmla="*/ 62232 w 105205"/>
              <a:gd name="connsiteY0" fmla="*/ 84539 h 84539"/>
              <a:gd name="connsiteX1" fmla="*/ 59742 w 105205"/>
              <a:gd name="connsiteY1" fmla="*/ 84539 h 84539"/>
              <a:gd name="connsiteX2" fmla="*/ 38991 w 105205"/>
              <a:gd name="connsiteY2" fmla="*/ 83087 h 84539"/>
              <a:gd name="connsiteX3" fmla="*/ 82 w 105205"/>
              <a:gd name="connsiteY3" fmla="*/ 38991 h 84539"/>
              <a:gd name="connsiteX4" fmla="*/ 44179 w 105205"/>
              <a:gd name="connsiteY4" fmla="*/ 82 h 84539"/>
              <a:gd name="connsiteX5" fmla="*/ 64930 w 105205"/>
              <a:gd name="connsiteY5" fmla="*/ 1327 h 84539"/>
              <a:gd name="connsiteX6" fmla="*/ 105187 w 105205"/>
              <a:gd name="connsiteY6" fmla="*/ 44075 h 84539"/>
              <a:gd name="connsiteX7" fmla="*/ 62440 w 105205"/>
              <a:gd name="connsiteY7" fmla="*/ 84332 h 8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05" h="84539">
                <a:moveTo>
                  <a:pt x="62232" y="84539"/>
                </a:moveTo>
                <a:lnTo>
                  <a:pt x="59742" y="84539"/>
                </a:lnTo>
                <a:lnTo>
                  <a:pt x="38991" y="83087"/>
                </a:lnTo>
                <a:cubicBezTo>
                  <a:pt x="16069" y="81655"/>
                  <a:pt x="-1350" y="61912"/>
                  <a:pt x="82" y="38991"/>
                </a:cubicBezTo>
                <a:cubicBezTo>
                  <a:pt x="1514" y="16069"/>
                  <a:pt x="21257" y="-1350"/>
                  <a:pt x="44179" y="82"/>
                </a:cubicBezTo>
                <a:lnTo>
                  <a:pt x="64930" y="1327"/>
                </a:lnTo>
                <a:cubicBezTo>
                  <a:pt x="87851" y="2014"/>
                  <a:pt x="105874" y="21153"/>
                  <a:pt x="105187" y="44075"/>
                </a:cubicBezTo>
                <a:cubicBezTo>
                  <a:pt x="104500" y="66996"/>
                  <a:pt x="85361" y="85019"/>
                  <a:pt x="62440" y="84332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5" name="Frihåndsform: figur 64">
            <a:extLst>
              <a:ext uri="{FF2B5EF4-FFF2-40B4-BE49-F238E27FC236}">
                <a16:creationId xmlns:a16="http://schemas.microsoft.com/office/drawing/2014/main" id="{3FDCD64B-32F9-38E5-E986-64111701B72E}"/>
              </a:ext>
            </a:extLst>
          </p:cNvPr>
          <p:cNvSpPr/>
          <p:nvPr/>
        </p:nvSpPr>
        <p:spPr>
          <a:xfrm rot="1706509">
            <a:off x="5701652" y="2400755"/>
            <a:ext cx="104290" cy="90434"/>
          </a:xfrm>
          <a:custGeom>
            <a:avLst/>
            <a:gdLst>
              <a:gd name="connsiteX0" fmla="*/ 62444 w 104290"/>
              <a:gd name="connsiteY0" fmla="*/ 89395 h 90434"/>
              <a:gd name="connsiteX1" fmla="*/ 48541 w 104290"/>
              <a:gd name="connsiteY1" fmla="*/ 86905 h 90434"/>
              <a:gd name="connsiteX2" fmla="*/ 29035 w 104290"/>
              <a:gd name="connsiteY2" fmla="*/ 81095 h 90434"/>
              <a:gd name="connsiteX3" fmla="*/ 1932 w 104290"/>
              <a:gd name="connsiteY3" fmla="*/ 29035 h 90434"/>
              <a:gd name="connsiteX4" fmla="*/ 53994 w 104290"/>
              <a:gd name="connsiteY4" fmla="*/ 1932 h 90434"/>
              <a:gd name="connsiteX5" fmla="*/ 56634 w 104290"/>
              <a:gd name="connsiteY5" fmla="*/ 2863 h 90434"/>
              <a:gd name="connsiteX6" fmla="*/ 76347 w 104290"/>
              <a:gd name="connsiteY6" fmla="*/ 9711 h 90434"/>
              <a:gd name="connsiteX7" fmla="*/ 101998 w 104290"/>
              <a:gd name="connsiteY7" fmla="*/ 62502 h 90434"/>
              <a:gd name="connsiteX8" fmla="*/ 62444 w 104290"/>
              <a:gd name="connsiteY8" fmla="*/ 90433 h 9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90" h="90434">
                <a:moveTo>
                  <a:pt x="62444" y="89395"/>
                </a:moveTo>
                <a:cubicBezTo>
                  <a:pt x="57698" y="89395"/>
                  <a:pt x="52992" y="88553"/>
                  <a:pt x="48541" y="86905"/>
                </a:cubicBezTo>
                <a:lnTo>
                  <a:pt x="29035" y="81095"/>
                </a:lnTo>
                <a:cubicBezTo>
                  <a:pt x="7173" y="74203"/>
                  <a:pt x="-4960" y="50894"/>
                  <a:pt x="1932" y="29035"/>
                </a:cubicBezTo>
                <a:cubicBezTo>
                  <a:pt x="8825" y="7173"/>
                  <a:pt x="32133" y="-4960"/>
                  <a:pt x="53994" y="1932"/>
                </a:cubicBezTo>
                <a:cubicBezTo>
                  <a:pt x="54884" y="2212"/>
                  <a:pt x="55764" y="2523"/>
                  <a:pt x="56634" y="2863"/>
                </a:cubicBezTo>
                <a:lnTo>
                  <a:pt x="76347" y="9711"/>
                </a:lnTo>
                <a:cubicBezTo>
                  <a:pt x="98009" y="17206"/>
                  <a:pt x="109493" y="40842"/>
                  <a:pt x="101998" y="62502"/>
                </a:cubicBezTo>
                <a:cubicBezTo>
                  <a:pt x="96173" y="79335"/>
                  <a:pt x="80257" y="90576"/>
                  <a:pt x="62444" y="9043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6" name="Frihåndsform: figur 65">
            <a:extLst>
              <a:ext uri="{FF2B5EF4-FFF2-40B4-BE49-F238E27FC236}">
                <a16:creationId xmlns:a16="http://schemas.microsoft.com/office/drawing/2014/main" id="{2FEC5D66-BBAE-39BE-92EB-F5AAC175CDBD}"/>
              </a:ext>
            </a:extLst>
          </p:cNvPr>
          <p:cNvSpPr/>
          <p:nvPr/>
        </p:nvSpPr>
        <p:spPr>
          <a:xfrm rot="1706509">
            <a:off x="5440331" y="2814815"/>
            <a:ext cx="110324" cy="89075"/>
          </a:xfrm>
          <a:custGeom>
            <a:avLst/>
            <a:gdLst>
              <a:gd name="connsiteX0" fmla="*/ 46322 w 110324"/>
              <a:gd name="connsiteY0" fmla="*/ 88821 h 89075"/>
              <a:gd name="connsiteX1" fmla="*/ 254 w 110324"/>
              <a:gd name="connsiteY1" fmla="*/ 51884 h 89075"/>
              <a:gd name="connsiteX2" fmla="*/ 37191 w 110324"/>
              <a:gd name="connsiteY2" fmla="*/ 5817 h 89075"/>
              <a:gd name="connsiteX3" fmla="*/ 57942 w 110324"/>
              <a:gd name="connsiteY3" fmla="*/ 1459 h 89075"/>
              <a:gd name="connsiteX4" fmla="*/ 108865 w 110324"/>
              <a:gd name="connsiteY4" fmla="*/ 30643 h 89075"/>
              <a:gd name="connsiteX5" fmla="*/ 79681 w 110324"/>
              <a:gd name="connsiteY5" fmla="*/ 81567 h 89075"/>
              <a:gd name="connsiteX6" fmla="*/ 75996 w 110324"/>
              <a:gd name="connsiteY6" fmla="*/ 82388 h 89075"/>
              <a:gd name="connsiteX7" fmla="*/ 55245 w 110324"/>
              <a:gd name="connsiteY7" fmla="*/ 86954 h 89075"/>
              <a:gd name="connsiteX8" fmla="*/ 46322 w 110324"/>
              <a:gd name="connsiteY8" fmla="*/ 88821 h 8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24" h="89075">
                <a:moveTo>
                  <a:pt x="46322" y="88821"/>
                </a:moveTo>
                <a:cubicBezTo>
                  <a:pt x="23400" y="91342"/>
                  <a:pt x="2775" y="74806"/>
                  <a:pt x="254" y="51884"/>
                </a:cubicBezTo>
                <a:cubicBezTo>
                  <a:pt x="-2267" y="28963"/>
                  <a:pt x="14269" y="8338"/>
                  <a:pt x="37191" y="5817"/>
                </a:cubicBezTo>
                <a:lnTo>
                  <a:pt x="57942" y="1459"/>
                </a:lnTo>
                <a:cubicBezTo>
                  <a:pt x="80063" y="-4544"/>
                  <a:pt x="102862" y="8523"/>
                  <a:pt x="108865" y="30643"/>
                </a:cubicBezTo>
                <a:cubicBezTo>
                  <a:pt x="114869" y="52764"/>
                  <a:pt x="101802" y="75563"/>
                  <a:pt x="79681" y="81567"/>
                </a:cubicBezTo>
                <a:cubicBezTo>
                  <a:pt x="78465" y="81897"/>
                  <a:pt x="77237" y="82171"/>
                  <a:pt x="75996" y="82388"/>
                </a:cubicBezTo>
                <a:lnTo>
                  <a:pt x="55245" y="86954"/>
                </a:lnTo>
                <a:cubicBezTo>
                  <a:pt x="52337" y="87863"/>
                  <a:pt x="49349" y="88487"/>
                  <a:pt x="46322" y="88821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7" name="Frihåndsform: figur 66">
            <a:extLst>
              <a:ext uri="{FF2B5EF4-FFF2-40B4-BE49-F238E27FC236}">
                <a16:creationId xmlns:a16="http://schemas.microsoft.com/office/drawing/2014/main" id="{9B86AE65-9EEB-DC41-D38B-88356DBBA63D}"/>
              </a:ext>
            </a:extLst>
          </p:cNvPr>
          <p:cNvSpPr/>
          <p:nvPr/>
        </p:nvSpPr>
        <p:spPr>
          <a:xfrm rot="978598">
            <a:off x="5737540" y="2190793"/>
            <a:ext cx="1023927" cy="1571863"/>
          </a:xfrm>
          <a:custGeom>
            <a:avLst/>
            <a:gdLst>
              <a:gd name="connsiteX0" fmla="*/ 1700992 w 1877168"/>
              <a:gd name="connsiteY0" fmla="*/ 474809 h 1892970"/>
              <a:gd name="connsiteX1" fmla="*/ 1776318 w 1877168"/>
              <a:gd name="connsiteY1" fmla="*/ 437249 h 1892970"/>
              <a:gd name="connsiteX2" fmla="*/ 1877169 w 1877168"/>
              <a:gd name="connsiteY2" fmla="*/ 437249 h 1892970"/>
              <a:gd name="connsiteX3" fmla="*/ 1807238 w 1877168"/>
              <a:gd name="connsiteY3" fmla="*/ 359848 h 1892970"/>
              <a:gd name="connsiteX4" fmla="*/ 1807238 w 1877168"/>
              <a:gd name="connsiteY4" fmla="*/ 357980 h 1892970"/>
              <a:gd name="connsiteX5" fmla="*/ 1704727 w 1877168"/>
              <a:gd name="connsiteY5" fmla="*/ 241774 h 1892970"/>
              <a:gd name="connsiteX6" fmla="*/ 1765528 w 1877168"/>
              <a:gd name="connsiteY6" fmla="*/ 180766 h 1892970"/>
              <a:gd name="connsiteX7" fmla="*/ 1816613 w 1877168"/>
              <a:gd name="connsiteY7" fmla="*/ 151864 h 1892970"/>
              <a:gd name="connsiteX8" fmla="*/ 1787711 w 1877168"/>
              <a:gd name="connsiteY8" fmla="*/ 100780 h 1892970"/>
              <a:gd name="connsiteX9" fmla="*/ 1746437 w 1877168"/>
              <a:gd name="connsiteY9" fmla="*/ 112287 h 1892970"/>
              <a:gd name="connsiteX10" fmla="*/ 1735854 w 1877168"/>
              <a:gd name="connsiteY10" fmla="*/ 152337 h 1892970"/>
              <a:gd name="connsiteX11" fmla="*/ 1690201 w 1877168"/>
              <a:gd name="connsiteY11" fmla="*/ 197989 h 1892970"/>
              <a:gd name="connsiteX12" fmla="*/ 1690201 w 1877168"/>
              <a:gd name="connsiteY12" fmla="*/ 116852 h 1892970"/>
              <a:gd name="connsiteX13" fmla="*/ 1710952 w 1877168"/>
              <a:gd name="connsiteY13" fmla="*/ 81160 h 1892970"/>
              <a:gd name="connsiteX14" fmla="*/ 1669450 w 1877168"/>
              <a:gd name="connsiteY14" fmla="*/ 39658 h 1892970"/>
              <a:gd name="connsiteX15" fmla="*/ 1627948 w 1877168"/>
              <a:gd name="connsiteY15" fmla="*/ 81160 h 1892970"/>
              <a:gd name="connsiteX16" fmla="*/ 1648699 w 1877168"/>
              <a:gd name="connsiteY16" fmla="*/ 116852 h 1892970"/>
              <a:gd name="connsiteX17" fmla="*/ 1648699 w 1877168"/>
              <a:gd name="connsiteY17" fmla="*/ 197159 h 1892970"/>
              <a:gd name="connsiteX18" fmla="*/ 1605536 w 1877168"/>
              <a:gd name="connsiteY18" fmla="*/ 153789 h 1892970"/>
              <a:gd name="connsiteX19" fmla="*/ 1594953 w 1877168"/>
              <a:gd name="connsiteY19" fmla="*/ 113947 h 1892970"/>
              <a:gd name="connsiteX20" fmla="*/ 1536261 w 1877168"/>
              <a:gd name="connsiteY20" fmla="*/ 113719 h 1892970"/>
              <a:gd name="connsiteX21" fmla="*/ 1536032 w 1877168"/>
              <a:gd name="connsiteY21" fmla="*/ 172411 h 1892970"/>
              <a:gd name="connsiteX22" fmla="*/ 1576277 w 1877168"/>
              <a:gd name="connsiteY22" fmla="*/ 183256 h 1892970"/>
              <a:gd name="connsiteX23" fmla="*/ 1643096 w 1877168"/>
              <a:gd name="connsiteY23" fmla="*/ 250074 h 1892970"/>
              <a:gd name="connsiteX24" fmla="*/ 1572127 w 1877168"/>
              <a:gd name="connsiteY24" fmla="*/ 357772 h 1892970"/>
              <a:gd name="connsiteX25" fmla="*/ 1576485 w 1877168"/>
              <a:gd name="connsiteY25" fmla="*/ 387447 h 1892970"/>
              <a:gd name="connsiteX26" fmla="*/ 1576485 w 1877168"/>
              <a:gd name="connsiteY26" fmla="*/ 703071 h 1892970"/>
              <a:gd name="connsiteX27" fmla="*/ 1576485 w 1877168"/>
              <a:gd name="connsiteY27" fmla="*/ 703071 h 1892970"/>
              <a:gd name="connsiteX28" fmla="*/ 1530417 w 1877168"/>
              <a:gd name="connsiteY28" fmla="*/ 760759 h 1892970"/>
              <a:gd name="connsiteX29" fmla="*/ 1272896 w 1877168"/>
              <a:gd name="connsiteY29" fmla="*/ 753288 h 1892970"/>
              <a:gd name="connsiteX30" fmla="*/ 1254635 w 1877168"/>
              <a:gd name="connsiteY30" fmla="*/ 757024 h 1892970"/>
              <a:gd name="connsiteX31" fmla="*/ 1375199 w 1877168"/>
              <a:gd name="connsiteY31" fmla="*/ 160845 h 1892970"/>
              <a:gd name="connsiteX32" fmla="*/ 1283271 w 1877168"/>
              <a:gd name="connsiteY32" fmla="*/ 10667 h 1892970"/>
              <a:gd name="connsiteX33" fmla="*/ 1133093 w 1877168"/>
              <a:gd name="connsiteY33" fmla="*/ 102595 h 1892970"/>
              <a:gd name="connsiteX34" fmla="*/ 1131165 w 1877168"/>
              <a:gd name="connsiteY34" fmla="*/ 112287 h 1892970"/>
              <a:gd name="connsiteX35" fmla="*/ 1116639 w 1877168"/>
              <a:gd name="connsiteY35" fmla="*/ 184086 h 1892970"/>
              <a:gd name="connsiteX36" fmla="*/ 1111037 w 1877168"/>
              <a:gd name="connsiteY36" fmla="*/ 114570 h 1892970"/>
              <a:gd name="connsiteX37" fmla="*/ 976154 w 1877168"/>
              <a:gd name="connsiteY37" fmla="*/ 439 h 1892970"/>
              <a:gd name="connsiteX38" fmla="*/ 862023 w 1877168"/>
              <a:gd name="connsiteY38" fmla="*/ 135321 h 1892970"/>
              <a:gd name="connsiteX39" fmla="*/ 868248 w 1877168"/>
              <a:gd name="connsiteY39" fmla="*/ 213137 h 1892970"/>
              <a:gd name="connsiteX40" fmla="*/ 841064 w 1877168"/>
              <a:gd name="connsiteY40" fmla="*/ 140093 h 1892970"/>
              <a:gd name="connsiteX41" fmla="*/ 679517 w 1877168"/>
              <a:gd name="connsiteY41" fmla="*/ 69851 h 1892970"/>
              <a:gd name="connsiteX42" fmla="*/ 609274 w 1877168"/>
              <a:gd name="connsiteY42" fmla="*/ 231398 h 1892970"/>
              <a:gd name="connsiteX43" fmla="*/ 636043 w 1877168"/>
              <a:gd name="connsiteY43" fmla="*/ 299047 h 1892970"/>
              <a:gd name="connsiteX44" fmla="*/ 594541 w 1877168"/>
              <a:gd name="connsiteY44" fmla="*/ 244056 h 1892970"/>
              <a:gd name="connsiteX45" fmla="*/ 419920 w 1877168"/>
              <a:gd name="connsiteY45" fmla="*/ 221334 h 1892970"/>
              <a:gd name="connsiteX46" fmla="*/ 397197 w 1877168"/>
              <a:gd name="connsiteY46" fmla="*/ 395955 h 1892970"/>
              <a:gd name="connsiteX47" fmla="*/ 439945 w 1877168"/>
              <a:gd name="connsiteY47" fmla="*/ 451567 h 1892970"/>
              <a:gd name="connsiteX48" fmla="*/ 380596 w 1877168"/>
              <a:gd name="connsiteY48" fmla="*/ 407990 h 1892970"/>
              <a:gd name="connsiteX49" fmla="*/ 205965 w 1877168"/>
              <a:gd name="connsiteY49" fmla="*/ 430526 h 1892970"/>
              <a:gd name="connsiteX50" fmla="*/ 228501 w 1877168"/>
              <a:gd name="connsiteY50" fmla="*/ 605157 h 1892970"/>
              <a:gd name="connsiteX51" fmla="*/ 233263 w 1877168"/>
              <a:gd name="connsiteY51" fmla="*/ 608653 h 1892970"/>
              <a:gd name="connsiteX52" fmla="*/ 274765 w 1877168"/>
              <a:gd name="connsiteY52" fmla="*/ 639365 h 1892970"/>
              <a:gd name="connsiteX53" fmla="*/ 215832 w 1877168"/>
              <a:gd name="connsiteY53" fmla="*/ 618614 h 1892970"/>
              <a:gd name="connsiteX54" fmla="*/ 58814 w 1877168"/>
              <a:gd name="connsiteY54" fmla="*/ 698294 h 1892970"/>
              <a:gd name="connsiteX55" fmla="*/ 132828 w 1877168"/>
              <a:gd name="connsiteY55" fmla="*/ 853309 h 1892970"/>
              <a:gd name="connsiteX56" fmla="*/ 201721 w 1877168"/>
              <a:gd name="connsiteY56" fmla="*/ 877795 h 1892970"/>
              <a:gd name="connsiteX57" fmla="*/ 132205 w 1877168"/>
              <a:gd name="connsiteY57" fmla="*/ 873645 h 1892970"/>
              <a:gd name="connsiteX58" fmla="*/ 228 w 1877168"/>
              <a:gd name="connsiteY58" fmla="*/ 990681 h 1892970"/>
              <a:gd name="connsiteX59" fmla="*/ 117264 w 1877168"/>
              <a:gd name="connsiteY59" fmla="*/ 1122658 h 1892970"/>
              <a:gd name="connsiteX60" fmla="*/ 187196 w 1877168"/>
              <a:gd name="connsiteY60" fmla="*/ 1126808 h 1892970"/>
              <a:gd name="connsiteX61" fmla="*/ 115397 w 1877168"/>
              <a:gd name="connsiteY61" fmla="*/ 1142994 h 1892970"/>
              <a:gd name="connsiteX62" fmla="*/ 23645 w 1877168"/>
              <a:gd name="connsiteY62" fmla="*/ 1293278 h 1892970"/>
              <a:gd name="connsiteX63" fmla="*/ 141543 w 1877168"/>
              <a:gd name="connsiteY63" fmla="*/ 1388480 h 1892970"/>
              <a:gd name="connsiteX64" fmla="*/ 168935 w 1877168"/>
              <a:gd name="connsiteY64" fmla="*/ 1385575 h 1892970"/>
              <a:gd name="connsiteX65" fmla="*/ 250072 w 1877168"/>
              <a:gd name="connsiteY65" fmla="*/ 1367314 h 1892970"/>
              <a:gd name="connsiteX66" fmla="*/ 183460 w 1877168"/>
              <a:gd name="connsiteY66" fmla="*/ 1404251 h 1892970"/>
              <a:gd name="connsiteX67" fmla="*/ 135110 w 1877168"/>
              <a:gd name="connsiteY67" fmla="*/ 1573580 h 1892970"/>
              <a:gd name="connsiteX68" fmla="*/ 304440 w 1877168"/>
              <a:gd name="connsiteY68" fmla="*/ 1621930 h 1892970"/>
              <a:gd name="connsiteX69" fmla="*/ 915976 w 1877168"/>
              <a:gd name="connsiteY69" fmla="*/ 1282027 h 1892970"/>
              <a:gd name="connsiteX70" fmla="*/ 1056254 w 1877168"/>
              <a:gd name="connsiteY70" fmla="*/ 1370634 h 1892970"/>
              <a:gd name="connsiteX71" fmla="*/ 1056254 w 1877168"/>
              <a:gd name="connsiteY71" fmla="*/ 1726930 h 1892970"/>
              <a:gd name="connsiteX72" fmla="*/ 1014751 w 1877168"/>
              <a:gd name="connsiteY72" fmla="*/ 1768432 h 1892970"/>
              <a:gd name="connsiteX73" fmla="*/ 1056254 w 1877168"/>
              <a:gd name="connsiteY73" fmla="*/ 1809935 h 1892970"/>
              <a:gd name="connsiteX74" fmla="*/ 1081155 w 1877168"/>
              <a:gd name="connsiteY74" fmla="*/ 1809935 h 1892970"/>
              <a:gd name="connsiteX75" fmla="*/ 1151709 w 1877168"/>
              <a:gd name="connsiteY75" fmla="*/ 1880488 h 1892970"/>
              <a:gd name="connsiteX76" fmla="*/ 1208328 w 1877168"/>
              <a:gd name="connsiteY76" fmla="*/ 1881972 h 1892970"/>
              <a:gd name="connsiteX77" fmla="*/ 1209812 w 1877168"/>
              <a:gd name="connsiteY77" fmla="*/ 1880488 h 1892970"/>
              <a:gd name="connsiteX78" fmla="*/ 1211296 w 1877168"/>
              <a:gd name="connsiteY78" fmla="*/ 1823869 h 1892970"/>
              <a:gd name="connsiteX79" fmla="*/ 1209812 w 1877168"/>
              <a:gd name="connsiteY79" fmla="*/ 1822385 h 1892970"/>
              <a:gd name="connsiteX80" fmla="*/ 1197361 w 1877168"/>
              <a:gd name="connsiteY80" fmla="*/ 1809935 h 1892970"/>
              <a:gd name="connsiteX81" fmla="*/ 1243221 w 1877168"/>
              <a:gd name="connsiteY81" fmla="*/ 1809935 h 1892970"/>
              <a:gd name="connsiteX82" fmla="*/ 1284724 w 1877168"/>
              <a:gd name="connsiteY82" fmla="*/ 1768432 h 1892970"/>
              <a:gd name="connsiteX83" fmla="*/ 1243221 w 1877168"/>
              <a:gd name="connsiteY83" fmla="*/ 1726930 h 1892970"/>
              <a:gd name="connsiteX84" fmla="*/ 1139466 w 1877168"/>
              <a:gd name="connsiteY84" fmla="*/ 1726930 h 1892970"/>
              <a:gd name="connsiteX85" fmla="*/ 1139466 w 1877168"/>
              <a:gd name="connsiteY85" fmla="*/ 1390970 h 1892970"/>
              <a:gd name="connsiteX86" fmla="*/ 1160217 w 1877168"/>
              <a:gd name="connsiteY86" fmla="*/ 1390970 h 1892970"/>
              <a:gd name="connsiteX87" fmla="*/ 1222470 w 1877168"/>
              <a:gd name="connsiteY87" fmla="*/ 1385782 h 1892970"/>
              <a:gd name="connsiteX88" fmla="*/ 1222470 w 1877168"/>
              <a:gd name="connsiteY88" fmla="*/ 1643303 h 1892970"/>
              <a:gd name="connsiteX89" fmla="*/ 1180968 w 1877168"/>
              <a:gd name="connsiteY89" fmla="*/ 1684805 h 1892970"/>
              <a:gd name="connsiteX90" fmla="*/ 1243221 w 1877168"/>
              <a:gd name="connsiteY90" fmla="*/ 1684805 h 1892970"/>
              <a:gd name="connsiteX91" fmla="*/ 1326058 w 1877168"/>
              <a:gd name="connsiteY91" fmla="*/ 1767978 h 1892970"/>
              <a:gd name="connsiteX92" fmla="*/ 1320001 w 1877168"/>
              <a:gd name="connsiteY92" fmla="*/ 1798937 h 1892970"/>
              <a:gd name="connsiteX93" fmla="*/ 1346977 w 1877168"/>
              <a:gd name="connsiteY93" fmla="*/ 1809312 h 1892970"/>
              <a:gd name="connsiteX94" fmla="*/ 1376029 w 1877168"/>
              <a:gd name="connsiteY94" fmla="*/ 1796861 h 1892970"/>
              <a:gd name="connsiteX95" fmla="*/ 1377512 w 1877168"/>
              <a:gd name="connsiteY95" fmla="*/ 1740242 h 1892970"/>
              <a:gd name="connsiteX96" fmla="*/ 1376029 w 1877168"/>
              <a:gd name="connsiteY96" fmla="*/ 1738758 h 1892970"/>
              <a:gd name="connsiteX97" fmla="*/ 1363578 w 1877168"/>
              <a:gd name="connsiteY97" fmla="*/ 1726308 h 1892970"/>
              <a:gd name="connsiteX98" fmla="*/ 1409853 w 1877168"/>
              <a:gd name="connsiteY98" fmla="*/ 1726308 h 1892970"/>
              <a:gd name="connsiteX99" fmla="*/ 1451355 w 1877168"/>
              <a:gd name="connsiteY99" fmla="*/ 1684805 h 1892970"/>
              <a:gd name="connsiteX100" fmla="*/ 1409853 w 1877168"/>
              <a:gd name="connsiteY100" fmla="*/ 1643303 h 1892970"/>
              <a:gd name="connsiteX101" fmla="*/ 1306097 w 1877168"/>
              <a:gd name="connsiteY101" fmla="*/ 1643303 h 1892970"/>
              <a:gd name="connsiteX102" fmla="*/ 1306097 w 1877168"/>
              <a:gd name="connsiteY102" fmla="*/ 1365861 h 1892970"/>
              <a:gd name="connsiteX103" fmla="*/ 1421059 w 1877168"/>
              <a:gd name="connsiteY103" fmla="*/ 1297797 h 1892970"/>
              <a:gd name="connsiteX104" fmla="*/ 1543905 w 1877168"/>
              <a:gd name="connsiteY104" fmla="*/ 1217283 h 1892970"/>
              <a:gd name="connsiteX105" fmla="*/ 1799352 w 1877168"/>
              <a:gd name="connsiteY105" fmla="*/ 885266 h 1892970"/>
              <a:gd name="connsiteX106" fmla="*/ 1700992 w 1877168"/>
              <a:gd name="connsiteY106" fmla="*/ 621519 h 1892970"/>
              <a:gd name="connsiteX107" fmla="*/ 152749 w 1877168"/>
              <a:gd name="connsiteY107" fmla="*/ 794583 h 1892970"/>
              <a:gd name="connsiteX108" fmla="*/ 111191 w 1877168"/>
              <a:gd name="connsiteY108" fmla="*/ 716970 h 1892970"/>
              <a:gd name="connsiteX109" fmla="*/ 188806 w 1877168"/>
              <a:gd name="connsiteY109" fmla="*/ 675412 h 1892970"/>
              <a:gd name="connsiteX110" fmla="*/ 194251 w 1877168"/>
              <a:gd name="connsiteY110" fmla="*/ 677339 h 1892970"/>
              <a:gd name="connsiteX111" fmla="*/ 272483 w 1877168"/>
              <a:gd name="connsiteY111" fmla="*/ 705146 h 1892970"/>
              <a:gd name="connsiteX112" fmla="*/ 310551 w 1877168"/>
              <a:gd name="connsiteY112" fmla="*/ 784529 h 1892970"/>
              <a:gd name="connsiteX113" fmla="*/ 251732 w 1877168"/>
              <a:gd name="connsiteY113" fmla="*/ 826125 h 1892970"/>
              <a:gd name="connsiteX114" fmla="*/ 230981 w 1877168"/>
              <a:gd name="connsiteY114" fmla="*/ 822390 h 1892970"/>
              <a:gd name="connsiteX115" fmla="*/ 120169 w 1877168"/>
              <a:gd name="connsiteY115" fmla="*/ 1059990 h 1892970"/>
              <a:gd name="connsiteX116" fmla="*/ 61651 w 1877168"/>
              <a:gd name="connsiteY116" fmla="*/ 994001 h 1892970"/>
              <a:gd name="connsiteX117" fmla="*/ 127640 w 1877168"/>
              <a:gd name="connsiteY117" fmla="*/ 935483 h 1892970"/>
              <a:gd name="connsiteX118" fmla="*/ 210644 w 1877168"/>
              <a:gd name="connsiteY118" fmla="*/ 940463 h 1892970"/>
              <a:gd name="connsiteX119" fmla="*/ 271134 w 1877168"/>
              <a:gd name="connsiteY119" fmla="*/ 1004481 h 1892970"/>
              <a:gd name="connsiteX120" fmla="*/ 207117 w 1877168"/>
              <a:gd name="connsiteY120" fmla="*/ 1064970 h 1892970"/>
              <a:gd name="connsiteX121" fmla="*/ 203174 w 1877168"/>
              <a:gd name="connsiteY121" fmla="*/ 1064970 h 1892970"/>
              <a:gd name="connsiteX122" fmla="*/ 236376 w 1877168"/>
              <a:gd name="connsiteY122" fmla="*/ 1306513 h 1892970"/>
              <a:gd name="connsiteX123" fmla="*/ 155446 w 1877168"/>
              <a:gd name="connsiteY123" fmla="*/ 1324774 h 1892970"/>
              <a:gd name="connsiteX124" fmla="*/ 141751 w 1877168"/>
              <a:gd name="connsiteY124" fmla="*/ 1326226 h 1892970"/>
              <a:gd name="connsiteX125" fmla="*/ 80073 w 1877168"/>
              <a:gd name="connsiteY125" fmla="*/ 1263402 h 1892970"/>
              <a:gd name="connsiteX126" fmla="*/ 128055 w 1877168"/>
              <a:gd name="connsiteY126" fmla="*/ 1203380 h 1892970"/>
              <a:gd name="connsiteX127" fmla="*/ 209192 w 1877168"/>
              <a:gd name="connsiteY127" fmla="*/ 1185119 h 1892970"/>
              <a:gd name="connsiteX128" fmla="*/ 281535 w 1877168"/>
              <a:gd name="connsiteY128" fmla="*/ 1235295 h 1892970"/>
              <a:gd name="connsiteX129" fmla="*/ 236376 w 1877168"/>
              <a:gd name="connsiteY129" fmla="*/ 1306513 h 1892970"/>
              <a:gd name="connsiteX130" fmla="*/ 346772 w 1877168"/>
              <a:gd name="connsiteY130" fmla="*/ 1527097 h 1892970"/>
              <a:gd name="connsiteX131" fmla="*/ 274350 w 1877168"/>
              <a:gd name="connsiteY131" fmla="*/ 1567562 h 1892970"/>
              <a:gd name="connsiteX132" fmla="*/ 244054 w 1877168"/>
              <a:gd name="connsiteY132" fmla="*/ 1575447 h 1892970"/>
              <a:gd name="connsiteX133" fmla="*/ 181454 w 1877168"/>
              <a:gd name="connsiteY133" fmla="*/ 1513543 h 1892970"/>
              <a:gd name="connsiteX134" fmla="*/ 213757 w 1877168"/>
              <a:gd name="connsiteY134" fmla="*/ 1458618 h 1892970"/>
              <a:gd name="connsiteX135" fmla="*/ 286386 w 1877168"/>
              <a:gd name="connsiteY135" fmla="*/ 1418361 h 1892970"/>
              <a:gd name="connsiteX136" fmla="*/ 372047 w 1877168"/>
              <a:gd name="connsiteY136" fmla="*/ 1438691 h 1892970"/>
              <a:gd name="connsiteX137" fmla="*/ 351717 w 1877168"/>
              <a:gd name="connsiteY137" fmla="*/ 1524352 h 1892970"/>
              <a:gd name="connsiteX138" fmla="*/ 346772 w 1877168"/>
              <a:gd name="connsiteY138" fmla="*/ 1527097 h 1892970"/>
              <a:gd name="connsiteX139" fmla="*/ 423136 w 1877168"/>
              <a:gd name="connsiteY139" fmla="*/ 594543 h 1892970"/>
              <a:gd name="connsiteX140" fmla="*/ 336189 w 1877168"/>
              <a:gd name="connsiteY140" fmla="*/ 607823 h 1892970"/>
              <a:gd name="connsiteX141" fmla="*/ 269163 w 1877168"/>
              <a:gd name="connsiteY141" fmla="*/ 558643 h 1892970"/>
              <a:gd name="connsiteX142" fmla="*/ 252082 w 1877168"/>
              <a:gd name="connsiteY142" fmla="*/ 472277 h 1892970"/>
              <a:gd name="connsiteX143" fmla="*/ 338451 w 1877168"/>
              <a:gd name="connsiteY143" fmla="*/ 455197 h 1892970"/>
              <a:gd name="connsiteX144" fmla="*/ 342829 w 1877168"/>
              <a:gd name="connsiteY144" fmla="*/ 458415 h 1892970"/>
              <a:gd name="connsiteX145" fmla="*/ 409855 w 1877168"/>
              <a:gd name="connsiteY145" fmla="*/ 506558 h 1892970"/>
              <a:gd name="connsiteX146" fmla="*/ 423931 w 1877168"/>
              <a:gd name="connsiteY146" fmla="*/ 593466 h 1892970"/>
              <a:gd name="connsiteX147" fmla="*/ 423136 w 1877168"/>
              <a:gd name="connsiteY147" fmla="*/ 594543 h 1892970"/>
              <a:gd name="connsiteX148" fmla="*/ 583543 w 1877168"/>
              <a:gd name="connsiteY148" fmla="*/ 435382 h 1892970"/>
              <a:gd name="connsiteX149" fmla="*/ 497425 w 1877168"/>
              <a:gd name="connsiteY149" fmla="*/ 423553 h 1892970"/>
              <a:gd name="connsiteX150" fmla="*/ 446792 w 1877168"/>
              <a:gd name="connsiteY150" fmla="*/ 357772 h 1892970"/>
              <a:gd name="connsiteX151" fmla="*/ 455124 w 1877168"/>
              <a:gd name="connsiteY151" fmla="*/ 270128 h 1892970"/>
              <a:gd name="connsiteX152" fmla="*/ 542769 w 1877168"/>
              <a:gd name="connsiteY152" fmla="*/ 278460 h 1892970"/>
              <a:gd name="connsiteX153" fmla="*/ 545360 w 1877168"/>
              <a:gd name="connsiteY153" fmla="*/ 281823 h 1892970"/>
              <a:gd name="connsiteX154" fmla="*/ 595993 w 1877168"/>
              <a:gd name="connsiteY154" fmla="*/ 347604 h 1892970"/>
              <a:gd name="connsiteX155" fmla="*/ 584242 w 1877168"/>
              <a:gd name="connsiteY155" fmla="*/ 434857 h 1892970"/>
              <a:gd name="connsiteX156" fmla="*/ 583543 w 1877168"/>
              <a:gd name="connsiteY156" fmla="*/ 435382 h 1892970"/>
              <a:gd name="connsiteX157" fmla="*/ 1175573 w 1877168"/>
              <a:gd name="connsiteY157" fmla="*/ 205044 h 1892970"/>
              <a:gd name="connsiteX158" fmla="*/ 1192174 w 1877168"/>
              <a:gd name="connsiteY158" fmla="*/ 123700 h 1892970"/>
              <a:gd name="connsiteX159" fmla="*/ 1264738 w 1877168"/>
              <a:gd name="connsiteY159" fmla="*/ 73847 h 1892970"/>
              <a:gd name="connsiteX160" fmla="*/ 1314591 w 1877168"/>
              <a:gd name="connsiteY160" fmla="*/ 146412 h 1892970"/>
              <a:gd name="connsiteX161" fmla="*/ 1314190 w 1877168"/>
              <a:gd name="connsiteY161" fmla="*/ 148394 h 1892970"/>
              <a:gd name="connsiteX162" fmla="*/ 1297797 w 1877168"/>
              <a:gd name="connsiteY162" fmla="*/ 229738 h 1892970"/>
              <a:gd name="connsiteX163" fmla="*/ 1236789 w 1877168"/>
              <a:gd name="connsiteY163" fmla="*/ 279748 h 1892970"/>
              <a:gd name="connsiteX164" fmla="*/ 1223715 w 1877168"/>
              <a:gd name="connsiteY164" fmla="*/ 278296 h 1892970"/>
              <a:gd name="connsiteX165" fmla="*/ 1175573 w 1877168"/>
              <a:gd name="connsiteY165" fmla="*/ 205044 h 1892970"/>
              <a:gd name="connsiteX166" fmla="*/ 981964 w 1877168"/>
              <a:gd name="connsiteY166" fmla="*/ 61654 h 1892970"/>
              <a:gd name="connsiteX167" fmla="*/ 1048991 w 1877168"/>
              <a:gd name="connsiteY167" fmla="*/ 118512 h 1892970"/>
              <a:gd name="connsiteX168" fmla="*/ 1055631 w 1877168"/>
              <a:gd name="connsiteY168" fmla="*/ 201517 h 1892970"/>
              <a:gd name="connsiteX169" fmla="*/ 998773 w 1877168"/>
              <a:gd name="connsiteY169" fmla="*/ 268543 h 1892970"/>
              <a:gd name="connsiteX170" fmla="*/ 993585 w 1877168"/>
              <a:gd name="connsiteY170" fmla="*/ 268543 h 1892970"/>
              <a:gd name="connsiteX171" fmla="*/ 931332 w 1877168"/>
              <a:gd name="connsiteY171" fmla="*/ 211477 h 1892970"/>
              <a:gd name="connsiteX172" fmla="*/ 924691 w 1877168"/>
              <a:gd name="connsiteY172" fmla="*/ 128473 h 1892970"/>
              <a:gd name="connsiteX173" fmla="*/ 981964 w 1877168"/>
              <a:gd name="connsiteY173" fmla="*/ 61654 h 1892970"/>
              <a:gd name="connsiteX174" fmla="*/ 697674 w 1877168"/>
              <a:gd name="connsiteY174" fmla="*/ 285766 h 1892970"/>
              <a:gd name="connsiteX175" fmla="*/ 667170 w 1877168"/>
              <a:gd name="connsiteY175" fmla="*/ 208572 h 1892970"/>
              <a:gd name="connsiteX176" fmla="*/ 702343 w 1877168"/>
              <a:gd name="connsiteY176" fmla="*/ 127747 h 1892970"/>
              <a:gd name="connsiteX177" fmla="*/ 783169 w 1877168"/>
              <a:gd name="connsiteY177" fmla="*/ 162920 h 1892970"/>
              <a:gd name="connsiteX178" fmla="*/ 813465 w 1877168"/>
              <a:gd name="connsiteY178" fmla="*/ 240114 h 1892970"/>
              <a:gd name="connsiteX179" fmla="*/ 780463 w 1877168"/>
              <a:gd name="connsiteY179" fmla="*/ 321734 h 1892970"/>
              <a:gd name="connsiteX180" fmla="*/ 698842 w 1877168"/>
              <a:gd name="connsiteY180" fmla="*/ 288731 h 1892970"/>
              <a:gd name="connsiteX181" fmla="*/ 697674 w 1877168"/>
              <a:gd name="connsiteY181" fmla="*/ 285766 h 189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877168" h="1892970">
                <a:moveTo>
                  <a:pt x="1700992" y="474809"/>
                </a:moveTo>
                <a:cubicBezTo>
                  <a:pt x="1729917" y="472161"/>
                  <a:pt x="1756798" y="458758"/>
                  <a:pt x="1776318" y="437249"/>
                </a:cubicBezTo>
                <a:lnTo>
                  <a:pt x="1877169" y="437249"/>
                </a:lnTo>
                <a:cubicBezTo>
                  <a:pt x="1857686" y="408233"/>
                  <a:pt x="1834135" y="382165"/>
                  <a:pt x="1807238" y="359848"/>
                </a:cubicBezTo>
                <a:lnTo>
                  <a:pt x="1807238" y="357980"/>
                </a:lnTo>
                <a:cubicBezTo>
                  <a:pt x="1807184" y="298966"/>
                  <a:pt x="1763274" y="249190"/>
                  <a:pt x="1704727" y="241774"/>
                </a:cubicBezTo>
                <a:lnTo>
                  <a:pt x="1765528" y="180766"/>
                </a:lnTo>
                <a:cubicBezTo>
                  <a:pt x="1787615" y="186891"/>
                  <a:pt x="1810487" y="173951"/>
                  <a:pt x="1816613" y="151864"/>
                </a:cubicBezTo>
                <a:cubicBezTo>
                  <a:pt x="1822738" y="129777"/>
                  <a:pt x="1809798" y="106906"/>
                  <a:pt x="1787711" y="100780"/>
                </a:cubicBezTo>
                <a:cubicBezTo>
                  <a:pt x="1772884" y="96668"/>
                  <a:pt x="1756997" y="101097"/>
                  <a:pt x="1746437" y="112287"/>
                </a:cubicBezTo>
                <a:cubicBezTo>
                  <a:pt x="1736022" y="122796"/>
                  <a:pt x="1731990" y="138055"/>
                  <a:pt x="1735854" y="152337"/>
                </a:cubicBezTo>
                <a:lnTo>
                  <a:pt x="1690201" y="197989"/>
                </a:lnTo>
                <a:lnTo>
                  <a:pt x="1690201" y="116852"/>
                </a:lnTo>
                <a:cubicBezTo>
                  <a:pt x="1702965" y="109483"/>
                  <a:pt x="1710863" y="95898"/>
                  <a:pt x="1710952" y="81160"/>
                </a:cubicBezTo>
                <a:cubicBezTo>
                  <a:pt x="1710952" y="58239"/>
                  <a:pt x="1692372" y="39658"/>
                  <a:pt x="1669450" y="39658"/>
                </a:cubicBezTo>
                <a:cubicBezTo>
                  <a:pt x="1646528" y="39658"/>
                  <a:pt x="1627948" y="58239"/>
                  <a:pt x="1627948" y="81160"/>
                </a:cubicBezTo>
                <a:cubicBezTo>
                  <a:pt x="1628037" y="95898"/>
                  <a:pt x="1635935" y="109483"/>
                  <a:pt x="1648699" y="116852"/>
                </a:cubicBezTo>
                <a:lnTo>
                  <a:pt x="1648699" y="197159"/>
                </a:lnTo>
                <a:lnTo>
                  <a:pt x="1605536" y="153789"/>
                </a:lnTo>
                <a:cubicBezTo>
                  <a:pt x="1609319" y="139571"/>
                  <a:pt x="1605294" y="124413"/>
                  <a:pt x="1594953" y="113947"/>
                </a:cubicBezTo>
                <a:cubicBezTo>
                  <a:pt x="1578809" y="97677"/>
                  <a:pt x="1552532" y="97574"/>
                  <a:pt x="1536261" y="113719"/>
                </a:cubicBezTo>
                <a:cubicBezTo>
                  <a:pt x="1519990" y="129863"/>
                  <a:pt x="1519888" y="156140"/>
                  <a:pt x="1536032" y="172411"/>
                </a:cubicBezTo>
                <a:cubicBezTo>
                  <a:pt x="1546528" y="182988"/>
                  <a:pt x="1561888" y="187128"/>
                  <a:pt x="1576277" y="183256"/>
                </a:cubicBezTo>
                <a:lnTo>
                  <a:pt x="1643096" y="250074"/>
                </a:lnTo>
                <a:cubicBezTo>
                  <a:pt x="1600046" y="268568"/>
                  <a:pt x="1572137" y="310917"/>
                  <a:pt x="1572127" y="357772"/>
                </a:cubicBezTo>
                <a:cubicBezTo>
                  <a:pt x="1572260" y="367814"/>
                  <a:pt x="1573727" y="377791"/>
                  <a:pt x="1576485" y="387447"/>
                </a:cubicBezTo>
                <a:lnTo>
                  <a:pt x="1576485" y="703071"/>
                </a:lnTo>
                <a:lnTo>
                  <a:pt x="1576485" y="703071"/>
                </a:lnTo>
                <a:cubicBezTo>
                  <a:pt x="1576489" y="730701"/>
                  <a:pt x="1557363" y="754652"/>
                  <a:pt x="1530417" y="760759"/>
                </a:cubicBezTo>
                <a:cubicBezTo>
                  <a:pt x="1445977" y="740786"/>
                  <a:pt x="1358351" y="738244"/>
                  <a:pt x="1272896" y="753288"/>
                </a:cubicBezTo>
                <a:cubicBezTo>
                  <a:pt x="1266670" y="753288"/>
                  <a:pt x="1260860" y="755779"/>
                  <a:pt x="1254635" y="757024"/>
                </a:cubicBezTo>
                <a:lnTo>
                  <a:pt x="1375199" y="160845"/>
                </a:lnTo>
                <a:cubicBezTo>
                  <a:pt x="1391285" y="93989"/>
                  <a:pt x="1350127" y="26753"/>
                  <a:pt x="1283271" y="10667"/>
                </a:cubicBezTo>
                <a:cubicBezTo>
                  <a:pt x="1216415" y="-5418"/>
                  <a:pt x="1149179" y="35739"/>
                  <a:pt x="1133093" y="102595"/>
                </a:cubicBezTo>
                <a:cubicBezTo>
                  <a:pt x="1132323" y="105798"/>
                  <a:pt x="1131680" y="109032"/>
                  <a:pt x="1131165" y="112287"/>
                </a:cubicBezTo>
                <a:lnTo>
                  <a:pt x="1116639" y="184086"/>
                </a:lnTo>
                <a:lnTo>
                  <a:pt x="1111037" y="114570"/>
                </a:lnTo>
                <a:cubicBezTo>
                  <a:pt x="1105307" y="45806"/>
                  <a:pt x="1044917" y="-5292"/>
                  <a:pt x="976154" y="439"/>
                </a:cubicBezTo>
                <a:cubicBezTo>
                  <a:pt x="907391" y="6169"/>
                  <a:pt x="856293" y="66558"/>
                  <a:pt x="862023" y="135321"/>
                </a:cubicBezTo>
                <a:lnTo>
                  <a:pt x="868248" y="213137"/>
                </a:lnTo>
                <a:lnTo>
                  <a:pt x="841064" y="140093"/>
                </a:lnTo>
                <a:cubicBezTo>
                  <a:pt x="815852" y="76086"/>
                  <a:pt x="743523" y="44638"/>
                  <a:pt x="679517" y="69851"/>
                </a:cubicBezTo>
                <a:cubicBezTo>
                  <a:pt x="615510" y="95064"/>
                  <a:pt x="584061" y="167392"/>
                  <a:pt x="609274" y="231398"/>
                </a:cubicBezTo>
                <a:lnTo>
                  <a:pt x="636043" y="299047"/>
                </a:lnTo>
                <a:lnTo>
                  <a:pt x="594541" y="244056"/>
                </a:lnTo>
                <a:cubicBezTo>
                  <a:pt x="552594" y="189562"/>
                  <a:pt x="474414" y="179388"/>
                  <a:pt x="419920" y="221334"/>
                </a:cubicBezTo>
                <a:cubicBezTo>
                  <a:pt x="365425" y="263280"/>
                  <a:pt x="355251" y="341460"/>
                  <a:pt x="397197" y="395955"/>
                </a:cubicBezTo>
                <a:lnTo>
                  <a:pt x="439945" y="451567"/>
                </a:lnTo>
                <a:lnTo>
                  <a:pt x="380596" y="407990"/>
                </a:lnTo>
                <a:cubicBezTo>
                  <a:pt x="326149" y="365990"/>
                  <a:pt x="247965" y="376079"/>
                  <a:pt x="205965" y="430526"/>
                </a:cubicBezTo>
                <a:cubicBezTo>
                  <a:pt x="163965" y="484971"/>
                  <a:pt x="174054" y="563157"/>
                  <a:pt x="228501" y="605157"/>
                </a:cubicBezTo>
                <a:cubicBezTo>
                  <a:pt x="230059" y="606358"/>
                  <a:pt x="231649" y="607524"/>
                  <a:pt x="233263" y="608653"/>
                </a:cubicBezTo>
                <a:lnTo>
                  <a:pt x="274765" y="639365"/>
                </a:lnTo>
                <a:lnTo>
                  <a:pt x="215832" y="618614"/>
                </a:lnTo>
                <a:cubicBezTo>
                  <a:pt x="150470" y="597257"/>
                  <a:pt x="80170" y="632932"/>
                  <a:pt x="58814" y="698294"/>
                </a:cubicBezTo>
                <a:cubicBezTo>
                  <a:pt x="38183" y="761437"/>
                  <a:pt x="70755" y="829655"/>
                  <a:pt x="132828" y="853309"/>
                </a:cubicBezTo>
                <a:lnTo>
                  <a:pt x="201721" y="877795"/>
                </a:lnTo>
                <a:lnTo>
                  <a:pt x="132205" y="873645"/>
                </a:lnTo>
                <a:cubicBezTo>
                  <a:pt x="63442" y="869520"/>
                  <a:pt x="4354" y="921918"/>
                  <a:pt x="228" y="990681"/>
                </a:cubicBezTo>
                <a:cubicBezTo>
                  <a:pt x="-3898" y="1059444"/>
                  <a:pt x="48501" y="1118533"/>
                  <a:pt x="117264" y="1122658"/>
                </a:cubicBezTo>
                <a:lnTo>
                  <a:pt x="187196" y="1126808"/>
                </a:lnTo>
                <a:lnTo>
                  <a:pt x="115397" y="1142994"/>
                </a:lnTo>
                <a:cubicBezTo>
                  <a:pt x="48560" y="1159157"/>
                  <a:pt x="7482" y="1226443"/>
                  <a:pt x="23645" y="1293278"/>
                </a:cubicBezTo>
                <a:cubicBezTo>
                  <a:pt x="36885" y="1348028"/>
                  <a:pt x="85233" y="1387069"/>
                  <a:pt x="141543" y="1388480"/>
                </a:cubicBezTo>
                <a:cubicBezTo>
                  <a:pt x="150755" y="1388542"/>
                  <a:pt x="159941" y="1387567"/>
                  <a:pt x="168935" y="1385575"/>
                </a:cubicBezTo>
                <a:lnTo>
                  <a:pt x="250072" y="1367314"/>
                </a:lnTo>
                <a:lnTo>
                  <a:pt x="183460" y="1404251"/>
                </a:lnTo>
                <a:cubicBezTo>
                  <a:pt x="123350" y="1437658"/>
                  <a:pt x="101703" y="1513470"/>
                  <a:pt x="135110" y="1573580"/>
                </a:cubicBezTo>
                <a:cubicBezTo>
                  <a:pt x="168518" y="1633689"/>
                  <a:pt x="244330" y="1655337"/>
                  <a:pt x="304440" y="1621930"/>
                </a:cubicBezTo>
                <a:lnTo>
                  <a:pt x="915976" y="1282027"/>
                </a:lnTo>
                <a:cubicBezTo>
                  <a:pt x="957171" y="1319567"/>
                  <a:pt x="1004656" y="1349561"/>
                  <a:pt x="1056254" y="1370634"/>
                </a:cubicBezTo>
                <a:lnTo>
                  <a:pt x="1056254" y="1726930"/>
                </a:lnTo>
                <a:cubicBezTo>
                  <a:pt x="1033332" y="1726930"/>
                  <a:pt x="1014751" y="1745511"/>
                  <a:pt x="1014751" y="1768432"/>
                </a:cubicBezTo>
                <a:cubicBezTo>
                  <a:pt x="1014751" y="1791354"/>
                  <a:pt x="1033332" y="1809935"/>
                  <a:pt x="1056254" y="1809935"/>
                </a:cubicBezTo>
                <a:lnTo>
                  <a:pt x="1081155" y="1809935"/>
                </a:lnTo>
                <a:lnTo>
                  <a:pt x="1151709" y="1880488"/>
                </a:lnTo>
                <a:cubicBezTo>
                  <a:pt x="1166934" y="1896533"/>
                  <a:pt x="1192284" y="1897197"/>
                  <a:pt x="1208328" y="1881972"/>
                </a:cubicBezTo>
                <a:cubicBezTo>
                  <a:pt x="1208837" y="1881491"/>
                  <a:pt x="1209331" y="1880997"/>
                  <a:pt x="1209812" y="1880488"/>
                </a:cubicBezTo>
                <a:cubicBezTo>
                  <a:pt x="1225857" y="1865263"/>
                  <a:pt x="1226521" y="1839914"/>
                  <a:pt x="1211296" y="1823869"/>
                </a:cubicBezTo>
                <a:cubicBezTo>
                  <a:pt x="1210814" y="1823363"/>
                  <a:pt x="1210320" y="1822867"/>
                  <a:pt x="1209812" y="1822385"/>
                </a:cubicBezTo>
                <a:lnTo>
                  <a:pt x="1197361" y="1809935"/>
                </a:lnTo>
                <a:lnTo>
                  <a:pt x="1243221" y="1809935"/>
                </a:lnTo>
                <a:cubicBezTo>
                  <a:pt x="1266143" y="1809935"/>
                  <a:pt x="1284724" y="1791354"/>
                  <a:pt x="1284724" y="1768432"/>
                </a:cubicBezTo>
                <a:cubicBezTo>
                  <a:pt x="1284724" y="1745511"/>
                  <a:pt x="1266143" y="1726930"/>
                  <a:pt x="1243221" y="1726930"/>
                </a:cubicBezTo>
                <a:lnTo>
                  <a:pt x="1139466" y="1726930"/>
                </a:lnTo>
                <a:lnTo>
                  <a:pt x="1139466" y="1390970"/>
                </a:lnTo>
                <a:cubicBezTo>
                  <a:pt x="1146106" y="1390970"/>
                  <a:pt x="1152746" y="1390970"/>
                  <a:pt x="1160217" y="1390970"/>
                </a:cubicBezTo>
                <a:cubicBezTo>
                  <a:pt x="1181068" y="1390771"/>
                  <a:pt x="1201875" y="1389036"/>
                  <a:pt x="1222470" y="1385782"/>
                </a:cubicBezTo>
                <a:lnTo>
                  <a:pt x="1222470" y="1643303"/>
                </a:lnTo>
                <a:cubicBezTo>
                  <a:pt x="1199549" y="1643303"/>
                  <a:pt x="1180968" y="1661884"/>
                  <a:pt x="1180968" y="1684805"/>
                </a:cubicBezTo>
                <a:lnTo>
                  <a:pt x="1243221" y="1684805"/>
                </a:lnTo>
                <a:cubicBezTo>
                  <a:pt x="1289063" y="1684899"/>
                  <a:pt x="1326151" y="1722135"/>
                  <a:pt x="1326058" y="1767978"/>
                </a:cubicBezTo>
                <a:cubicBezTo>
                  <a:pt x="1326037" y="1778590"/>
                  <a:pt x="1323981" y="1789098"/>
                  <a:pt x="1320001" y="1798937"/>
                </a:cubicBezTo>
                <a:cubicBezTo>
                  <a:pt x="1327608" y="1805266"/>
                  <a:pt x="1337089" y="1808912"/>
                  <a:pt x="1346977" y="1809312"/>
                </a:cubicBezTo>
                <a:cubicBezTo>
                  <a:pt x="1357923" y="1809156"/>
                  <a:pt x="1368365" y="1804680"/>
                  <a:pt x="1376029" y="1796861"/>
                </a:cubicBezTo>
                <a:cubicBezTo>
                  <a:pt x="1392073" y="1781636"/>
                  <a:pt x="1392738" y="1756287"/>
                  <a:pt x="1377512" y="1740242"/>
                </a:cubicBezTo>
                <a:cubicBezTo>
                  <a:pt x="1377031" y="1739736"/>
                  <a:pt x="1376537" y="1739240"/>
                  <a:pt x="1376029" y="1738758"/>
                </a:cubicBezTo>
                <a:lnTo>
                  <a:pt x="1363578" y="1726308"/>
                </a:lnTo>
                <a:lnTo>
                  <a:pt x="1409853" y="1726308"/>
                </a:lnTo>
                <a:cubicBezTo>
                  <a:pt x="1432775" y="1726308"/>
                  <a:pt x="1451355" y="1707727"/>
                  <a:pt x="1451355" y="1684805"/>
                </a:cubicBezTo>
                <a:cubicBezTo>
                  <a:pt x="1451355" y="1661884"/>
                  <a:pt x="1432775" y="1643303"/>
                  <a:pt x="1409853" y="1643303"/>
                </a:cubicBezTo>
                <a:lnTo>
                  <a:pt x="1306097" y="1643303"/>
                </a:lnTo>
                <a:lnTo>
                  <a:pt x="1306097" y="1365861"/>
                </a:lnTo>
                <a:cubicBezTo>
                  <a:pt x="1348807" y="1351572"/>
                  <a:pt x="1387992" y="1328372"/>
                  <a:pt x="1421059" y="1297797"/>
                </a:cubicBezTo>
                <a:cubicBezTo>
                  <a:pt x="1456761" y="1263701"/>
                  <a:pt x="1498394" y="1236416"/>
                  <a:pt x="1543905" y="1217283"/>
                </a:cubicBezTo>
                <a:cubicBezTo>
                  <a:pt x="1692484" y="1151502"/>
                  <a:pt x="1799352" y="1028863"/>
                  <a:pt x="1799352" y="885266"/>
                </a:cubicBezTo>
                <a:cubicBezTo>
                  <a:pt x="1798520" y="788534"/>
                  <a:pt x="1763702" y="695175"/>
                  <a:pt x="1700992" y="621519"/>
                </a:cubicBezTo>
                <a:close/>
                <a:moveTo>
                  <a:pt x="152749" y="794583"/>
                </a:moveTo>
                <a:cubicBezTo>
                  <a:pt x="119840" y="784627"/>
                  <a:pt x="101234" y="749877"/>
                  <a:pt x="111191" y="716970"/>
                </a:cubicBezTo>
                <a:cubicBezTo>
                  <a:pt x="121148" y="684061"/>
                  <a:pt x="155897" y="665455"/>
                  <a:pt x="188806" y="675412"/>
                </a:cubicBezTo>
                <a:cubicBezTo>
                  <a:pt x="190649" y="675970"/>
                  <a:pt x="192466" y="676613"/>
                  <a:pt x="194251" y="677339"/>
                </a:cubicBezTo>
                <a:lnTo>
                  <a:pt x="272483" y="705146"/>
                </a:lnTo>
                <a:cubicBezTo>
                  <a:pt x="304917" y="716555"/>
                  <a:pt x="321960" y="752097"/>
                  <a:pt x="310551" y="784529"/>
                </a:cubicBezTo>
                <a:cubicBezTo>
                  <a:pt x="301773" y="809482"/>
                  <a:pt x="278183" y="826164"/>
                  <a:pt x="251732" y="826125"/>
                </a:cubicBezTo>
                <a:cubicBezTo>
                  <a:pt x="244653" y="826069"/>
                  <a:pt x="237635" y="824805"/>
                  <a:pt x="230981" y="822390"/>
                </a:cubicBezTo>
                <a:close/>
                <a:moveTo>
                  <a:pt x="120169" y="1059990"/>
                </a:moveTo>
                <a:cubicBezTo>
                  <a:pt x="85788" y="1057927"/>
                  <a:pt x="59588" y="1028384"/>
                  <a:pt x="61651" y="994001"/>
                </a:cubicBezTo>
                <a:cubicBezTo>
                  <a:pt x="63714" y="959619"/>
                  <a:pt x="93258" y="933420"/>
                  <a:pt x="127640" y="935483"/>
                </a:cubicBezTo>
                <a:lnTo>
                  <a:pt x="210644" y="940463"/>
                </a:lnTo>
                <a:cubicBezTo>
                  <a:pt x="245027" y="941437"/>
                  <a:pt x="272107" y="970098"/>
                  <a:pt x="271134" y="1004481"/>
                </a:cubicBezTo>
                <a:cubicBezTo>
                  <a:pt x="270161" y="1038863"/>
                  <a:pt x="241499" y="1065943"/>
                  <a:pt x="207117" y="1064970"/>
                </a:cubicBezTo>
                <a:lnTo>
                  <a:pt x="203174" y="1064970"/>
                </a:lnTo>
                <a:close/>
                <a:moveTo>
                  <a:pt x="236376" y="1306513"/>
                </a:moveTo>
                <a:lnTo>
                  <a:pt x="155446" y="1324774"/>
                </a:lnTo>
                <a:cubicBezTo>
                  <a:pt x="150950" y="1325764"/>
                  <a:pt x="146355" y="1326251"/>
                  <a:pt x="141751" y="1326226"/>
                </a:cubicBezTo>
                <a:cubicBezTo>
                  <a:pt x="107371" y="1325909"/>
                  <a:pt x="79757" y="1297783"/>
                  <a:pt x="80073" y="1263402"/>
                </a:cubicBezTo>
                <a:cubicBezTo>
                  <a:pt x="80338" y="1234733"/>
                  <a:pt x="100148" y="1209952"/>
                  <a:pt x="128055" y="1203380"/>
                </a:cubicBezTo>
                <a:lnTo>
                  <a:pt x="209192" y="1185119"/>
                </a:lnTo>
                <a:cubicBezTo>
                  <a:pt x="243025" y="1178997"/>
                  <a:pt x="275413" y="1201462"/>
                  <a:pt x="281535" y="1235295"/>
                </a:cubicBezTo>
                <a:cubicBezTo>
                  <a:pt x="287301" y="1267167"/>
                  <a:pt x="267664" y="1298136"/>
                  <a:pt x="236376" y="1306513"/>
                </a:cubicBezTo>
                <a:close/>
                <a:moveTo>
                  <a:pt x="346772" y="1527097"/>
                </a:moveTo>
                <a:lnTo>
                  <a:pt x="274350" y="1567562"/>
                </a:lnTo>
                <a:cubicBezTo>
                  <a:pt x="265048" y="1572629"/>
                  <a:pt x="254645" y="1575337"/>
                  <a:pt x="244054" y="1575447"/>
                </a:cubicBezTo>
                <a:cubicBezTo>
                  <a:pt x="209673" y="1575640"/>
                  <a:pt x="181645" y="1547925"/>
                  <a:pt x="181454" y="1513543"/>
                </a:cubicBezTo>
                <a:cubicBezTo>
                  <a:pt x="181325" y="1490693"/>
                  <a:pt x="193726" y="1469610"/>
                  <a:pt x="213757" y="1458618"/>
                </a:cubicBezTo>
                <a:lnTo>
                  <a:pt x="286386" y="1418361"/>
                </a:lnTo>
                <a:cubicBezTo>
                  <a:pt x="315654" y="1400320"/>
                  <a:pt x="354006" y="1409422"/>
                  <a:pt x="372047" y="1438691"/>
                </a:cubicBezTo>
                <a:cubicBezTo>
                  <a:pt x="390088" y="1467959"/>
                  <a:pt x="380984" y="1506311"/>
                  <a:pt x="351717" y="1524352"/>
                </a:cubicBezTo>
                <a:cubicBezTo>
                  <a:pt x="350111" y="1525342"/>
                  <a:pt x="348461" y="1526257"/>
                  <a:pt x="346772" y="1527097"/>
                </a:cubicBezTo>
                <a:close/>
                <a:moveTo>
                  <a:pt x="423136" y="594543"/>
                </a:moveTo>
                <a:cubicBezTo>
                  <a:pt x="402775" y="622189"/>
                  <a:pt x="363875" y="628130"/>
                  <a:pt x="336189" y="607823"/>
                </a:cubicBezTo>
                <a:lnTo>
                  <a:pt x="269163" y="558643"/>
                </a:lnTo>
                <a:cubicBezTo>
                  <a:pt x="240597" y="539511"/>
                  <a:pt x="232950" y="500843"/>
                  <a:pt x="252082" y="472277"/>
                </a:cubicBezTo>
                <a:cubicBezTo>
                  <a:pt x="271215" y="443711"/>
                  <a:pt x="309885" y="436064"/>
                  <a:pt x="338451" y="455197"/>
                </a:cubicBezTo>
                <a:cubicBezTo>
                  <a:pt x="339955" y="456205"/>
                  <a:pt x="341416" y="457278"/>
                  <a:pt x="342829" y="458415"/>
                </a:cubicBezTo>
                <a:lnTo>
                  <a:pt x="409855" y="506558"/>
                </a:lnTo>
                <a:cubicBezTo>
                  <a:pt x="437741" y="526670"/>
                  <a:pt x="444043" y="565580"/>
                  <a:pt x="423931" y="593466"/>
                </a:cubicBezTo>
                <a:cubicBezTo>
                  <a:pt x="423669" y="593827"/>
                  <a:pt x="423406" y="594186"/>
                  <a:pt x="423136" y="594543"/>
                </a:cubicBezTo>
                <a:close/>
                <a:moveTo>
                  <a:pt x="583543" y="435382"/>
                </a:moveTo>
                <a:cubicBezTo>
                  <a:pt x="556381" y="455450"/>
                  <a:pt x="518170" y="450202"/>
                  <a:pt x="497425" y="423553"/>
                </a:cubicBezTo>
                <a:lnTo>
                  <a:pt x="446792" y="357772"/>
                </a:lnTo>
                <a:cubicBezTo>
                  <a:pt x="424890" y="331269"/>
                  <a:pt x="428621" y="292031"/>
                  <a:pt x="455124" y="270128"/>
                </a:cubicBezTo>
                <a:cubicBezTo>
                  <a:pt x="481625" y="248225"/>
                  <a:pt x="520866" y="251956"/>
                  <a:pt x="542769" y="278460"/>
                </a:cubicBezTo>
                <a:cubicBezTo>
                  <a:pt x="543669" y="279551"/>
                  <a:pt x="544535" y="280672"/>
                  <a:pt x="545360" y="281823"/>
                </a:cubicBezTo>
                <a:lnTo>
                  <a:pt x="595993" y="347604"/>
                </a:lnTo>
                <a:cubicBezTo>
                  <a:pt x="616842" y="374944"/>
                  <a:pt x="611581" y="414008"/>
                  <a:pt x="584242" y="434857"/>
                </a:cubicBezTo>
                <a:cubicBezTo>
                  <a:pt x="584009" y="435033"/>
                  <a:pt x="583777" y="435207"/>
                  <a:pt x="583543" y="435382"/>
                </a:cubicBezTo>
                <a:close/>
                <a:moveTo>
                  <a:pt x="1175573" y="205044"/>
                </a:moveTo>
                <a:lnTo>
                  <a:pt x="1192174" y="123700"/>
                </a:lnTo>
                <a:cubicBezTo>
                  <a:pt x="1198445" y="89895"/>
                  <a:pt x="1230933" y="67575"/>
                  <a:pt x="1264738" y="73847"/>
                </a:cubicBezTo>
                <a:cubicBezTo>
                  <a:pt x="1298544" y="80119"/>
                  <a:pt x="1320864" y="112607"/>
                  <a:pt x="1314591" y="146412"/>
                </a:cubicBezTo>
                <a:cubicBezTo>
                  <a:pt x="1314468" y="147075"/>
                  <a:pt x="1314335" y="147735"/>
                  <a:pt x="1314190" y="148394"/>
                </a:cubicBezTo>
                <a:lnTo>
                  <a:pt x="1297797" y="229738"/>
                </a:lnTo>
                <a:cubicBezTo>
                  <a:pt x="1291966" y="258810"/>
                  <a:pt x="1266440" y="279734"/>
                  <a:pt x="1236789" y="279748"/>
                </a:cubicBezTo>
                <a:cubicBezTo>
                  <a:pt x="1232391" y="279717"/>
                  <a:pt x="1228011" y="279230"/>
                  <a:pt x="1223715" y="278296"/>
                </a:cubicBezTo>
                <a:cubicBezTo>
                  <a:pt x="1190283" y="271230"/>
                  <a:pt x="1168797" y="238537"/>
                  <a:pt x="1175573" y="205044"/>
                </a:cubicBezTo>
                <a:close/>
                <a:moveTo>
                  <a:pt x="981964" y="61654"/>
                </a:moveTo>
                <a:cubicBezTo>
                  <a:pt x="1016156" y="58905"/>
                  <a:pt x="1046129" y="84331"/>
                  <a:pt x="1048991" y="118512"/>
                </a:cubicBezTo>
                <a:lnTo>
                  <a:pt x="1055631" y="201517"/>
                </a:lnTo>
                <a:cubicBezTo>
                  <a:pt x="1058381" y="235708"/>
                  <a:pt x="1032954" y="265681"/>
                  <a:pt x="998773" y="268543"/>
                </a:cubicBezTo>
                <a:lnTo>
                  <a:pt x="993585" y="268543"/>
                </a:lnTo>
                <a:cubicBezTo>
                  <a:pt x="961132" y="268655"/>
                  <a:pt x="934036" y="243818"/>
                  <a:pt x="931332" y="211477"/>
                </a:cubicBezTo>
                <a:lnTo>
                  <a:pt x="924691" y="128473"/>
                </a:lnTo>
                <a:cubicBezTo>
                  <a:pt x="922068" y="94210"/>
                  <a:pt x="947704" y="64303"/>
                  <a:pt x="981964" y="61654"/>
                </a:cubicBezTo>
                <a:close/>
                <a:moveTo>
                  <a:pt x="697674" y="285766"/>
                </a:moveTo>
                <a:lnTo>
                  <a:pt x="667170" y="208572"/>
                </a:lnTo>
                <a:cubicBezTo>
                  <a:pt x="654563" y="176541"/>
                  <a:pt x="670311" y="140353"/>
                  <a:pt x="702343" y="127747"/>
                </a:cubicBezTo>
                <a:cubicBezTo>
                  <a:pt x="734374" y="115140"/>
                  <a:pt x="770562" y="130888"/>
                  <a:pt x="783169" y="162920"/>
                </a:cubicBezTo>
                <a:lnTo>
                  <a:pt x="813465" y="240114"/>
                </a:lnTo>
                <a:cubicBezTo>
                  <a:pt x="826891" y="271765"/>
                  <a:pt x="812114" y="308308"/>
                  <a:pt x="780463" y="321734"/>
                </a:cubicBezTo>
                <a:cubicBezTo>
                  <a:pt x="748811" y="335160"/>
                  <a:pt x="712268" y="320383"/>
                  <a:pt x="698842" y="288731"/>
                </a:cubicBezTo>
                <a:cubicBezTo>
                  <a:pt x="698427" y="287754"/>
                  <a:pt x="698039" y="286764"/>
                  <a:pt x="697674" y="285766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8" name="Frihåndsform: figur 67">
            <a:extLst>
              <a:ext uri="{FF2B5EF4-FFF2-40B4-BE49-F238E27FC236}">
                <a16:creationId xmlns:a16="http://schemas.microsoft.com/office/drawing/2014/main" id="{3AD079DE-414F-26A5-3029-E34D694ACD7E}"/>
              </a:ext>
            </a:extLst>
          </p:cNvPr>
          <p:cNvSpPr/>
          <p:nvPr/>
        </p:nvSpPr>
        <p:spPr>
          <a:xfrm rot="1706509">
            <a:off x="5419261" y="3060459"/>
            <a:ext cx="102057" cy="93508"/>
          </a:xfrm>
          <a:custGeom>
            <a:avLst/>
            <a:gdLst>
              <a:gd name="connsiteX0" fmla="*/ 42172 w 102057"/>
              <a:gd name="connsiteY0" fmla="*/ 93503 h 93508"/>
              <a:gd name="connsiteX1" fmla="*/ 5 w 102057"/>
              <a:gd name="connsiteY1" fmla="*/ 52675 h 93508"/>
              <a:gd name="connsiteX2" fmla="*/ 21421 w 102057"/>
              <a:gd name="connsiteY2" fmla="*/ 15686 h 93508"/>
              <a:gd name="connsiteX3" fmla="*/ 39474 w 102057"/>
              <a:gd name="connsiteY3" fmla="*/ 5518 h 93508"/>
              <a:gd name="connsiteX4" fmla="*/ 96540 w 102057"/>
              <a:gd name="connsiteY4" fmla="*/ 21081 h 93508"/>
              <a:gd name="connsiteX5" fmla="*/ 80976 w 102057"/>
              <a:gd name="connsiteY5" fmla="*/ 78147 h 93508"/>
              <a:gd name="connsiteX6" fmla="*/ 62715 w 102057"/>
              <a:gd name="connsiteY6" fmla="*/ 88315 h 93508"/>
              <a:gd name="connsiteX7" fmla="*/ 42172 w 102057"/>
              <a:gd name="connsiteY7" fmla="*/ 93503 h 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57" h="93508">
                <a:moveTo>
                  <a:pt x="42172" y="93503"/>
                </a:moveTo>
                <a:cubicBezTo>
                  <a:pt x="19254" y="93872"/>
                  <a:pt x="375" y="75592"/>
                  <a:pt x="5" y="52675"/>
                </a:cubicBezTo>
                <a:cubicBezTo>
                  <a:pt x="-242" y="37336"/>
                  <a:pt x="7995" y="23111"/>
                  <a:pt x="21421" y="15686"/>
                </a:cubicBezTo>
                <a:lnTo>
                  <a:pt x="39474" y="5518"/>
                </a:lnTo>
                <a:cubicBezTo>
                  <a:pt x="59530" y="-5943"/>
                  <a:pt x="85079" y="1025"/>
                  <a:pt x="96540" y="21081"/>
                </a:cubicBezTo>
                <a:cubicBezTo>
                  <a:pt x="108001" y="41137"/>
                  <a:pt x="101032" y="66686"/>
                  <a:pt x="80976" y="78147"/>
                </a:cubicBezTo>
                <a:lnTo>
                  <a:pt x="62715" y="88315"/>
                </a:lnTo>
                <a:cubicBezTo>
                  <a:pt x="56432" y="91793"/>
                  <a:pt x="49354" y="93580"/>
                  <a:pt x="42172" y="935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grpSp>
        <p:nvGrpSpPr>
          <p:cNvPr id="69" name="Grafikk 56" descr="Bære hode uten ansikt">
            <a:extLst>
              <a:ext uri="{FF2B5EF4-FFF2-40B4-BE49-F238E27FC236}">
                <a16:creationId xmlns:a16="http://schemas.microsoft.com/office/drawing/2014/main" id="{9800244E-1B80-BE47-AD60-17A4E2B026FC}"/>
              </a:ext>
            </a:extLst>
          </p:cNvPr>
          <p:cNvGrpSpPr/>
          <p:nvPr/>
        </p:nvGrpSpPr>
        <p:grpSpPr>
          <a:xfrm rot="20817223">
            <a:off x="6333211" y="1242836"/>
            <a:ext cx="652353" cy="692371"/>
            <a:chOff x="6333211" y="1242836"/>
            <a:chExt cx="652353" cy="692371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70" name="Frihåndsform: figur 69">
              <a:extLst>
                <a:ext uri="{FF2B5EF4-FFF2-40B4-BE49-F238E27FC236}">
                  <a16:creationId xmlns:a16="http://schemas.microsoft.com/office/drawing/2014/main" id="{1A92507B-7CF4-3FBA-4FA9-5C6FC7176647}"/>
                </a:ext>
              </a:extLst>
            </p:cNvPr>
            <p:cNvSpPr/>
            <p:nvPr/>
          </p:nvSpPr>
          <p:spPr>
            <a:xfrm>
              <a:off x="6342056" y="1254784"/>
              <a:ext cx="628495" cy="668884"/>
            </a:xfrm>
            <a:custGeom>
              <a:avLst/>
              <a:gdLst>
                <a:gd name="connsiteX0" fmla="*/ 549479 w 628495"/>
                <a:gd name="connsiteY0" fmla="*/ 252676 h 668884"/>
                <a:gd name="connsiteX1" fmla="*/ 594408 w 628495"/>
                <a:gd name="connsiteY1" fmla="*/ 162856 h 668884"/>
                <a:gd name="connsiteX2" fmla="*/ 565910 w 628495"/>
                <a:gd name="connsiteY2" fmla="*/ 141138 h 668884"/>
                <a:gd name="connsiteX3" fmla="*/ 507578 w 628495"/>
                <a:gd name="connsiteY3" fmla="*/ 171523 h 668884"/>
                <a:gd name="connsiteX4" fmla="*/ 472498 w 628495"/>
                <a:gd name="connsiteY4" fmla="*/ 129041 h 668884"/>
                <a:gd name="connsiteX5" fmla="*/ 496606 w 628495"/>
                <a:gd name="connsiteY5" fmla="*/ 71891 h 668884"/>
                <a:gd name="connsiteX6" fmla="*/ 465897 w 628495"/>
                <a:gd name="connsiteY6" fmla="*/ 64271 h 668884"/>
                <a:gd name="connsiteX7" fmla="*/ 461963 w 628495"/>
                <a:gd name="connsiteY7" fmla="*/ 59985 h 668884"/>
                <a:gd name="connsiteX8" fmla="*/ 465202 w 628495"/>
                <a:gd name="connsiteY8" fmla="*/ 25220 h 668884"/>
                <a:gd name="connsiteX9" fmla="*/ 436627 w 628495"/>
                <a:gd name="connsiteY9" fmla="*/ 33601 h 668884"/>
                <a:gd name="connsiteX10" fmla="*/ 423292 w 628495"/>
                <a:gd name="connsiteY10" fmla="*/ 29029 h 668884"/>
                <a:gd name="connsiteX11" fmla="*/ 420120 w 628495"/>
                <a:gd name="connsiteY11" fmla="*/ 2931 h 668884"/>
                <a:gd name="connsiteX12" fmla="*/ 232001 w 628495"/>
                <a:gd name="connsiteY12" fmla="*/ 55509 h 668884"/>
                <a:gd name="connsiteX13" fmla="*/ 112300 w 628495"/>
                <a:gd name="connsiteY13" fmla="*/ 179334 h 668884"/>
                <a:gd name="connsiteX14" fmla="*/ 5230 w 628495"/>
                <a:gd name="connsiteY14" fmla="*/ 220768 h 668884"/>
                <a:gd name="connsiteX15" fmla="*/ 38329 w 628495"/>
                <a:gd name="connsiteY15" fmla="*/ 304491 h 668884"/>
                <a:gd name="connsiteX16" fmla="*/ 91669 w 628495"/>
                <a:gd name="connsiteY16" fmla="*/ 306303 h 668884"/>
                <a:gd name="connsiteX17" fmla="*/ 77696 w 628495"/>
                <a:gd name="connsiteY17" fmla="*/ 353356 h 668884"/>
                <a:gd name="connsiteX18" fmla="*/ 27290 w 628495"/>
                <a:gd name="connsiteY18" fmla="*/ 583288 h 668884"/>
                <a:gd name="connsiteX19" fmla="*/ 41187 w 628495"/>
                <a:gd name="connsiteY19" fmla="*/ 610531 h 668884"/>
                <a:gd name="connsiteX20" fmla="*/ 56436 w 628495"/>
                <a:gd name="connsiteY20" fmla="*/ 595290 h 668884"/>
                <a:gd name="connsiteX21" fmla="*/ 72562 w 628495"/>
                <a:gd name="connsiteY21" fmla="*/ 607005 h 668884"/>
                <a:gd name="connsiteX22" fmla="*/ 96584 w 628495"/>
                <a:gd name="connsiteY22" fmla="*/ 634629 h 668884"/>
                <a:gd name="connsiteX23" fmla="*/ 120235 w 628495"/>
                <a:gd name="connsiteY23" fmla="*/ 611482 h 668884"/>
                <a:gd name="connsiteX24" fmla="*/ 125159 w 628495"/>
                <a:gd name="connsiteY24" fmla="*/ 620818 h 668884"/>
                <a:gd name="connsiteX25" fmla="*/ 171994 w 628495"/>
                <a:gd name="connsiteY25" fmla="*/ 639106 h 668884"/>
                <a:gd name="connsiteX26" fmla="*/ 198835 w 628495"/>
                <a:gd name="connsiteY26" fmla="*/ 648917 h 668884"/>
                <a:gd name="connsiteX27" fmla="*/ 219161 w 628495"/>
                <a:gd name="connsiteY27" fmla="*/ 666727 h 668884"/>
                <a:gd name="connsiteX28" fmla="*/ 275368 w 628495"/>
                <a:gd name="connsiteY28" fmla="*/ 656442 h 668884"/>
                <a:gd name="connsiteX29" fmla="*/ 328661 w 628495"/>
                <a:gd name="connsiteY29" fmla="*/ 665586 h 668884"/>
                <a:gd name="connsiteX30" fmla="*/ 390116 w 628495"/>
                <a:gd name="connsiteY30" fmla="*/ 670825 h 668884"/>
                <a:gd name="connsiteX31" fmla="*/ 485680 w 628495"/>
                <a:gd name="connsiteY31" fmla="*/ 648631 h 668884"/>
                <a:gd name="connsiteX32" fmla="*/ 523704 w 628495"/>
                <a:gd name="connsiteY32" fmla="*/ 631390 h 668884"/>
                <a:gd name="connsiteX33" fmla="*/ 529876 w 628495"/>
                <a:gd name="connsiteY33" fmla="*/ 628627 h 668884"/>
                <a:gd name="connsiteX34" fmla="*/ 562414 w 628495"/>
                <a:gd name="connsiteY34" fmla="*/ 623104 h 668884"/>
                <a:gd name="connsiteX35" fmla="*/ 592084 w 628495"/>
                <a:gd name="connsiteY35" fmla="*/ 595004 h 668884"/>
                <a:gd name="connsiteX36" fmla="*/ 594580 w 628495"/>
                <a:gd name="connsiteY36" fmla="*/ 596053 h 668884"/>
                <a:gd name="connsiteX37" fmla="*/ 623526 w 628495"/>
                <a:gd name="connsiteY37" fmla="*/ 583765 h 668884"/>
                <a:gd name="connsiteX38" fmla="*/ 576806 w 628495"/>
                <a:gd name="connsiteY38" fmla="*/ 315256 h 668884"/>
                <a:gd name="connsiteX39" fmla="*/ 549479 w 628495"/>
                <a:gd name="connsiteY39" fmla="*/ 252676 h 6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28495" h="668884">
                  <a:moveTo>
                    <a:pt x="549479" y="252676"/>
                  </a:moveTo>
                  <a:cubicBezTo>
                    <a:pt x="575377" y="236102"/>
                    <a:pt x="614497" y="194954"/>
                    <a:pt x="594408" y="162856"/>
                  </a:cubicBezTo>
                  <a:cubicBezTo>
                    <a:pt x="586255" y="150282"/>
                    <a:pt x="574092" y="142376"/>
                    <a:pt x="565910" y="141138"/>
                  </a:cubicBezTo>
                  <a:cubicBezTo>
                    <a:pt x="538373" y="137708"/>
                    <a:pt x="508845" y="144852"/>
                    <a:pt x="507578" y="171523"/>
                  </a:cubicBezTo>
                  <a:cubicBezTo>
                    <a:pt x="499025" y="164093"/>
                    <a:pt x="479318" y="137899"/>
                    <a:pt x="472498" y="129041"/>
                  </a:cubicBezTo>
                  <a:cubicBezTo>
                    <a:pt x="484090" y="109610"/>
                    <a:pt x="488909" y="92560"/>
                    <a:pt x="496606" y="71891"/>
                  </a:cubicBezTo>
                  <a:cubicBezTo>
                    <a:pt x="501721" y="39031"/>
                    <a:pt x="478642" y="62557"/>
                    <a:pt x="465897" y="64271"/>
                  </a:cubicBezTo>
                  <a:cubicBezTo>
                    <a:pt x="463459" y="64557"/>
                    <a:pt x="461468" y="62462"/>
                    <a:pt x="461963" y="59985"/>
                  </a:cubicBezTo>
                  <a:cubicBezTo>
                    <a:pt x="464735" y="46460"/>
                    <a:pt x="478213" y="25029"/>
                    <a:pt x="465202" y="25220"/>
                  </a:cubicBezTo>
                  <a:cubicBezTo>
                    <a:pt x="457267" y="25220"/>
                    <a:pt x="444304" y="31696"/>
                    <a:pt x="436627" y="33601"/>
                  </a:cubicBezTo>
                  <a:cubicBezTo>
                    <a:pt x="430940" y="35031"/>
                    <a:pt x="427264" y="34554"/>
                    <a:pt x="423292" y="29029"/>
                  </a:cubicBezTo>
                  <a:cubicBezTo>
                    <a:pt x="419320" y="23408"/>
                    <a:pt x="441246" y="740"/>
                    <a:pt x="420120" y="2931"/>
                  </a:cubicBezTo>
                  <a:cubicBezTo>
                    <a:pt x="349473" y="31220"/>
                    <a:pt x="291218" y="28362"/>
                    <a:pt x="232001" y="55509"/>
                  </a:cubicBezTo>
                  <a:cubicBezTo>
                    <a:pt x="172784" y="82656"/>
                    <a:pt x="106585" y="133327"/>
                    <a:pt x="112300" y="179334"/>
                  </a:cubicBezTo>
                  <a:cubicBezTo>
                    <a:pt x="61961" y="159902"/>
                    <a:pt x="19556" y="185905"/>
                    <a:pt x="5230" y="220768"/>
                  </a:cubicBezTo>
                  <a:cubicBezTo>
                    <a:pt x="-6581" y="249532"/>
                    <a:pt x="687" y="284299"/>
                    <a:pt x="38329" y="304491"/>
                  </a:cubicBezTo>
                  <a:cubicBezTo>
                    <a:pt x="54674" y="312112"/>
                    <a:pt x="73791" y="310016"/>
                    <a:pt x="91669" y="306303"/>
                  </a:cubicBezTo>
                  <a:cubicBezTo>
                    <a:pt x="91669" y="321923"/>
                    <a:pt x="89679" y="334306"/>
                    <a:pt x="77696" y="353356"/>
                  </a:cubicBezTo>
                  <a:cubicBezTo>
                    <a:pt x="45892" y="426412"/>
                    <a:pt x="18032" y="502993"/>
                    <a:pt x="27290" y="583288"/>
                  </a:cubicBezTo>
                  <a:cubicBezTo>
                    <a:pt x="27376" y="591957"/>
                    <a:pt x="33605" y="609005"/>
                    <a:pt x="41187" y="610531"/>
                  </a:cubicBezTo>
                  <a:cubicBezTo>
                    <a:pt x="46302" y="611577"/>
                    <a:pt x="52283" y="599671"/>
                    <a:pt x="56436" y="595290"/>
                  </a:cubicBezTo>
                  <a:cubicBezTo>
                    <a:pt x="64980" y="585004"/>
                    <a:pt x="75353" y="597099"/>
                    <a:pt x="72562" y="607005"/>
                  </a:cubicBezTo>
                  <a:cubicBezTo>
                    <a:pt x="71667" y="631771"/>
                    <a:pt x="88650" y="634629"/>
                    <a:pt x="96584" y="634629"/>
                  </a:cubicBezTo>
                  <a:cubicBezTo>
                    <a:pt x="110138" y="635390"/>
                    <a:pt x="115796" y="610626"/>
                    <a:pt x="120235" y="611482"/>
                  </a:cubicBezTo>
                  <a:cubicBezTo>
                    <a:pt x="124683" y="612245"/>
                    <a:pt x="125045" y="620532"/>
                    <a:pt x="125159" y="620818"/>
                  </a:cubicBezTo>
                  <a:cubicBezTo>
                    <a:pt x="137542" y="653489"/>
                    <a:pt x="153248" y="641201"/>
                    <a:pt x="171994" y="639106"/>
                  </a:cubicBezTo>
                  <a:cubicBezTo>
                    <a:pt x="179537" y="638248"/>
                    <a:pt x="190501" y="641678"/>
                    <a:pt x="198835" y="648917"/>
                  </a:cubicBezTo>
                  <a:cubicBezTo>
                    <a:pt x="205645" y="655202"/>
                    <a:pt x="210437" y="662632"/>
                    <a:pt x="219161" y="666727"/>
                  </a:cubicBezTo>
                  <a:cubicBezTo>
                    <a:pt x="239640" y="677110"/>
                    <a:pt x="255804" y="658632"/>
                    <a:pt x="275368" y="656442"/>
                  </a:cubicBezTo>
                  <a:cubicBezTo>
                    <a:pt x="293447" y="655107"/>
                    <a:pt x="311325" y="661393"/>
                    <a:pt x="328661" y="665586"/>
                  </a:cubicBezTo>
                  <a:cubicBezTo>
                    <a:pt x="348911" y="670539"/>
                    <a:pt x="369323" y="673111"/>
                    <a:pt x="390116" y="670825"/>
                  </a:cubicBezTo>
                  <a:cubicBezTo>
                    <a:pt x="416710" y="667871"/>
                    <a:pt x="469983" y="658537"/>
                    <a:pt x="485680" y="648631"/>
                  </a:cubicBezTo>
                  <a:cubicBezTo>
                    <a:pt x="503445" y="660537"/>
                    <a:pt x="516551" y="652917"/>
                    <a:pt x="523704" y="631390"/>
                  </a:cubicBezTo>
                  <a:cubicBezTo>
                    <a:pt x="524542" y="628913"/>
                    <a:pt x="527429" y="627581"/>
                    <a:pt x="529876" y="628627"/>
                  </a:cubicBezTo>
                  <a:cubicBezTo>
                    <a:pt x="539716" y="633008"/>
                    <a:pt x="557394" y="632439"/>
                    <a:pt x="562414" y="623104"/>
                  </a:cubicBezTo>
                  <a:cubicBezTo>
                    <a:pt x="568329" y="610912"/>
                    <a:pt x="579378" y="592148"/>
                    <a:pt x="592084" y="595004"/>
                  </a:cubicBezTo>
                  <a:cubicBezTo>
                    <a:pt x="592970" y="595194"/>
                    <a:pt x="593818" y="595576"/>
                    <a:pt x="594580" y="596053"/>
                  </a:cubicBezTo>
                  <a:cubicBezTo>
                    <a:pt x="606457" y="606150"/>
                    <a:pt x="621793" y="598434"/>
                    <a:pt x="623526" y="583765"/>
                  </a:cubicBezTo>
                  <a:cubicBezTo>
                    <a:pt x="641576" y="512709"/>
                    <a:pt x="607343" y="404790"/>
                    <a:pt x="576806" y="315256"/>
                  </a:cubicBezTo>
                  <a:cubicBezTo>
                    <a:pt x="570129" y="296492"/>
                    <a:pt x="558213" y="271058"/>
                    <a:pt x="549479" y="2526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71" name="Grafikk 56" descr="Bære hode uten ansikt">
              <a:extLst>
                <a:ext uri="{FF2B5EF4-FFF2-40B4-BE49-F238E27FC236}">
                  <a16:creationId xmlns:a16="http://schemas.microsoft.com/office/drawing/2014/main" id="{56671A95-761E-D7B4-C926-6BCFDE611EBC}"/>
                </a:ext>
              </a:extLst>
            </p:cNvPr>
            <p:cNvGrpSpPr/>
            <p:nvPr/>
          </p:nvGrpSpPr>
          <p:grpSpPr>
            <a:xfrm>
              <a:off x="6333211" y="1242836"/>
              <a:ext cx="652353" cy="692371"/>
              <a:chOff x="6333211" y="1242836"/>
              <a:chExt cx="652353" cy="692371"/>
            </a:xfrm>
            <a:solidFill>
              <a:srgbClr val="000000"/>
            </a:solidFill>
          </p:grpSpPr>
          <p:sp>
            <p:nvSpPr>
              <p:cNvPr id="72" name="Frihåndsform: figur 71">
                <a:extLst>
                  <a:ext uri="{FF2B5EF4-FFF2-40B4-BE49-F238E27FC236}">
                    <a16:creationId xmlns:a16="http://schemas.microsoft.com/office/drawing/2014/main" id="{85A6ADE6-4BB6-4F69-5D59-F3EC3FB9F486}"/>
                  </a:ext>
                </a:extLst>
              </p:cNvPr>
              <p:cNvSpPr/>
              <p:nvPr/>
            </p:nvSpPr>
            <p:spPr>
              <a:xfrm>
                <a:off x="6659518" y="1497856"/>
                <a:ext cx="326046" cy="437352"/>
              </a:xfrm>
              <a:custGeom>
                <a:avLst/>
                <a:gdLst>
                  <a:gd name="connsiteX0" fmla="*/ 84970 w 326046"/>
                  <a:gd name="connsiteY0" fmla="*/ 440134 h 437352"/>
                  <a:gd name="connsiteX1" fmla="*/ 1027 w 326046"/>
                  <a:gd name="connsiteY1" fmla="*/ 412989 h 437352"/>
                  <a:gd name="connsiteX2" fmla="*/ 122 w 326046"/>
                  <a:gd name="connsiteY2" fmla="*/ 410799 h 437352"/>
                  <a:gd name="connsiteX3" fmla="*/ 1893 w 326046"/>
                  <a:gd name="connsiteY3" fmla="*/ 409273 h 437352"/>
                  <a:gd name="connsiteX4" fmla="*/ 41308 w 326046"/>
                  <a:gd name="connsiteY4" fmla="*/ 420514 h 437352"/>
                  <a:gd name="connsiteX5" fmla="*/ 118613 w 326046"/>
                  <a:gd name="connsiteY5" fmla="*/ 414512 h 437352"/>
                  <a:gd name="connsiteX6" fmla="*/ 151922 w 326046"/>
                  <a:gd name="connsiteY6" fmla="*/ 403941 h 437352"/>
                  <a:gd name="connsiteX7" fmla="*/ 185945 w 326046"/>
                  <a:gd name="connsiteY7" fmla="*/ 400797 h 437352"/>
                  <a:gd name="connsiteX8" fmla="*/ 186174 w 326046"/>
                  <a:gd name="connsiteY8" fmla="*/ 400511 h 437352"/>
                  <a:gd name="connsiteX9" fmla="*/ 185983 w 326046"/>
                  <a:gd name="connsiteY9" fmla="*/ 400606 h 437352"/>
                  <a:gd name="connsiteX10" fmla="*/ 215406 w 326046"/>
                  <a:gd name="connsiteY10" fmla="*/ 370222 h 437352"/>
                  <a:gd name="connsiteX11" fmla="*/ 219654 w 326046"/>
                  <a:gd name="connsiteY11" fmla="*/ 374508 h 437352"/>
                  <a:gd name="connsiteX12" fmla="*/ 228760 w 326046"/>
                  <a:gd name="connsiteY12" fmla="*/ 380317 h 437352"/>
                  <a:gd name="connsiteX13" fmla="*/ 238790 w 326046"/>
                  <a:gd name="connsiteY13" fmla="*/ 367745 h 437352"/>
                  <a:gd name="connsiteX14" fmla="*/ 238790 w 326046"/>
                  <a:gd name="connsiteY14" fmla="*/ 367745 h 437352"/>
                  <a:gd name="connsiteX15" fmla="*/ 285719 w 326046"/>
                  <a:gd name="connsiteY15" fmla="*/ 347170 h 437352"/>
                  <a:gd name="connsiteX16" fmla="*/ 285729 w 326046"/>
                  <a:gd name="connsiteY16" fmla="*/ 347170 h 437352"/>
                  <a:gd name="connsiteX17" fmla="*/ 299674 w 326046"/>
                  <a:gd name="connsiteY17" fmla="*/ 331550 h 437352"/>
                  <a:gd name="connsiteX18" fmla="*/ 262155 w 326046"/>
                  <a:gd name="connsiteY18" fmla="*/ 102950 h 437352"/>
                  <a:gd name="connsiteX19" fmla="*/ 228293 w 326046"/>
                  <a:gd name="connsiteY19" fmla="*/ 4270 h 437352"/>
                  <a:gd name="connsiteX20" fmla="*/ 230493 w 326046"/>
                  <a:gd name="connsiteY20" fmla="*/ 3319 h 437352"/>
                  <a:gd name="connsiteX21" fmla="*/ 303141 w 326046"/>
                  <a:gd name="connsiteY21" fmla="*/ 176006 h 437352"/>
                  <a:gd name="connsiteX22" fmla="*/ 325172 w 326046"/>
                  <a:gd name="connsiteY22" fmla="*/ 317358 h 437352"/>
                  <a:gd name="connsiteX23" fmla="*/ 267517 w 326046"/>
                  <a:gd name="connsiteY23" fmla="*/ 366506 h 437352"/>
                  <a:gd name="connsiteX24" fmla="*/ 261802 w 326046"/>
                  <a:gd name="connsiteY24" fmla="*/ 371841 h 437352"/>
                  <a:gd name="connsiteX25" fmla="*/ 210710 w 326046"/>
                  <a:gd name="connsiteY25" fmla="*/ 398511 h 437352"/>
                  <a:gd name="connsiteX26" fmla="*/ 210691 w 326046"/>
                  <a:gd name="connsiteY26" fmla="*/ 398606 h 437352"/>
                  <a:gd name="connsiteX27" fmla="*/ 210691 w 326046"/>
                  <a:gd name="connsiteY27" fmla="*/ 398606 h 437352"/>
                  <a:gd name="connsiteX28" fmla="*/ 170886 w 326046"/>
                  <a:gd name="connsiteY28" fmla="*/ 419084 h 437352"/>
                  <a:gd name="connsiteX29" fmla="*/ 152141 w 326046"/>
                  <a:gd name="connsiteY29" fmla="*/ 423370 h 437352"/>
                  <a:gd name="connsiteX30" fmla="*/ 84970 w 326046"/>
                  <a:gd name="connsiteY30" fmla="*/ 440134 h 43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26046" h="437352">
                    <a:moveTo>
                      <a:pt x="84970" y="440134"/>
                    </a:moveTo>
                    <a:cubicBezTo>
                      <a:pt x="54710" y="439469"/>
                      <a:pt x="26144" y="431849"/>
                      <a:pt x="1027" y="412989"/>
                    </a:cubicBezTo>
                    <a:cubicBezTo>
                      <a:pt x="246" y="412608"/>
                      <a:pt x="-135" y="411654"/>
                      <a:pt x="122" y="410799"/>
                    </a:cubicBezTo>
                    <a:cubicBezTo>
                      <a:pt x="274" y="409941"/>
                      <a:pt x="1008" y="409273"/>
                      <a:pt x="1893" y="409273"/>
                    </a:cubicBezTo>
                    <a:cubicBezTo>
                      <a:pt x="15143" y="413180"/>
                      <a:pt x="27506" y="418608"/>
                      <a:pt x="41308" y="420514"/>
                    </a:cubicBezTo>
                    <a:cubicBezTo>
                      <a:pt x="67054" y="424133"/>
                      <a:pt x="93810" y="422705"/>
                      <a:pt x="118613" y="414512"/>
                    </a:cubicBezTo>
                    <a:cubicBezTo>
                      <a:pt x="129652" y="410989"/>
                      <a:pt x="140254" y="404797"/>
                      <a:pt x="151922" y="403941"/>
                    </a:cubicBezTo>
                    <a:cubicBezTo>
                      <a:pt x="159704" y="392318"/>
                      <a:pt x="175096" y="395558"/>
                      <a:pt x="185945" y="400797"/>
                    </a:cubicBezTo>
                    <a:cubicBezTo>
                      <a:pt x="186002" y="400702"/>
                      <a:pt x="186126" y="400511"/>
                      <a:pt x="186174" y="400511"/>
                    </a:cubicBezTo>
                    <a:cubicBezTo>
                      <a:pt x="186136" y="400511"/>
                      <a:pt x="186021" y="400702"/>
                      <a:pt x="185983" y="400606"/>
                    </a:cubicBezTo>
                    <a:cubicBezTo>
                      <a:pt x="189641" y="385556"/>
                      <a:pt x="196927" y="362983"/>
                      <a:pt x="215406" y="370222"/>
                    </a:cubicBezTo>
                    <a:cubicBezTo>
                      <a:pt x="217273" y="371173"/>
                      <a:pt x="218778" y="372603"/>
                      <a:pt x="219654" y="374508"/>
                    </a:cubicBezTo>
                    <a:cubicBezTo>
                      <a:pt x="221026" y="378317"/>
                      <a:pt x="224769" y="380603"/>
                      <a:pt x="228760" y="380317"/>
                    </a:cubicBezTo>
                    <a:cubicBezTo>
                      <a:pt x="235361" y="380603"/>
                      <a:pt x="236875" y="372889"/>
                      <a:pt x="238790" y="367745"/>
                    </a:cubicBezTo>
                    <a:lnTo>
                      <a:pt x="238790" y="367745"/>
                    </a:lnTo>
                    <a:cubicBezTo>
                      <a:pt x="244429" y="344219"/>
                      <a:pt x="264869" y="338598"/>
                      <a:pt x="285719" y="347170"/>
                    </a:cubicBezTo>
                    <a:lnTo>
                      <a:pt x="285729" y="347170"/>
                    </a:lnTo>
                    <a:cubicBezTo>
                      <a:pt x="297407" y="352695"/>
                      <a:pt x="297569" y="341933"/>
                      <a:pt x="299674" y="331550"/>
                    </a:cubicBezTo>
                    <a:cubicBezTo>
                      <a:pt x="312894" y="251350"/>
                      <a:pt x="283424" y="180864"/>
                      <a:pt x="262155" y="102950"/>
                    </a:cubicBezTo>
                    <a:cubicBezTo>
                      <a:pt x="252791" y="73326"/>
                      <a:pt x="242038" y="41991"/>
                      <a:pt x="228293" y="4270"/>
                    </a:cubicBezTo>
                    <a:cubicBezTo>
                      <a:pt x="227788" y="3033"/>
                      <a:pt x="229874" y="2175"/>
                      <a:pt x="230493" y="3319"/>
                    </a:cubicBezTo>
                    <a:cubicBezTo>
                      <a:pt x="258173" y="49800"/>
                      <a:pt x="285929" y="119237"/>
                      <a:pt x="303141" y="176006"/>
                    </a:cubicBezTo>
                    <a:cubicBezTo>
                      <a:pt x="316942" y="223250"/>
                      <a:pt x="329658" y="268493"/>
                      <a:pt x="325172" y="317358"/>
                    </a:cubicBezTo>
                    <a:cubicBezTo>
                      <a:pt x="319514" y="357648"/>
                      <a:pt x="314161" y="381556"/>
                      <a:pt x="267517" y="366506"/>
                    </a:cubicBezTo>
                    <a:cubicBezTo>
                      <a:pt x="264002" y="366506"/>
                      <a:pt x="262936" y="368697"/>
                      <a:pt x="261802" y="371841"/>
                    </a:cubicBezTo>
                    <a:cubicBezTo>
                      <a:pt x="255687" y="396890"/>
                      <a:pt x="235351" y="412227"/>
                      <a:pt x="210710" y="398511"/>
                    </a:cubicBezTo>
                    <a:lnTo>
                      <a:pt x="210691" y="398606"/>
                    </a:lnTo>
                    <a:lnTo>
                      <a:pt x="210691" y="398606"/>
                    </a:lnTo>
                    <a:cubicBezTo>
                      <a:pt x="207262" y="419561"/>
                      <a:pt x="190117" y="429563"/>
                      <a:pt x="170886" y="419084"/>
                    </a:cubicBezTo>
                    <a:cubicBezTo>
                      <a:pt x="169267" y="427846"/>
                      <a:pt x="157665" y="429658"/>
                      <a:pt x="152141" y="423370"/>
                    </a:cubicBezTo>
                    <a:cubicBezTo>
                      <a:pt x="132691" y="436420"/>
                      <a:pt x="107916" y="439564"/>
                      <a:pt x="84970" y="4401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3" name="Frihåndsform: figur 72">
                <a:extLst>
                  <a:ext uri="{FF2B5EF4-FFF2-40B4-BE49-F238E27FC236}">
                    <a16:creationId xmlns:a16="http://schemas.microsoft.com/office/drawing/2014/main" id="{6736C88F-3896-3D31-8874-A72EFF87104D}"/>
                  </a:ext>
                </a:extLst>
              </p:cNvPr>
              <p:cNvSpPr/>
              <p:nvPr/>
            </p:nvSpPr>
            <p:spPr>
              <a:xfrm>
                <a:off x="6355678" y="1582158"/>
                <a:ext cx="200729" cy="342955"/>
              </a:xfrm>
              <a:custGeom>
                <a:avLst/>
                <a:gdLst>
                  <a:gd name="connsiteX0" fmla="*/ 191261 w 200729"/>
                  <a:gd name="connsiteY0" fmla="*/ 345737 h 342955"/>
                  <a:gd name="connsiteX1" fmla="*/ 178460 w 200729"/>
                  <a:gd name="connsiteY1" fmla="*/ 333449 h 342955"/>
                  <a:gd name="connsiteX2" fmla="*/ 161848 w 200729"/>
                  <a:gd name="connsiteY2" fmla="*/ 315445 h 342955"/>
                  <a:gd name="connsiteX3" fmla="*/ 104146 w 200729"/>
                  <a:gd name="connsiteY3" fmla="*/ 306397 h 342955"/>
                  <a:gd name="connsiteX4" fmla="*/ 51063 w 200729"/>
                  <a:gd name="connsiteY4" fmla="*/ 278394 h 342955"/>
                  <a:gd name="connsiteX5" fmla="*/ 5181 w 200729"/>
                  <a:gd name="connsiteY5" fmla="*/ 266011 h 342955"/>
                  <a:gd name="connsiteX6" fmla="*/ 2009 w 200729"/>
                  <a:gd name="connsiteY6" fmla="*/ 191144 h 342955"/>
                  <a:gd name="connsiteX7" fmla="*/ 55187 w 200729"/>
                  <a:gd name="connsiteY7" fmla="*/ 32553 h 342955"/>
                  <a:gd name="connsiteX8" fmla="*/ 76275 w 200729"/>
                  <a:gd name="connsiteY8" fmla="*/ 2837 h 342955"/>
                  <a:gd name="connsiteX9" fmla="*/ 61912 w 200729"/>
                  <a:gd name="connsiteY9" fmla="*/ 42269 h 342955"/>
                  <a:gd name="connsiteX10" fmla="*/ 29327 w 200729"/>
                  <a:gd name="connsiteY10" fmla="*/ 268583 h 342955"/>
                  <a:gd name="connsiteX11" fmla="*/ 44833 w 200729"/>
                  <a:gd name="connsiteY11" fmla="*/ 254582 h 342955"/>
                  <a:gd name="connsiteX12" fmla="*/ 72808 w 200729"/>
                  <a:gd name="connsiteY12" fmla="*/ 286489 h 342955"/>
                  <a:gd name="connsiteX13" fmla="*/ 94954 w 200729"/>
                  <a:gd name="connsiteY13" fmla="*/ 281538 h 342955"/>
                  <a:gd name="connsiteX14" fmla="*/ 105765 w 200729"/>
                  <a:gd name="connsiteY14" fmla="*/ 272964 h 342955"/>
                  <a:gd name="connsiteX15" fmla="*/ 118147 w 200729"/>
                  <a:gd name="connsiteY15" fmla="*/ 284775 h 342955"/>
                  <a:gd name="connsiteX16" fmla="*/ 133263 w 200729"/>
                  <a:gd name="connsiteY16" fmla="*/ 305539 h 342955"/>
                  <a:gd name="connsiteX17" fmla="*/ 162134 w 200729"/>
                  <a:gd name="connsiteY17" fmla="*/ 308778 h 342955"/>
                  <a:gd name="connsiteX18" fmla="*/ 200538 w 200729"/>
                  <a:gd name="connsiteY18" fmla="*/ 333735 h 342955"/>
                  <a:gd name="connsiteX19" fmla="*/ 191261 w 200729"/>
                  <a:gd name="connsiteY19" fmla="*/ 345737 h 34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0729" h="342955">
                    <a:moveTo>
                      <a:pt x="191261" y="345737"/>
                    </a:moveTo>
                    <a:cubicBezTo>
                      <a:pt x="184346" y="345737"/>
                      <a:pt x="181060" y="338876"/>
                      <a:pt x="178460" y="333449"/>
                    </a:cubicBezTo>
                    <a:cubicBezTo>
                      <a:pt x="175269" y="325638"/>
                      <a:pt x="169096" y="319543"/>
                      <a:pt x="161848" y="315445"/>
                    </a:cubicBezTo>
                    <a:cubicBezTo>
                      <a:pt x="150237" y="339449"/>
                      <a:pt x="112928" y="328019"/>
                      <a:pt x="104146" y="306397"/>
                    </a:cubicBezTo>
                    <a:cubicBezTo>
                      <a:pt x="79066" y="330686"/>
                      <a:pt x="49901" y="310113"/>
                      <a:pt x="51063" y="278394"/>
                    </a:cubicBezTo>
                    <a:cubicBezTo>
                      <a:pt x="31879" y="300588"/>
                      <a:pt x="13096" y="292014"/>
                      <a:pt x="5181" y="266011"/>
                    </a:cubicBezTo>
                    <a:cubicBezTo>
                      <a:pt x="-725" y="243247"/>
                      <a:pt x="-1191" y="217528"/>
                      <a:pt x="2009" y="191144"/>
                    </a:cubicBezTo>
                    <a:cubicBezTo>
                      <a:pt x="8800" y="135042"/>
                      <a:pt x="32098" y="75416"/>
                      <a:pt x="55187" y="32553"/>
                    </a:cubicBezTo>
                    <a:cubicBezTo>
                      <a:pt x="61273" y="21791"/>
                      <a:pt x="74218" y="1597"/>
                      <a:pt x="76275" y="2837"/>
                    </a:cubicBezTo>
                    <a:cubicBezTo>
                      <a:pt x="78342" y="4074"/>
                      <a:pt x="66131" y="29314"/>
                      <a:pt x="61912" y="42269"/>
                    </a:cubicBezTo>
                    <a:cubicBezTo>
                      <a:pt x="41147" y="97896"/>
                      <a:pt x="1466" y="212005"/>
                      <a:pt x="29327" y="268583"/>
                    </a:cubicBezTo>
                    <a:cubicBezTo>
                      <a:pt x="33384" y="264297"/>
                      <a:pt x="40690" y="258867"/>
                      <a:pt x="44833" y="254582"/>
                    </a:cubicBezTo>
                    <a:cubicBezTo>
                      <a:pt x="64083" y="242103"/>
                      <a:pt x="71370" y="272774"/>
                      <a:pt x="72808" y="286489"/>
                    </a:cubicBezTo>
                    <a:cubicBezTo>
                      <a:pt x="75466" y="301539"/>
                      <a:pt x="91249" y="295254"/>
                      <a:pt x="94954" y="281538"/>
                    </a:cubicBezTo>
                    <a:cubicBezTo>
                      <a:pt x="96297" y="276776"/>
                      <a:pt x="100631" y="272774"/>
                      <a:pt x="105765" y="272964"/>
                    </a:cubicBezTo>
                    <a:cubicBezTo>
                      <a:pt x="112527" y="272678"/>
                      <a:pt x="116566" y="278871"/>
                      <a:pt x="118147" y="284775"/>
                    </a:cubicBezTo>
                    <a:cubicBezTo>
                      <a:pt x="121367" y="293158"/>
                      <a:pt x="125462" y="302397"/>
                      <a:pt x="133263" y="305539"/>
                    </a:cubicBezTo>
                    <a:cubicBezTo>
                      <a:pt x="142884" y="311064"/>
                      <a:pt x="159229" y="292110"/>
                      <a:pt x="162134" y="308778"/>
                    </a:cubicBezTo>
                    <a:cubicBezTo>
                      <a:pt x="177450" y="307637"/>
                      <a:pt x="197024" y="318685"/>
                      <a:pt x="200538" y="333735"/>
                    </a:cubicBezTo>
                    <a:cubicBezTo>
                      <a:pt x="201862" y="339544"/>
                      <a:pt x="197376" y="345832"/>
                      <a:pt x="191261" y="3457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4" name="Frihåndsform: figur 73">
                <a:extLst>
                  <a:ext uri="{FF2B5EF4-FFF2-40B4-BE49-F238E27FC236}">
                    <a16:creationId xmlns:a16="http://schemas.microsoft.com/office/drawing/2014/main" id="{C2D060F0-4FD8-8FA8-B429-3FFEC8E34B80}"/>
                  </a:ext>
                </a:extLst>
              </p:cNvPr>
              <p:cNvSpPr/>
              <p:nvPr/>
            </p:nvSpPr>
            <p:spPr>
              <a:xfrm>
                <a:off x="6333211" y="1414623"/>
                <a:ext cx="143010" cy="159697"/>
              </a:xfrm>
              <a:custGeom>
                <a:avLst/>
                <a:gdLst>
                  <a:gd name="connsiteX0" fmla="*/ 71930 w 143010"/>
                  <a:gd name="connsiteY0" fmla="*/ 162466 h 159697"/>
                  <a:gd name="connsiteX1" fmla="*/ 6303 w 143010"/>
                  <a:gd name="connsiteY1" fmla="*/ 54642 h 159697"/>
                  <a:gd name="connsiteX2" fmla="*/ 122346 w 143010"/>
                  <a:gd name="connsiteY2" fmla="*/ 15305 h 159697"/>
                  <a:gd name="connsiteX3" fmla="*/ 143053 w 143010"/>
                  <a:gd name="connsiteY3" fmla="*/ 39973 h 159697"/>
                  <a:gd name="connsiteX4" fmla="*/ 37268 w 143010"/>
                  <a:gd name="connsiteY4" fmla="*/ 41499 h 159697"/>
                  <a:gd name="connsiteX5" fmla="*/ 100267 w 143010"/>
                  <a:gd name="connsiteY5" fmla="*/ 137035 h 159697"/>
                  <a:gd name="connsiteX6" fmla="*/ 107144 w 143010"/>
                  <a:gd name="connsiteY6" fmla="*/ 139986 h 159697"/>
                  <a:gd name="connsiteX7" fmla="*/ 71930 w 143010"/>
                  <a:gd name="connsiteY7" fmla="*/ 162466 h 15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10" h="159697">
                    <a:moveTo>
                      <a:pt x="71930" y="162466"/>
                    </a:moveTo>
                    <a:cubicBezTo>
                      <a:pt x="18323" y="163133"/>
                      <a:pt x="-14357" y="101412"/>
                      <a:pt x="6303" y="54642"/>
                    </a:cubicBezTo>
                    <a:cubicBezTo>
                      <a:pt x="22400" y="9017"/>
                      <a:pt x="81941" y="-12795"/>
                      <a:pt x="122346" y="15305"/>
                    </a:cubicBezTo>
                    <a:cubicBezTo>
                      <a:pt x="130394" y="21114"/>
                      <a:pt x="141519" y="31021"/>
                      <a:pt x="143053" y="39973"/>
                    </a:cubicBezTo>
                    <a:cubicBezTo>
                      <a:pt x="115316" y="14542"/>
                      <a:pt x="63548" y="10161"/>
                      <a:pt x="37268" y="41499"/>
                    </a:cubicBezTo>
                    <a:cubicBezTo>
                      <a:pt x="-5775" y="90075"/>
                      <a:pt x="37125" y="160657"/>
                      <a:pt x="100267" y="137035"/>
                    </a:cubicBezTo>
                    <a:cubicBezTo>
                      <a:pt x="102943" y="136272"/>
                      <a:pt x="105982" y="137414"/>
                      <a:pt x="107144" y="139986"/>
                    </a:cubicBezTo>
                    <a:cubicBezTo>
                      <a:pt x="109658" y="155132"/>
                      <a:pt x="83960" y="162847"/>
                      <a:pt x="71930" y="1624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5" name="Frihåndsform: figur 74">
                <a:extLst>
                  <a:ext uri="{FF2B5EF4-FFF2-40B4-BE49-F238E27FC236}">
                    <a16:creationId xmlns:a16="http://schemas.microsoft.com/office/drawing/2014/main" id="{D33DD0BA-4965-6B3D-B930-AE1FD96BF4DD}"/>
                  </a:ext>
                </a:extLst>
              </p:cNvPr>
              <p:cNvSpPr/>
              <p:nvPr/>
            </p:nvSpPr>
            <p:spPr>
              <a:xfrm>
                <a:off x="6377682" y="1469701"/>
                <a:ext cx="87705" cy="42220"/>
              </a:xfrm>
              <a:custGeom>
                <a:avLst/>
                <a:gdLst>
                  <a:gd name="connsiteX0" fmla="*/ 50491 w 87705"/>
                  <a:gd name="connsiteY0" fmla="*/ 44998 h 42220"/>
                  <a:gd name="connsiteX1" fmla="*/ 53882 w 87705"/>
                  <a:gd name="connsiteY1" fmla="*/ 23662 h 42220"/>
                  <a:gd name="connsiteX2" fmla="*/ 8895 w 87705"/>
                  <a:gd name="connsiteY2" fmla="*/ 29852 h 42220"/>
                  <a:gd name="connsiteX3" fmla="*/ 10295 w 87705"/>
                  <a:gd name="connsiteY3" fmla="*/ 30615 h 42220"/>
                  <a:gd name="connsiteX4" fmla="*/ 3409 w 87705"/>
                  <a:gd name="connsiteY4" fmla="*/ 31950 h 42220"/>
                  <a:gd name="connsiteX5" fmla="*/ 761 w 87705"/>
                  <a:gd name="connsiteY5" fmla="*/ 27471 h 42220"/>
                  <a:gd name="connsiteX6" fmla="*/ 77466 w 87705"/>
                  <a:gd name="connsiteY6" fmla="*/ 5375 h 42220"/>
                  <a:gd name="connsiteX7" fmla="*/ 86048 w 87705"/>
                  <a:gd name="connsiteY7" fmla="*/ 23185 h 42220"/>
                  <a:gd name="connsiteX8" fmla="*/ 57368 w 87705"/>
                  <a:gd name="connsiteY8" fmla="*/ 24329 h 42220"/>
                  <a:gd name="connsiteX9" fmla="*/ 54367 w 87705"/>
                  <a:gd name="connsiteY9" fmla="*/ 41759 h 42220"/>
                  <a:gd name="connsiteX10" fmla="*/ 50491 w 87705"/>
                  <a:gd name="connsiteY10" fmla="*/ 44998 h 42220"/>
                  <a:gd name="connsiteX11" fmla="*/ 50491 w 87705"/>
                  <a:gd name="connsiteY11" fmla="*/ 44998 h 4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705" h="42220">
                    <a:moveTo>
                      <a:pt x="50491" y="44998"/>
                    </a:moveTo>
                    <a:cubicBezTo>
                      <a:pt x="39823" y="43093"/>
                      <a:pt x="48567" y="27662"/>
                      <a:pt x="53882" y="23662"/>
                    </a:cubicBezTo>
                    <a:cubicBezTo>
                      <a:pt x="38642" y="21853"/>
                      <a:pt x="23202" y="24520"/>
                      <a:pt x="8895" y="29852"/>
                    </a:cubicBezTo>
                    <a:lnTo>
                      <a:pt x="10295" y="30615"/>
                    </a:lnTo>
                    <a:cubicBezTo>
                      <a:pt x="12629" y="32329"/>
                      <a:pt x="3713" y="31664"/>
                      <a:pt x="3409" y="31950"/>
                    </a:cubicBezTo>
                    <a:cubicBezTo>
                      <a:pt x="827" y="32806"/>
                      <a:pt x="-1049" y="29378"/>
                      <a:pt x="761" y="27471"/>
                    </a:cubicBezTo>
                    <a:cubicBezTo>
                      <a:pt x="18906" y="6230"/>
                      <a:pt x="50919" y="-1864"/>
                      <a:pt x="77466" y="5375"/>
                    </a:cubicBezTo>
                    <a:cubicBezTo>
                      <a:pt x="85114" y="8233"/>
                      <a:pt x="90705" y="16232"/>
                      <a:pt x="86048" y="23185"/>
                    </a:cubicBezTo>
                    <a:cubicBezTo>
                      <a:pt x="78542" y="31473"/>
                      <a:pt x="66626" y="26139"/>
                      <a:pt x="57368" y="24329"/>
                    </a:cubicBezTo>
                    <a:cubicBezTo>
                      <a:pt x="55806" y="30043"/>
                      <a:pt x="55091" y="35854"/>
                      <a:pt x="54367" y="41759"/>
                    </a:cubicBezTo>
                    <a:cubicBezTo>
                      <a:pt x="54158" y="43665"/>
                      <a:pt x="52443" y="45093"/>
                      <a:pt x="50491" y="44998"/>
                    </a:cubicBezTo>
                    <a:lnTo>
                      <a:pt x="50491" y="4499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6" name="Frihåndsform: figur 75">
                <a:extLst>
                  <a:ext uri="{FF2B5EF4-FFF2-40B4-BE49-F238E27FC236}">
                    <a16:creationId xmlns:a16="http://schemas.microsoft.com/office/drawing/2014/main" id="{0D596545-C670-F074-850E-1986CD1FA054}"/>
                  </a:ext>
                </a:extLst>
              </p:cNvPr>
              <p:cNvSpPr/>
              <p:nvPr/>
            </p:nvSpPr>
            <p:spPr>
              <a:xfrm>
                <a:off x="6853141" y="1386560"/>
                <a:ext cx="96906" cy="115485"/>
              </a:xfrm>
              <a:custGeom>
                <a:avLst/>
                <a:gdLst>
                  <a:gd name="connsiteX0" fmla="*/ 54167 w 96906"/>
                  <a:gd name="connsiteY0" fmla="*/ 118233 h 115485"/>
                  <a:gd name="connsiteX1" fmla="*/ 43566 w 96906"/>
                  <a:gd name="connsiteY1" fmla="*/ 105946 h 115485"/>
                  <a:gd name="connsiteX2" fmla="*/ 69779 w 96906"/>
                  <a:gd name="connsiteY2" fmla="*/ 76610 h 115485"/>
                  <a:gd name="connsiteX3" fmla="*/ 17896 w 96906"/>
                  <a:gd name="connsiteY3" fmla="*/ 19270 h 115485"/>
                  <a:gd name="connsiteX4" fmla="*/ 1408 w 96906"/>
                  <a:gd name="connsiteY4" fmla="*/ 27936 h 115485"/>
                  <a:gd name="connsiteX5" fmla="*/ 65 w 96906"/>
                  <a:gd name="connsiteY5" fmla="*/ 27746 h 115485"/>
                  <a:gd name="connsiteX6" fmla="*/ 58968 w 96906"/>
                  <a:gd name="connsiteY6" fmla="*/ 4029 h 115485"/>
                  <a:gd name="connsiteX7" fmla="*/ 54167 w 96906"/>
                  <a:gd name="connsiteY7" fmla="*/ 118233 h 115485"/>
                  <a:gd name="connsiteX8" fmla="*/ 54167 w 96906"/>
                  <a:gd name="connsiteY8" fmla="*/ 118233 h 11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906" h="115485">
                    <a:moveTo>
                      <a:pt x="54167" y="118233"/>
                    </a:moveTo>
                    <a:cubicBezTo>
                      <a:pt x="46395" y="118710"/>
                      <a:pt x="39613" y="114233"/>
                      <a:pt x="43566" y="105946"/>
                    </a:cubicBezTo>
                    <a:cubicBezTo>
                      <a:pt x="48348" y="93374"/>
                      <a:pt x="63673" y="88802"/>
                      <a:pt x="69779" y="76610"/>
                    </a:cubicBezTo>
                    <a:cubicBezTo>
                      <a:pt x="92525" y="35652"/>
                      <a:pt x="59073" y="7268"/>
                      <a:pt x="17896" y="19270"/>
                    </a:cubicBezTo>
                    <a:cubicBezTo>
                      <a:pt x="11334" y="20507"/>
                      <a:pt x="5952" y="21937"/>
                      <a:pt x="1408" y="27936"/>
                    </a:cubicBezTo>
                    <a:cubicBezTo>
                      <a:pt x="1094" y="28508"/>
                      <a:pt x="208" y="28413"/>
                      <a:pt x="65" y="27746"/>
                    </a:cubicBezTo>
                    <a:cubicBezTo>
                      <a:pt x="-1116" y="5838"/>
                      <a:pt x="42633" y="-162"/>
                      <a:pt x="58968" y="4029"/>
                    </a:cubicBezTo>
                    <a:cubicBezTo>
                      <a:pt x="116051" y="16316"/>
                      <a:pt x="104117" y="105567"/>
                      <a:pt x="54167" y="118233"/>
                    </a:cubicBezTo>
                    <a:lnTo>
                      <a:pt x="54167" y="11823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7" name="Frihåndsform: figur 76">
                <a:extLst>
                  <a:ext uri="{FF2B5EF4-FFF2-40B4-BE49-F238E27FC236}">
                    <a16:creationId xmlns:a16="http://schemas.microsoft.com/office/drawing/2014/main" id="{D9FCC18F-02B4-4F62-7437-C0E23BCF393D}"/>
                  </a:ext>
                </a:extLst>
              </p:cNvPr>
              <p:cNvSpPr/>
              <p:nvPr/>
            </p:nvSpPr>
            <p:spPr>
              <a:xfrm>
                <a:off x="6805345" y="1375696"/>
                <a:ext cx="111623" cy="122315"/>
              </a:xfrm>
              <a:custGeom>
                <a:avLst/>
                <a:gdLst>
                  <a:gd name="connsiteX0" fmla="*/ 80209 w 111623"/>
                  <a:gd name="connsiteY0" fmla="*/ 125097 h 122315"/>
                  <a:gd name="connsiteX1" fmla="*/ 55005 w 111623"/>
                  <a:gd name="connsiteY1" fmla="*/ 93092 h 122315"/>
                  <a:gd name="connsiteX2" fmla="*/ 294 w 111623"/>
                  <a:gd name="connsiteY2" fmla="*/ 5653 h 122315"/>
                  <a:gd name="connsiteX3" fmla="*/ 1789 w 111623"/>
                  <a:gd name="connsiteY3" fmla="*/ 2795 h 122315"/>
                  <a:gd name="connsiteX4" fmla="*/ 66045 w 111623"/>
                  <a:gd name="connsiteY4" fmla="*/ 69089 h 122315"/>
                  <a:gd name="connsiteX5" fmla="*/ 100744 w 111623"/>
                  <a:gd name="connsiteY5" fmla="*/ 52802 h 122315"/>
                  <a:gd name="connsiteX6" fmla="*/ 101497 w 111623"/>
                  <a:gd name="connsiteY6" fmla="*/ 69470 h 122315"/>
                  <a:gd name="connsiteX7" fmla="*/ 68912 w 111623"/>
                  <a:gd name="connsiteY7" fmla="*/ 75091 h 122315"/>
                  <a:gd name="connsiteX8" fmla="*/ 85190 w 111623"/>
                  <a:gd name="connsiteY8" fmla="*/ 109096 h 122315"/>
                  <a:gd name="connsiteX9" fmla="*/ 80209 w 111623"/>
                  <a:gd name="connsiteY9" fmla="*/ 125097 h 12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623" h="122315">
                    <a:moveTo>
                      <a:pt x="80209" y="125097"/>
                    </a:moveTo>
                    <a:cubicBezTo>
                      <a:pt x="63692" y="124525"/>
                      <a:pt x="58711" y="105856"/>
                      <a:pt x="55005" y="93092"/>
                    </a:cubicBezTo>
                    <a:cubicBezTo>
                      <a:pt x="45776" y="58994"/>
                      <a:pt x="23192" y="31656"/>
                      <a:pt x="294" y="5653"/>
                    </a:cubicBezTo>
                    <a:cubicBezTo>
                      <a:pt x="-354" y="4511"/>
                      <a:pt x="284" y="2605"/>
                      <a:pt x="1789" y="2795"/>
                    </a:cubicBezTo>
                    <a:cubicBezTo>
                      <a:pt x="29726" y="13274"/>
                      <a:pt x="52529" y="42325"/>
                      <a:pt x="66045" y="69089"/>
                    </a:cubicBezTo>
                    <a:cubicBezTo>
                      <a:pt x="74941" y="59376"/>
                      <a:pt x="87362" y="53755"/>
                      <a:pt x="100744" y="52802"/>
                    </a:cubicBezTo>
                    <a:cubicBezTo>
                      <a:pt x="115003" y="51946"/>
                      <a:pt x="115346" y="70424"/>
                      <a:pt x="101497" y="69470"/>
                    </a:cubicBezTo>
                    <a:cubicBezTo>
                      <a:pt x="89962" y="68042"/>
                      <a:pt x="79189" y="71091"/>
                      <a:pt x="68912" y="75091"/>
                    </a:cubicBezTo>
                    <a:cubicBezTo>
                      <a:pt x="74627" y="86425"/>
                      <a:pt x="76532" y="99380"/>
                      <a:pt x="85190" y="109096"/>
                    </a:cubicBezTo>
                    <a:cubicBezTo>
                      <a:pt x="91258" y="114144"/>
                      <a:pt x="88286" y="124620"/>
                      <a:pt x="80209" y="1250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8" name="Frihåndsform: figur 77">
                <a:extLst>
                  <a:ext uri="{FF2B5EF4-FFF2-40B4-BE49-F238E27FC236}">
                    <a16:creationId xmlns:a16="http://schemas.microsoft.com/office/drawing/2014/main" id="{12085E52-7A58-541B-F234-B34D9D32F2D3}"/>
                  </a:ext>
                </a:extLst>
              </p:cNvPr>
              <p:cNvSpPr/>
              <p:nvPr/>
            </p:nvSpPr>
            <p:spPr>
              <a:xfrm>
                <a:off x="6452360" y="1242836"/>
                <a:ext cx="397670" cy="181547"/>
              </a:xfrm>
              <a:custGeom>
                <a:avLst/>
                <a:gdLst>
                  <a:gd name="connsiteX0" fmla="*/ 9321 w 397670"/>
                  <a:gd name="connsiteY0" fmla="*/ 184329 h 181547"/>
                  <a:gd name="connsiteX1" fmla="*/ 6683 w 397670"/>
                  <a:gd name="connsiteY1" fmla="*/ 152324 h 181547"/>
                  <a:gd name="connsiteX2" fmla="*/ 79740 w 397670"/>
                  <a:gd name="connsiteY2" fmla="*/ 78315 h 181547"/>
                  <a:gd name="connsiteX3" fmla="*/ 223338 w 397670"/>
                  <a:gd name="connsiteY3" fmla="*/ 29548 h 181547"/>
                  <a:gd name="connsiteX4" fmla="*/ 322160 w 397670"/>
                  <a:gd name="connsiteY4" fmla="*/ 2782 h 181547"/>
                  <a:gd name="connsiteX5" fmla="*/ 323684 w 397670"/>
                  <a:gd name="connsiteY5" fmla="*/ 36215 h 181547"/>
                  <a:gd name="connsiteX6" fmla="*/ 359651 w 397670"/>
                  <a:gd name="connsiteY6" fmla="*/ 27643 h 181547"/>
                  <a:gd name="connsiteX7" fmla="*/ 371595 w 397670"/>
                  <a:gd name="connsiteY7" fmla="*/ 39550 h 181547"/>
                  <a:gd name="connsiteX8" fmla="*/ 366042 w 397670"/>
                  <a:gd name="connsiteY8" fmla="*/ 60123 h 181547"/>
                  <a:gd name="connsiteX9" fmla="*/ 397598 w 397670"/>
                  <a:gd name="connsiteY9" fmla="*/ 67838 h 181547"/>
                  <a:gd name="connsiteX10" fmla="*/ 384911 w 397670"/>
                  <a:gd name="connsiteY10" fmla="*/ 110510 h 181547"/>
                  <a:gd name="connsiteX11" fmla="*/ 365251 w 397670"/>
                  <a:gd name="connsiteY11" fmla="*/ 135560 h 181547"/>
                  <a:gd name="connsiteX12" fmla="*/ 376043 w 397670"/>
                  <a:gd name="connsiteY12" fmla="*/ 77077 h 181547"/>
                  <a:gd name="connsiteX13" fmla="*/ 351364 w 397670"/>
                  <a:gd name="connsiteY13" fmla="*/ 88030 h 181547"/>
                  <a:gd name="connsiteX14" fmla="*/ 341868 w 397670"/>
                  <a:gd name="connsiteY14" fmla="*/ 75647 h 181547"/>
                  <a:gd name="connsiteX15" fmla="*/ 348649 w 397670"/>
                  <a:gd name="connsiteY15" fmla="*/ 50312 h 181547"/>
                  <a:gd name="connsiteX16" fmla="*/ 305206 w 397670"/>
                  <a:gd name="connsiteY16" fmla="*/ 28499 h 181547"/>
                  <a:gd name="connsiteX17" fmla="*/ 125479 w 397670"/>
                  <a:gd name="connsiteY17" fmla="*/ 76124 h 181547"/>
                  <a:gd name="connsiteX18" fmla="*/ 12931 w 397670"/>
                  <a:gd name="connsiteY18" fmla="*/ 162135 h 181547"/>
                  <a:gd name="connsiteX19" fmla="*/ 7483 w 397670"/>
                  <a:gd name="connsiteY19" fmla="*/ 176899 h 181547"/>
                  <a:gd name="connsiteX20" fmla="*/ 14579 w 397670"/>
                  <a:gd name="connsiteY20" fmla="*/ 181471 h 181547"/>
                  <a:gd name="connsiteX21" fmla="*/ 9321 w 397670"/>
                  <a:gd name="connsiteY21" fmla="*/ 184329 h 18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7670" h="181547">
                    <a:moveTo>
                      <a:pt x="9321" y="184329"/>
                    </a:moveTo>
                    <a:cubicBezTo>
                      <a:pt x="-6871" y="181566"/>
                      <a:pt x="2101" y="161563"/>
                      <a:pt x="6683" y="152324"/>
                    </a:cubicBezTo>
                    <a:cubicBezTo>
                      <a:pt x="23609" y="119559"/>
                      <a:pt x="49488" y="95937"/>
                      <a:pt x="79740" y="78315"/>
                    </a:cubicBezTo>
                    <a:cubicBezTo>
                      <a:pt x="123126" y="52979"/>
                      <a:pt x="175504" y="39836"/>
                      <a:pt x="223338" y="29548"/>
                    </a:cubicBezTo>
                    <a:cubicBezTo>
                      <a:pt x="256247" y="22595"/>
                      <a:pt x="289804" y="13546"/>
                      <a:pt x="322160" y="2782"/>
                    </a:cubicBezTo>
                    <a:cubicBezTo>
                      <a:pt x="341563" y="7258"/>
                      <a:pt x="323675" y="24309"/>
                      <a:pt x="323684" y="36215"/>
                    </a:cubicBezTo>
                    <a:lnTo>
                      <a:pt x="359651" y="27643"/>
                    </a:lnTo>
                    <a:cubicBezTo>
                      <a:pt x="366528" y="25736"/>
                      <a:pt x="373776" y="32596"/>
                      <a:pt x="371595" y="39550"/>
                    </a:cubicBezTo>
                    <a:cubicBezTo>
                      <a:pt x="371595" y="39550"/>
                      <a:pt x="366042" y="60123"/>
                      <a:pt x="366042" y="60123"/>
                    </a:cubicBezTo>
                    <a:cubicBezTo>
                      <a:pt x="376415" y="57074"/>
                      <a:pt x="399532" y="49454"/>
                      <a:pt x="397598" y="67838"/>
                    </a:cubicBezTo>
                    <a:cubicBezTo>
                      <a:pt x="394912" y="82412"/>
                      <a:pt x="390359" y="96795"/>
                      <a:pt x="384911" y="110510"/>
                    </a:cubicBezTo>
                    <a:cubicBezTo>
                      <a:pt x="380891" y="120131"/>
                      <a:pt x="376234" y="132797"/>
                      <a:pt x="365251" y="135560"/>
                    </a:cubicBezTo>
                    <a:cubicBezTo>
                      <a:pt x="346173" y="132988"/>
                      <a:pt x="376215" y="90030"/>
                      <a:pt x="376043" y="77077"/>
                    </a:cubicBezTo>
                    <a:cubicBezTo>
                      <a:pt x="366918" y="78696"/>
                      <a:pt x="359956" y="85840"/>
                      <a:pt x="351364" y="88030"/>
                    </a:cubicBezTo>
                    <a:cubicBezTo>
                      <a:pt x="345277" y="87935"/>
                      <a:pt x="340305" y="81554"/>
                      <a:pt x="341868" y="75647"/>
                    </a:cubicBezTo>
                    <a:cubicBezTo>
                      <a:pt x="341868" y="75647"/>
                      <a:pt x="348649" y="50312"/>
                      <a:pt x="348649" y="50312"/>
                    </a:cubicBezTo>
                    <a:cubicBezTo>
                      <a:pt x="321741" y="55074"/>
                      <a:pt x="296767" y="73078"/>
                      <a:pt x="305206" y="28499"/>
                    </a:cubicBezTo>
                    <a:cubicBezTo>
                      <a:pt x="247713" y="46121"/>
                      <a:pt x="182638" y="54502"/>
                      <a:pt x="125479" y="76124"/>
                    </a:cubicBezTo>
                    <a:cubicBezTo>
                      <a:pt x="80587" y="93079"/>
                      <a:pt x="40573" y="118131"/>
                      <a:pt x="12931" y="162135"/>
                    </a:cubicBezTo>
                    <a:cubicBezTo>
                      <a:pt x="10464" y="166612"/>
                      <a:pt x="6816" y="171565"/>
                      <a:pt x="7483" y="176899"/>
                    </a:cubicBezTo>
                    <a:cubicBezTo>
                      <a:pt x="8207" y="179281"/>
                      <a:pt x="11883" y="181852"/>
                      <a:pt x="14579" y="181471"/>
                    </a:cubicBezTo>
                    <a:cubicBezTo>
                      <a:pt x="13979" y="183376"/>
                      <a:pt x="11264" y="184329"/>
                      <a:pt x="9321" y="1843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106" name="Frihåndsform: figur 105">
            <a:extLst>
              <a:ext uri="{FF2B5EF4-FFF2-40B4-BE49-F238E27FC236}">
                <a16:creationId xmlns:a16="http://schemas.microsoft.com/office/drawing/2014/main" id="{E8C81159-A36F-AFDC-3A13-30FEF352F15F}"/>
              </a:ext>
            </a:extLst>
          </p:cNvPr>
          <p:cNvSpPr/>
          <p:nvPr/>
        </p:nvSpPr>
        <p:spPr>
          <a:xfrm rot="1706509">
            <a:off x="5445292" y="3283564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3" name="Trapes 52">
            <a:extLst>
              <a:ext uri="{FF2B5EF4-FFF2-40B4-BE49-F238E27FC236}">
                <a16:creationId xmlns:a16="http://schemas.microsoft.com/office/drawing/2014/main" id="{CF98F2C5-28DD-DB48-3221-60F77BCB4BD5}"/>
              </a:ext>
            </a:extLst>
          </p:cNvPr>
          <p:cNvSpPr/>
          <p:nvPr/>
        </p:nvSpPr>
        <p:spPr>
          <a:xfrm rot="16200000">
            <a:off x="5262092" y="2718425"/>
            <a:ext cx="1261141" cy="792201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5" name="Grafikk 104" descr="Jente har lange strutteskjørt">
            <a:extLst>
              <a:ext uri="{FF2B5EF4-FFF2-40B4-BE49-F238E27FC236}">
                <a16:creationId xmlns:a16="http://schemas.microsoft.com/office/drawing/2014/main" id="{0409E560-E3B6-ECA8-A65F-106C398AAB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15052" y="2740538"/>
            <a:ext cx="729026" cy="2101867"/>
          </a:xfrm>
          <a:prstGeom prst="rect">
            <a:avLst/>
          </a:prstGeom>
        </p:spPr>
      </p:pic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2C792575-7A89-154D-5F35-AC304F942277}"/>
              </a:ext>
            </a:extLst>
          </p:cNvPr>
          <p:cNvSpPr/>
          <p:nvPr/>
        </p:nvSpPr>
        <p:spPr>
          <a:xfrm rot="20329740">
            <a:off x="6275617" y="1172600"/>
            <a:ext cx="566936" cy="308478"/>
          </a:xfrm>
          <a:custGeom>
            <a:avLst/>
            <a:gdLst>
              <a:gd name="connsiteX0" fmla="*/ 566937 w 566936"/>
              <a:gd name="connsiteY0" fmla="*/ 4383 h 308478"/>
              <a:gd name="connsiteX1" fmla="*/ 562774 w 566936"/>
              <a:gd name="connsiteY1" fmla="*/ 209 h 308478"/>
              <a:gd name="connsiteX2" fmla="*/ 562551 w 566936"/>
              <a:gd name="connsiteY2" fmla="*/ 215 h 308478"/>
              <a:gd name="connsiteX3" fmla="*/ 521382 w 566936"/>
              <a:gd name="connsiteY3" fmla="*/ 45561 h 308478"/>
              <a:gd name="connsiteX4" fmla="*/ 521382 w 566936"/>
              <a:gd name="connsiteY4" fmla="*/ 55691 h 308478"/>
              <a:gd name="connsiteX5" fmla="*/ 511260 w 566936"/>
              <a:gd name="connsiteY5" fmla="*/ 65813 h 308478"/>
              <a:gd name="connsiteX6" fmla="*/ 501130 w 566936"/>
              <a:gd name="connsiteY6" fmla="*/ 65813 h 308478"/>
              <a:gd name="connsiteX7" fmla="*/ 455574 w 566936"/>
              <a:gd name="connsiteY7" fmla="*/ 111382 h 308478"/>
              <a:gd name="connsiteX8" fmla="*/ 455792 w 566936"/>
              <a:gd name="connsiteY8" fmla="*/ 115836 h 308478"/>
              <a:gd name="connsiteX9" fmla="*/ 503090 w 566936"/>
              <a:gd name="connsiteY9" fmla="*/ 156914 h 308478"/>
              <a:gd name="connsiteX10" fmla="*/ 510076 w 566936"/>
              <a:gd name="connsiteY10" fmla="*/ 156914 h 308478"/>
              <a:gd name="connsiteX11" fmla="*/ 514267 w 566936"/>
              <a:gd name="connsiteY11" fmla="*/ 161144 h 308478"/>
              <a:gd name="connsiteX12" fmla="*/ 513178 w 566936"/>
              <a:gd name="connsiteY12" fmla="*/ 163951 h 308478"/>
              <a:gd name="connsiteX13" fmla="*/ 425202 w 566936"/>
              <a:gd name="connsiteY13" fmla="*/ 201285 h 308478"/>
              <a:gd name="connsiteX14" fmla="*/ 329132 w 566936"/>
              <a:gd name="connsiteY14" fmla="*/ 164001 h 308478"/>
              <a:gd name="connsiteX15" fmla="*/ 329330 w 566936"/>
              <a:gd name="connsiteY15" fmla="*/ 158050 h 308478"/>
              <a:gd name="connsiteX16" fmla="*/ 332200 w 566936"/>
              <a:gd name="connsiteY16" fmla="*/ 156914 h 308478"/>
              <a:gd name="connsiteX17" fmla="*/ 349275 w 566936"/>
              <a:gd name="connsiteY17" fmla="*/ 156914 h 308478"/>
              <a:gd name="connsiteX18" fmla="*/ 394833 w 566936"/>
              <a:gd name="connsiteY18" fmla="*/ 111363 h 308478"/>
              <a:gd name="connsiteX19" fmla="*/ 394613 w 566936"/>
              <a:gd name="connsiteY19" fmla="*/ 106890 h 308478"/>
              <a:gd name="connsiteX20" fmla="*/ 347315 w 566936"/>
              <a:gd name="connsiteY20" fmla="*/ 65813 h 308478"/>
              <a:gd name="connsiteX21" fmla="*/ 339153 w 566936"/>
              <a:gd name="connsiteY21" fmla="*/ 65813 h 308478"/>
              <a:gd name="connsiteX22" fmla="*/ 329023 w 566936"/>
              <a:gd name="connsiteY22" fmla="*/ 55691 h 308478"/>
              <a:gd name="connsiteX23" fmla="*/ 329023 w 566936"/>
              <a:gd name="connsiteY23" fmla="*/ 47521 h 308478"/>
              <a:gd name="connsiteX24" fmla="*/ 287937 w 566936"/>
              <a:gd name="connsiteY24" fmla="*/ 223 h 308478"/>
              <a:gd name="connsiteX25" fmla="*/ 238133 w 566936"/>
              <a:gd name="connsiteY25" fmla="*/ 41089 h 308478"/>
              <a:gd name="connsiteX26" fmla="*/ 237913 w 566936"/>
              <a:gd name="connsiteY26" fmla="*/ 45561 h 308478"/>
              <a:gd name="connsiteX27" fmla="*/ 237913 w 566936"/>
              <a:gd name="connsiteY27" fmla="*/ 55691 h 308478"/>
              <a:gd name="connsiteX28" fmla="*/ 227792 w 566936"/>
              <a:gd name="connsiteY28" fmla="*/ 65813 h 308478"/>
              <a:gd name="connsiteX29" fmla="*/ 219621 w 566936"/>
              <a:gd name="connsiteY29" fmla="*/ 65813 h 308478"/>
              <a:gd name="connsiteX30" fmla="*/ 172324 w 566936"/>
              <a:gd name="connsiteY30" fmla="*/ 106890 h 308478"/>
              <a:gd name="connsiteX31" fmla="*/ 213190 w 566936"/>
              <a:gd name="connsiteY31" fmla="*/ 156694 h 308478"/>
              <a:gd name="connsiteX32" fmla="*/ 217662 w 566936"/>
              <a:gd name="connsiteY32" fmla="*/ 156914 h 308478"/>
              <a:gd name="connsiteX33" fmla="*/ 234737 w 566936"/>
              <a:gd name="connsiteY33" fmla="*/ 156914 h 308478"/>
              <a:gd name="connsiteX34" fmla="*/ 238940 w 566936"/>
              <a:gd name="connsiteY34" fmla="*/ 161131 h 308478"/>
              <a:gd name="connsiteX35" fmla="*/ 237805 w 566936"/>
              <a:gd name="connsiteY35" fmla="*/ 164001 h 308478"/>
              <a:gd name="connsiteX36" fmla="*/ 141734 w 566936"/>
              <a:gd name="connsiteY36" fmla="*/ 201285 h 308478"/>
              <a:gd name="connsiteX37" fmla="*/ 53759 w 566936"/>
              <a:gd name="connsiteY37" fmla="*/ 163951 h 308478"/>
              <a:gd name="connsiteX38" fmla="*/ 54053 w 566936"/>
              <a:gd name="connsiteY38" fmla="*/ 158004 h 308478"/>
              <a:gd name="connsiteX39" fmla="*/ 56860 w 566936"/>
              <a:gd name="connsiteY39" fmla="*/ 156914 h 308478"/>
              <a:gd name="connsiteX40" fmla="*/ 63847 w 566936"/>
              <a:gd name="connsiteY40" fmla="*/ 156914 h 308478"/>
              <a:gd name="connsiteX41" fmla="*/ 111145 w 566936"/>
              <a:gd name="connsiteY41" fmla="*/ 115836 h 308478"/>
              <a:gd name="connsiteX42" fmla="*/ 70261 w 566936"/>
              <a:gd name="connsiteY42" fmla="*/ 66032 h 308478"/>
              <a:gd name="connsiteX43" fmla="*/ 65806 w 566936"/>
              <a:gd name="connsiteY43" fmla="*/ 65813 h 308478"/>
              <a:gd name="connsiteX44" fmla="*/ 55685 w 566936"/>
              <a:gd name="connsiteY44" fmla="*/ 65813 h 308478"/>
              <a:gd name="connsiteX45" fmla="*/ 45555 w 566936"/>
              <a:gd name="connsiteY45" fmla="*/ 55691 h 308478"/>
              <a:gd name="connsiteX46" fmla="*/ 45555 w 566936"/>
              <a:gd name="connsiteY46" fmla="*/ 45553 h 308478"/>
              <a:gd name="connsiteX47" fmla="*/ 4385 w 566936"/>
              <a:gd name="connsiteY47" fmla="*/ 206 h 308478"/>
              <a:gd name="connsiteX48" fmla="*/ 6 w 566936"/>
              <a:gd name="connsiteY48" fmla="*/ 4152 h 308478"/>
              <a:gd name="connsiteX49" fmla="*/ 0 w 566936"/>
              <a:gd name="connsiteY49" fmla="*/ 4375 h 308478"/>
              <a:gd name="connsiteX50" fmla="*/ 0 w 566936"/>
              <a:gd name="connsiteY50" fmla="*/ 308478 h 308478"/>
              <a:gd name="connsiteX51" fmla="*/ 566937 w 566936"/>
              <a:gd name="connsiteY51" fmla="*/ 308478 h 308478"/>
              <a:gd name="connsiteX52" fmla="*/ 283468 w 566936"/>
              <a:gd name="connsiteY52" fmla="*/ 133395 h 308478"/>
              <a:gd name="connsiteX53" fmla="*/ 258456 w 566936"/>
              <a:gd name="connsiteY53" fmla="*/ 108383 h 308478"/>
              <a:gd name="connsiteX54" fmla="*/ 283468 w 566936"/>
              <a:gd name="connsiteY54" fmla="*/ 83371 h 308478"/>
              <a:gd name="connsiteX55" fmla="*/ 308480 w 566936"/>
              <a:gd name="connsiteY55" fmla="*/ 108383 h 308478"/>
              <a:gd name="connsiteX56" fmla="*/ 283468 w 566936"/>
              <a:gd name="connsiteY56" fmla="*/ 133395 h 30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66936" h="308478">
                <a:moveTo>
                  <a:pt x="566937" y="4383"/>
                </a:moveTo>
                <a:cubicBezTo>
                  <a:pt x="566940" y="2081"/>
                  <a:pt x="565076" y="212"/>
                  <a:pt x="562774" y="209"/>
                </a:cubicBezTo>
                <a:cubicBezTo>
                  <a:pt x="562700" y="209"/>
                  <a:pt x="562625" y="210"/>
                  <a:pt x="562551" y="215"/>
                </a:cubicBezTo>
                <a:cubicBezTo>
                  <a:pt x="539200" y="2477"/>
                  <a:pt x="521384" y="22101"/>
                  <a:pt x="521382" y="45561"/>
                </a:cubicBezTo>
                <a:lnTo>
                  <a:pt x="521382" y="55691"/>
                </a:lnTo>
                <a:cubicBezTo>
                  <a:pt x="521377" y="61279"/>
                  <a:pt x="516848" y="65808"/>
                  <a:pt x="511260" y="65813"/>
                </a:cubicBezTo>
                <a:lnTo>
                  <a:pt x="501130" y="65813"/>
                </a:lnTo>
                <a:cubicBezTo>
                  <a:pt x="475967" y="65816"/>
                  <a:pt x="455569" y="86218"/>
                  <a:pt x="455574" y="111382"/>
                </a:cubicBezTo>
                <a:cubicBezTo>
                  <a:pt x="455574" y="112870"/>
                  <a:pt x="455646" y="114356"/>
                  <a:pt x="455792" y="115836"/>
                </a:cubicBezTo>
                <a:cubicBezTo>
                  <a:pt x="458746" y="139603"/>
                  <a:pt x="479143" y="157319"/>
                  <a:pt x="503090" y="156914"/>
                </a:cubicBezTo>
                <a:lnTo>
                  <a:pt x="510076" y="156914"/>
                </a:lnTo>
                <a:cubicBezTo>
                  <a:pt x="512401" y="156925"/>
                  <a:pt x="514278" y="158819"/>
                  <a:pt x="514267" y="161144"/>
                </a:cubicBezTo>
                <a:cubicBezTo>
                  <a:pt x="514262" y="162182"/>
                  <a:pt x="513875" y="163181"/>
                  <a:pt x="513178" y="163951"/>
                </a:cubicBezTo>
                <a:cubicBezTo>
                  <a:pt x="490435" y="188253"/>
                  <a:pt x="458482" y="201814"/>
                  <a:pt x="425202" y="201285"/>
                </a:cubicBezTo>
                <a:cubicBezTo>
                  <a:pt x="389410" y="201285"/>
                  <a:pt x="350750" y="186662"/>
                  <a:pt x="329132" y="164001"/>
                </a:cubicBezTo>
                <a:cubicBezTo>
                  <a:pt x="327543" y="162303"/>
                  <a:pt x="327632" y="159639"/>
                  <a:pt x="329330" y="158050"/>
                </a:cubicBezTo>
                <a:cubicBezTo>
                  <a:pt x="330108" y="157322"/>
                  <a:pt x="331134" y="156916"/>
                  <a:pt x="332200" y="156914"/>
                </a:cubicBezTo>
                <a:lnTo>
                  <a:pt x="349275" y="156914"/>
                </a:lnTo>
                <a:cubicBezTo>
                  <a:pt x="374434" y="156916"/>
                  <a:pt x="394831" y="136521"/>
                  <a:pt x="394833" y="111363"/>
                </a:cubicBezTo>
                <a:cubicBezTo>
                  <a:pt x="394833" y="109869"/>
                  <a:pt x="394760" y="108376"/>
                  <a:pt x="394613" y="106890"/>
                </a:cubicBezTo>
                <a:cubicBezTo>
                  <a:pt x="391659" y="83124"/>
                  <a:pt x="371262" y="65408"/>
                  <a:pt x="347315" y="65813"/>
                </a:cubicBezTo>
                <a:lnTo>
                  <a:pt x="339153" y="65813"/>
                </a:lnTo>
                <a:cubicBezTo>
                  <a:pt x="333562" y="65813"/>
                  <a:pt x="329028" y="61282"/>
                  <a:pt x="329023" y="55691"/>
                </a:cubicBezTo>
                <a:lnTo>
                  <a:pt x="329023" y="47521"/>
                </a:lnTo>
                <a:cubicBezTo>
                  <a:pt x="329424" y="23573"/>
                  <a:pt x="311705" y="3176"/>
                  <a:pt x="287937" y="223"/>
                </a:cubicBezTo>
                <a:cubicBezTo>
                  <a:pt x="262899" y="-2245"/>
                  <a:pt x="240601" y="16051"/>
                  <a:pt x="238133" y="41089"/>
                </a:cubicBezTo>
                <a:cubicBezTo>
                  <a:pt x="237987" y="42576"/>
                  <a:pt x="237913" y="44068"/>
                  <a:pt x="237913" y="45561"/>
                </a:cubicBezTo>
                <a:lnTo>
                  <a:pt x="237913" y="55691"/>
                </a:lnTo>
                <a:cubicBezTo>
                  <a:pt x="237908" y="61279"/>
                  <a:pt x="233379" y="65808"/>
                  <a:pt x="227792" y="65813"/>
                </a:cubicBezTo>
                <a:lnTo>
                  <a:pt x="219621" y="65813"/>
                </a:lnTo>
                <a:cubicBezTo>
                  <a:pt x="195675" y="65408"/>
                  <a:pt x="175278" y="83124"/>
                  <a:pt x="172324" y="106890"/>
                </a:cubicBezTo>
                <a:cubicBezTo>
                  <a:pt x="169856" y="131928"/>
                  <a:pt x="188152" y="154226"/>
                  <a:pt x="213190" y="156694"/>
                </a:cubicBezTo>
                <a:cubicBezTo>
                  <a:pt x="214676" y="156841"/>
                  <a:pt x="216169" y="156914"/>
                  <a:pt x="217662" y="156914"/>
                </a:cubicBezTo>
                <a:lnTo>
                  <a:pt x="234737" y="156914"/>
                </a:lnTo>
                <a:cubicBezTo>
                  <a:pt x="237062" y="156918"/>
                  <a:pt x="238944" y="158806"/>
                  <a:pt x="238940" y="161131"/>
                </a:cubicBezTo>
                <a:cubicBezTo>
                  <a:pt x="238939" y="162197"/>
                  <a:pt x="238533" y="163222"/>
                  <a:pt x="237805" y="164001"/>
                </a:cubicBezTo>
                <a:cubicBezTo>
                  <a:pt x="216186" y="186662"/>
                  <a:pt x="177526" y="201285"/>
                  <a:pt x="141734" y="201285"/>
                </a:cubicBezTo>
                <a:cubicBezTo>
                  <a:pt x="108454" y="201814"/>
                  <a:pt x="76501" y="188253"/>
                  <a:pt x="53759" y="163951"/>
                </a:cubicBezTo>
                <a:cubicBezTo>
                  <a:pt x="52198" y="162228"/>
                  <a:pt x="52330" y="159565"/>
                  <a:pt x="54053" y="158004"/>
                </a:cubicBezTo>
                <a:cubicBezTo>
                  <a:pt x="54823" y="157307"/>
                  <a:pt x="55822" y="156919"/>
                  <a:pt x="56860" y="156914"/>
                </a:cubicBezTo>
                <a:lnTo>
                  <a:pt x="63847" y="156914"/>
                </a:lnTo>
                <a:cubicBezTo>
                  <a:pt x="87793" y="157319"/>
                  <a:pt x="108191" y="139603"/>
                  <a:pt x="111145" y="115836"/>
                </a:cubicBezTo>
                <a:cubicBezTo>
                  <a:pt x="113608" y="90794"/>
                  <a:pt x="95304" y="68495"/>
                  <a:pt x="70261" y="66032"/>
                </a:cubicBezTo>
                <a:cubicBezTo>
                  <a:pt x="68780" y="65886"/>
                  <a:pt x="67294" y="65813"/>
                  <a:pt x="65806" y="65813"/>
                </a:cubicBezTo>
                <a:lnTo>
                  <a:pt x="55685" y="65813"/>
                </a:lnTo>
                <a:cubicBezTo>
                  <a:pt x="50094" y="65813"/>
                  <a:pt x="45560" y="61282"/>
                  <a:pt x="45555" y="55691"/>
                </a:cubicBezTo>
                <a:lnTo>
                  <a:pt x="45555" y="45553"/>
                </a:lnTo>
                <a:cubicBezTo>
                  <a:pt x="45553" y="22093"/>
                  <a:pt x="27737" y="2469"/>
                  <a:pt x="4385" y="206"/>
                </a:cubicBezTo>
                <a:cubicBezTo>
                  <a:pt x="2086" y="86"/>
                  <a:pt x="125" y="1854"/>
                  <a:pt x="6" y="4152"/>
                </a:cubicBezTo>
                <a:cubicBezTo>
                  <a:pt x="2" y="4227"/>
                  <a:pt x="0" y="4301"/>
                  <a:pt x="0" y="4375"/>
                </a:cubicBezTo>
                <a:lnTo>
                  <a:pt x="0" y="308478"/>
                </a:lnTo>
                <a:lnTo>
                  <a:pt x="566937" y="308478"/>
                </a:lnTo>
                <a:close/>
                <a:moveTo>
                  <a:pt x="283468" y="133395"/>
                </a:moveTo>
                <a:cubicBezTo>
                  <a:pt x="269654" y="133395"/>
                  <a:pt x="258456" y="122197"/>
                  <a:pt x="258456" y="108383"/>
                </a:cubicBezTo>
                <a:cubicBezTo>
                  <a:pt x="258456" y="94569"/>
                  <a:pt x="269654" y="83371"/>
                  <a:pt x="283468" y="83371"/>
                </a:cubicBezTo>
                <a:cubicBezTo>
                  <a:pt x="297282" y="83371"/>
                  <a:pt x="308480" y="94569"/>
                  <a:pt x="308480" y="108383"/>
                </a:cubicBezTo>
                <a:cubicBezTo>
                  <a:pt x="308480" y="122197"/>
                  <a:pt x="297282" y="133395"/>
                  <a:pt x="283468" y="133395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30" name="Frihåndsform: figur 29">
            <a:extLst>
              <a:ext uri="{FF2B5EF4-FFF2-40B4-BE49-F238E27FC236}">
                <a16:creationId xmlns:a16="http://schemas.microsoft.com/office/drawing/2014/main" id="{86489A4F-4B1B-6C66-C15D-2C8E445A19D6}"/>
              </a:ext>
            </a:extLst>
          </p:cNvPr>
          <p:cNvSpPr/>
          <p:nvPr/>
        </p:nvSpPr>
        <p:spPr>
          <a:xfrm rot="20329740">
            <a:off x="6367454" y="1497264"/>
            <a:ext cx="566936" cy="133396"/>
          </a:xfrm>
          <a:custGeom>
            <a:avLst/>
            <a:gdLst>
              <a:gd name="connsiteX0" fmla="*/ 0 w 566936"/>
              <a:gd name="connsiteY0" fmla="*/ 0 h 133396"/>
              <a:gd name="connsiteX1" fmla="*/ 0 w 566936"/>
              <a:gd name="connsiteY1" fmla="*/ 133397 h 133396"/>
              <a:gd name="connsiteX2" fmla="*/ 566937 w 566936"/>
              <a:gd name="connsiteY2" fmla="*/ 133397 h 133396"/>
              <a:gd name="connsiteX3" fmla="*/ 566937 w 566936"/>
              <a:gd name="connsiteY3" fmla="*/ 0 h 133396"/>
              <a:gd name="connsiteX4" fmla="*/ 116722 w 566936"/>
              <a:gd name="connsiteY4" fmla="*/ 91710 h 133396"/>
              <a:gd name="connsiteX5" fmla="*/ 91710 w 566936"/>
              <a:gd name="connsiteY5" fmla="*/ 66698 h 133396"/>
              <a:gd name="connsiteX6" fmla="*/ 116722 w 566936"/>
              <a:gd name="connsiteY6" fmla="*/ 41687 h 133396"/>
              <a:gd name="connsiteX7" fmla="*/ 141734 w 566936"/>
              <a:gd name="connsiteY7" fmla="*/ 66698 h 133396"/>
              <a:gd name="connsiteX8" fmla="*/ 116722 w 566936"/>
              <a:gd name="connsiteY8" fmla="*/ 91710 h 133396"/>
              <a:gd name="connsiteX9" fmla="*/ 283468 w 566936"/>
              <a:gd name="connsiteY9" fmla="*/ 91710 h 133396"/>
              <a:gd name="connsiteX10" fmla="*/ 258456 w 566936"/>
              <a:gd name="connsiteY10" fmla="*/ 66698 h 133396"/>
              <a:gd name="connsiteX11" fmla="*/ 283468 w 566936"/>
              <a:gd name="connsiteY11" fmla="*/ 41687 h 133396"/>
              <a:gd name="connsiteX12" fmla="*/ 308480 w 566936"/>
              <a:gd name="connsiteY12" fmla="*/ 66698 h 133396"/>
              <a:gd name="connsiteX13" fmla="*/ 283468 w 566936"/>
              <a:gd name="connsiteY13" fmla="*/ 91710 h 133396"/>
              <a:gd name="connsiteX14" fmla="*/ 450214 w 566936"/>
              <a:gd name="connsiteY14" fmla="*/ 91710 h 133396"/>
              <a:gd name="connsiteX15" fmla="*/ 425202 w 566936"/>
              <a:gd name="connsiteY15" fmla="*/ 66698 h 133396"/>
              <a:gd name="connsiteX16" fmla="*/ 450214 w 566936"/>
              <a:gd name="connsiteY16" fmla="*/ 41687 h 133396"/>
              <a:gd name="connsiteX17" fmla="*/ 475226 w 566936"/>
              <a:gd name="connsiteY17" fmla="*/ 66698 h 133396"/>
              <a:gd name="connsiteX18" fmla="*/ 450214 w 566936"/>
              <a:gd name="connsiteY18" fmla="*/ 91710 h 13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6936" h="133396">
                <a:moveTo>
                  <a:pt x="0" y="0"/>
                </a:moveTo>
                <a:lnTo>
                  <a:pt x="0" y="133397"/>
                </a:lnTo>
                <a:lnTo>
                  <a:pt x="566937" y="133397"/>
                </a:lnTo>
                <a:lnTo>
                  <a:pt x="566937" y="0"/>
                </a:lnTo>
                <a:close/>
                <a:moveTo>
                  <a:pt x="116722" y="91710"/>
                </a:moveTo>
                <a:cubicBezTo>
                  <a:pt x="102908" y="91710"/>
                  <a:pt x="91710" y="80512"/>
                  <a:pt x="91710" y="66698"/>
                </a:cubicBezTo>
                <a:cubicBezTo>
                  <a:pt x="91710" y="52884"/>
                  <a:pt x="102908" y="41687"/>
                  <a:pt x="116722" y="41687"/>
                </a:cubicBezTo>
                <a:cubicBezTo>
                  <a:pt x="130536" y="41687"/>
                  <a:pt x="141734" y="52884"/>
                  <a:pt x="141734" y="66698"/>
                </a:cubicBezTo>
                <a:cubicBezTo>
                  <a:pt x="141734" y="80512"/>
                  <a:pt x="130536" y="91710"/>
                  <a:pt x="116722" y="91710"/>
                </a:cubicBezTo>
                <a:close/>
                <a:moveTo>
                  <a:pt x="283468" y="91710"/>
                </a:moveTo>
                <a:cubicBezTo>
                  <a:pt x="269654" y="91710"/>
                  <a:pt x="258456" y="80512"/>
                  <a:pt x="258456" y="66698"/>
                </a:cubicBezTo>
                <a:cubicBezTo>
                  <a:pt x="258456" y="52884"/>
                  <a:pt x="269654" y="41687"/>
                  <a:pt x="283468" y="41687"/>
                </a:cubicBezTo>
                <a:cubicBezTo>
                  <a:pt x="297282" y="41687"/>
                  <a:pt x="308480" y="52884"/>
                  <a:pt x="308480" y="66698"/>
                </a:cubicBezTo>
                <a:cubicBezTo>
                  <a:pt x="308480" y="80512"/>
                  <a:pt x="297282" y="91710"/>
                  <a:pt x="283468" y="91710"/>
                </a:cubicBezTo>
                <a:close/>
                <a:moveTo>
                  <a:pt x="450214" y="91710"/>
                </a:moveTo>
                <a:cubicBezTo>
                  <a:pt x="436400" y="91710"/>
                  <a:pt x="425202" y="80512"/>
                  <a:pt x="425202" y="66698"/>
                </a:cubicBezTo>
                <a:cubicBezTo>
                  <a:pt x="425202" y="52884"/>
                  <a:pt x="436400" y="41687"/>
                  <a:pt x="450214" y="41687"/>
                </a:cubicBezTo>
                <a:cubicBezTo>
                  <a:pt x="464028" y="41687"/>
                  <a:pt x="475226" y="52884"/>
                  <a:pt x="475226" y="66698"/>
                </a:cubicBezTo>
                <a:cubicBezTo>
                  <a:pt x="475226" y="80512"/>
                  <a:pt x="464028" y="91710"/>
                  <a:pt x="450214" y="91710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pic>
        <p:nvPicPr>
          <p:cNvPr id="80" name="Grafikk 79" descr="Kvinne med Bangs">
            <a:extLst>
              <a:ext uri="{FF2B5EF4-FFF2-40B4-BE49-F238E27FC236}">
                <a16:creationId xmlns:a16="http://schemas.microsoft.com/office/drawing/2014/main" id="{F48BC5A4-AD41-9FCE-2994-F68C808683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26253" y="1862996"/>
            <a:ext cx="405018" cy="365016"/>
          </a:xfrm>
          <a:prstGeom prst="rect">
            <a:avLst/>
          </a:prstGeom>
        </p:spPr>
      </p:pic>
      <p:pic>
        <p:nvPicPr>
          <p:cNvPr id="82" name="Grafikk 81" descr="Kvinne med uavgjort hår">
            <a:extLst>
              <a:ext uri="{FF2B5EF4-FFF2-40B4-BE49-F238E27FC236}">
                <a16:creationId xmlns:a16="http://schemas.microsoft.com/office/drawing/2014/main" id="{AD3F3E20-374E-9E95-E9A9-383A54E0EE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08831" y="2422824"/>
            <a:ext cx="461349" cy="461349"/>
          </a:xfrm>
          <a:prstGeom prst="rect">
            <a:avLst/>
          </a:prstGeom>
        </p:spPr>
      </p:pic>
      <p:pic>
        <p:nvPicPr>
          <p:cNvPr id="84" name="Grafikk 83" descr="Et mann med bølget hår">
            <a:extLst>
              <a:ext uri="{FF2B5EF4-FFF2-40B4-BE49-F238E27FC236}">
                <a16:creationId xmlns:a16="http://schemas.microsoft.com/office/drawing/2014/main" id="{E8BC21DB-65D5-B431-6DDC-F0D66DA003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505977" y="2043168"/>
            <a:ext cx="349240" cy="448278"/>
          </a:xfrm>
          <a:prstGeom prst="rect">
            <a:avLst/>
          </a:prstGeom>
        </p:spPr>
      </p:pic>
      <p:pic>
        <p:nvPicPr>
          <p:cNvPr id="86" name="Grafikk 85" descr="Et barn med bølget hår">
            <a:extLst>
              <a:ext uri="{FF2B5EF4-FFF2-40B4-BE49-F238E27FC236}">
                <a16:creationId xmlns:a16="http://schemas.microsoft.com/office/drawing/2014/main" id="{6081C8C0-FA3B-292A-A32B-8E271F312D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993690" y="2000168"/>
            <a:ext cx="418245" cy="460676"/>
          </a:xfrm>
          <a:prstGeom prst="rect">
            <a:avLst/>
          </a:prstGeom>
        </p:spPr>
      </p:pic>
      <p:pic>
        <p:nvPicPr>
          <p:cNvPr id="88" name="Grafikk 87" descr="Gutt med spiky hår">
            <a:extLst>
              <a:ext uri="{FF2B5EF4-FFF2-40B4-BE49-F238E27FC236}">
                <a16:creationId xmlns:a16="http://schemas.microsoft.com/office/drawing/2014/main" id="{5071A25B-6211-C852-CDCA-B4509A9FF5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347238">
            <a:off x="2166045" y="2329307"/>
            <a:ext cx="370217" cy="461348"/>
          </a:xfrm>
          <a:prstGeom prst="rect">
            <a:avLst/>
          </a:prstGeom>
        </p:spPr>
      </p:pic>
      <p:pic>
        <p:nvPicPr>
          <p:cNvPr id="90" name="Grafikk 89" descr="En forvirret ansikt">
            <a:extLst>
              <a:ext uri="{FF2B5EF4-FFF2-40B4-BE49-F238E27FC236}">
                <a16:creationId xmlns:a16="http://schemas.microsoft.com/office/drawing/2014/main" id="{4F552FB5-E673-FE57-159D-E4E056E4797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160086" y="2156898"/>
            <a:ext cx="200507" cy="250633"/>
          </a:xfrm>
          <a:prstGeom prst="rect">
            <a:avLst/>
          </a:prstGeom>
        </p:spPr>
      </p:pic>
      <p:pic>
        <p:nvPicPr>
          <p:cNvPr id="92" name="Grafikk 91" descr="En bekymret ansikt">
            <a:extLst>
              <a:ext uri="{FF2B5EF4-FFF2-40B4-BE49-F238E27FC236}">
                <a16:creationId xmlns:a16="http://schemas.microsoft.com/office/drawing/2014/main" id="{FA82FF40-E375-34C1-8DF1-8023A3B8B9C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076897" y="2596147"/>
            <a:ext cx="200199" cy="218968"/>
          </a:xfrm>
          <a:prstGeom prst="rect">
            <a:avLst/>
          </a:prstGeom>
        </p:spPr>
      </p:pic>
      <p:pic>
        <p:nvPicPr>
          <p:cNvPr id="94" name="Grafikk 93" descr="En ansikts ansikt">
            <a:extLst>
              <a:ext uri="{FF2B5EF4-FFF2-40B4-BE49-F238E27FC236}">
                <a16:creationId xmlns:a16="http://schemas.microsoft.com/office/drawing/2014/main" id="{B821AF9B-68F7-BC82-1109-2FCC6F78617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652681" y="2227077"/>
            <a:ext cx="180296" cy="185760"/>
          </a:xfrm>
          <a:prstGeom prst="rect">
            <a:avLst/>
          </a:prstGeom>
        </p:spPr>
      </p:pic>
      <p:pic>
        <p:nvPicPr>
          <p:cNvPr id="96" name="Grafikk 95" descr="Et rolig ansikt">
            <a:extLst>
              <a:ext uri="{FF2B5EF4-FFF2-40B4-BE49-F238E27FC236}">
                <a16:creationId xmlns:a16="http://schemas.microsoft.com/office/drawing/2014/main" id="{16CF886B-B61D-F103-0637-5CF182FE074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578532" y="1980200"/>
            <a:ext cx="211440" cy="218048"/>
          </a:xfrm>
          <a:prstGeom prst="rect">
            <a:avLst/>
          </a:prstGeom>
        </p:spPr>
      </p:pic>
      <p:pic>
        <p:nvPicPr>
          <p:cNvPr id="98" name="Grafikk 97" descr="En prate ansikt">
            <a:extLst>
              <a:ext uri="{FF2B5EF4-FFF2-40B4-BE49-F238E27FC236}">
                <a16:creationId xmlns:a16="http://schemas.microsoft.com/office/drawing/2014/main" id="{78BA5B00-662C-5D2D-827B-9210FB7E661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327969" y="2492990"/>
            <a:ext cx="202539" cy="240515"/>
          </a:xfrm>
          <a:prstGeom prst="rect">
            <a:avLst/>
          </a:prstGeom>
        </p:spPr>
      </p:pic>
      <p:sp>
        <p:nvSpPr>
          <p:cNvPr id="85" name="Snakkeboble: rektangel med avrundede hjørner 84">
            <a:extLst>
              <a:ext uri="{FF2B5EF4-FFF2-40B4-BE49-F238E27FC236}">
                <a16:creationId xmlns:a16="http://schemas.microsoft.com/office/drawing/2014/main" id="{0DA52CB7-64C8-7717-4B73-E273503EF15C}"/>
              </a:ext>
            </a:extLst>
          </p:cNvPr>
          <p:cNvSpPr/>
          <p:nvPr/>
        </p:nvSpPr>
        <p:spPr>
          <a:xfrm>
            <a:off x="3361806" y="-162367"/>
            <a:ext cx="2368471" cy="1903421"/>
          </a:xfrm>
          <a:prstGeom prst="wedgeRoundRectCallout">
            <a:avLst>
              <a:gd name="adj1" fmla="val 68971"/>
              <a:gd name="adj2" fmla="val 44754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Uskyldig</a:t>
            </a:r>
          </a:p>
          <a:p>
            <a:r>
              <a:rPr lang="nb-NO" sz="3200" dirty="0">
                <a:solidFill>
                  <a:sysClr val="windowText" lastClr="000000"/>
                </a:solidFill>
              </a:rPr>
              <a:t>Rettferdig</a:t>
            </a:r>
          </a:p>
          <a:p>
            <a:r>
              <a:rPr lang="nb-NO" sz="3200" dirty="0">
                <a:solidFill>
                  <a:sysClr val="windowText" lastClr="000000"/>
                </a:solidFill>
              </a:rPr>
              <a:t>Ærer Gud</a:t>
            </a:r>
          </a:p>
        </p:txBody>
      </p:sp>
      <p:pic>
        <p:nvPicPr>
          <p:cNvPr id="8" name="Grafikk 7" descr="Mann som har en Robe">
            <a:extLst>
              <a:ext uri="{FF2B5EF4-FFF2-40B4-BE49-F238E27FC236}">
                <a16:creationId xmlns:a16="http://schemas.microsoft.com/office/drawing/2014/main" id="{02C2D2A3-0A82-3017-D32F-49FAE895A37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794788" y="-441357"/>
            <a:ext cx="1565100" cy="2474629"/>
          </a:xfrm>
          <a:prstGeom prst="rect">
            <a:avLst/>
          </a:prstGeom>
        </p:spPr>
      </p:pic>
      <p:sp>
        <p:nvSpPr>
          <p:cNvPr id="83" name="Snakkeboble: oval 82">
            <a:extLst>
              <a:ext uri="{FF2B5EF4-FFF2-40B4-BE49-F238E27FC236}">
                <a16:creationId xmlns:a16="http://schemas.microsoft.com/office/drawing/2014/main" id="{6E748B53-1B2D-DFE6-9103-5BA53FF510B4}"/>
              </a:ext>
            </a:extLst>
          </p:cNvPr>
          <p:cNvSpPr/>
          <p:nvPr/>
        </p:nvSpPr>
        <p:spPr>
          <a:xfrm>
            <a:off x="3650049" y="1109859"/>
            <a:ext cx="2291101" cy="760888"/>
          </a:xfrm>
          <a:prstGeom prst="wedgeEllipseCallout">
            <a:avLst>
              <a:gd name="adj1" fmla="val -14721"/>
              <a:gd name="adj2" fmla="val 9122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nb-NO" sz="3200" dirty="0">
                <a:solidFill>
                  <a:schemeClr val="tx1"/>
                </a:solidFill>
              </a:rPr>
              <a:t>særlig...</a:t>
            </a:r>
          </a:p>
        </p:txBody>
      </p:sp>
      <p:sp>
        <p:nvSpPr>
          <p:cNvPr id="87" name="Sky 86">
            <a:extLst>
              <a:ext uri="{FF2B5EF4-FFF2-40B4-BE49-F238E27FC236}">
                <a16:creationId xmlns:a16="http://schemas.microsoft.com/office/drawing/2014/main" id="{43CCB3F0-1115-A123-91F8-4F7434EA3D96}"/>
              </a:ext>
            </a:extLst>
          </p:cNvPr>
          <p:cNvSpPr/>
          <p:nvPr/>
        </p:nvSpPr>
        <p:spPr>
          <a:xfrm>
            <a:off x="1357724" y="4844342"/>
            <a:ext cx="5824553" cy="2464146"/>
          </a:xfrm>
          <a:prstGeom prst="cloud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TekstSylinder 88">
            <a:extLst>
              <a:ext uri="{FF2B5EF4-FFF2-40B4-BE49-F238E27FC236}">
                <a16:creationId xmlns:a16="http://schemas.microsoft.com/office/drawing/2014/main" id="{66F82EAC-CEC6-C533-C13B-38EBBE700133}"/>
              </a:ext>
            </a:extLst>
          </p:cNvPr>
          <p:cNvSpPr txBox="1"/>
          <p:nvPr/>
        </p:nvSpPr>
        <p:spPr>
          <a:xfrm>
            <a:off x="1924409" y="5229211"/>
            <a:ext cx="27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HVORFOR?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72795801-36AC-0351-68DF-DC3F67256872}"/>
              </a:ext>
            </a:extLst>
          </p:cNvPr>
          <p:cNvSpPr txBox="1"/>
          <p:nvPr/>
        </p:nvSpPr>
        <p:spPr>
          <a:xfrm>
            <a:off x="1935510" y="6273225"/>
            <a:ext cx="4370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Ondskapens problem</a:t>
            </a:r>
          </a:p>
        </p:txBody>
      </p:sp>
      <p:sp>
        <p:nvSpPr>
          <p:cNvPr id="93" name="TekstSylinder 92">
            <a:extLst>
              <a:ext uri="{FF2B5EF4-FFF2-40B4-BE49-F238E27FC236}">
                <a16:creationId xmlns:a16="http://schemas.microsoft.com/office/drawing/2014/main" id="{5505079C-5D61-A485-E3B1-EA121F4794AF}"/>
              </a:ext>
            </a:extLst>
          </p:cNvPr>
          <p:cNvSpPr txBox="1"/>
          <p:nvPr/>
        </p:nvSpPr>
        <p:spPr>
          <a:xfrm>
            <a:off x="1921943" y="5706438"/>
            <a:ext cx="558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Hvorfor tillater Gud lidelse?</a:t>
            </a:r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C6DE945A-6A13-2A4E-54AA-323A7FF7C446}"/>
              </a:ext>
            </a:extLst>
          </p:cNvPr>
          <p:cNvSpPr txBox="1"/>
          <p:nvPr/>
        </p:nvSpPr>
        <p:spPr>
          <a:xfrm>
            <a:off x="2095778" y="5748887"/>
            <a:ext cx="7231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Hvorfor har gode </a:t>
            </a:r>
          </a:p>
          <a:p>
            <a:r>
              <a:rPr lang="nb-NO" sz="3200" dirty="0"/>
              <a:t>mennesker det vondt?</a:t>
            </a:r>
          </a:p>
        </p:txBody>
      </p:sp>
      <p:sp>
        <p:nvSpPr>
          <p:cNvPr id="97" name="TekstSylinder 96">
            <a:extLst>
              <a:ext uri="{FF2B5EF4-FFF2-40B4-BE49-F238E27FC236}">
                <a16:creationId xmlns:a16="http://schemas.microsoft.com/office/drawing/2014/main" id="{1E7C600C-D8A7-3B8E-AEC2-B3FD5E0EB136}"/>
              </a:ext>
            </a:extLst>
          </p:cNvPr>
          <p:cNvSpPr txBox="1"/>
          <p:nvPr/>
        </p:nvSpPr>
        <p:spPr>
          <a:xfrm>
            <a:off x="1949387" y="6273225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Problemet med Gud</a:t>
            </a:r>
          </a:p>
        </p:txBody>
      </p:sp>
      <p:sp>
        <p:nvSpPr>
          <p:cNvPr id="99" name="TekstSylinder 98">
            <a:extLst>
              <a:ext uri="{FF2B5EF4-FFF2-40B4-BE49-F238E27FC236}">
                <a16:creationId xmlns:a16="http://schemas.microsoft.com/office/drawing/2014/main" id="{83F88F4D-2E28-A8B4-A53C-1B135BD3FCC5}"/>
              </a:ext>
            </a:extLst>
          </p:cNvPr>
          <p:cNvSpPr txBox="1"/>
          <p:nvPr/>
        </p:nvSpPr>
        <p:spPr>
          <a:xfrm>
            <a:off x="1808227" y="8574253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latin typeface="+mj-lt"/>
              </a:rPr>
              <a:t>SPØRSMÅLENE</a:t>
            </a:r>
          </a:p>
        </p:txBody>
      </p:sp>
      <p:sp>
        <p:nvSpPr>
          <p:cNvPr id="102" name="Bue 101">
            <a:extLst>
              <a:ext uri="{FF2B5EF4-FFF2-40B4-BE49-F238E27FC236}">
                <a16:creationId xmlns:a16="http://schemas.microsoft.com/office/drawing/2014/main" id="{28547460-587E-B7B8-467F-1571D90A247E}"/>
              </a:ext>
            </a:extLst>
          </p:cNvPr>
          <p:cNvSpPr/>
          <p:nvPr/>
        </p:nvSpPr>
        <p:spPr>
          <a:xfrm>
            <a:off x="1949387" y="5663357"/>
            <a:ext cx="1904474" cy="187079"/>
          </a:xfrm>
          <a:prstGeom prst="arc">
            <a:avLst>
              <a:gd name="adj1" fmla="val 10944435"/>
              <a:gd name="adj2" fmla="val 2134254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Snakkeboble: rektangel med avrundede hjørner 102">
            <a:extLst>
              <a:ext uri="{FF2B5EF4-FFF2-40B4-BE49-F238E27FC236}">
                <a16:creationId xmlns:a16="http://schemas.microsoft.com/office/drawing/2014/main" id="{065D6BD4-8D51-DC8A-C406-30DD7EB5545C}"/>
              </a:ext>
            </a:extLst>
          </p:cNvPr>
          <p:cNvSpPr/>
          <p:nvPr/>
        </p:nvSpPr>
        <p:spPr>
          <a:xfrm>
            <a:off x="4992510" y="1369470"/>
            <a:ext cx="846387" cy="674514"/>
          </a:xfrm>
          <a:prstGeom prst="wedgeRoundRectCallout">
            <a:avLst>
              <a:gd name="adj1" fmla="val 84002"/>
              <a:gd name="adj2" fmla="val 19999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OK</a:t>
            </a:r>
          </a:p>
        </p:txBody>
      </p:sp>
      <p:sp>
        <p:nvSpPr>
          <p:cNvPr id="107" name="Frihåndsform: figur 106">
            <a:extLst>
              <a:ext uri="{FF2B5EF4-FFF2-40B4-BE49-F238E27FC236}">
                <a16:creationId xmlns:a16="http://schemas.microsoft.com/office/drawing/2014/main" id="{252B1D51-0137-1A23-7FF0-FD40E21F7524}"/>
              </a:ext>
            </a:extLst>
          </p:cNvPr>
          <p:cNvSpPr/>
          <p:nvPr/>
        </p:nvSpPr>
        <p:spPr>
          <a:xfrm rot="1706509">
            <a:off x="6758871" y="2132120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2" name="Flytskjema: Data 51">
            <a:extLst>
              <a:ext uri="{FF2B5EF4-FFF2-40B4-BE49-F238E27FC236}">
                <a16:creationId xmlns:a16="http://schemas.microsoft.com/office/drawing/2014/main" id="{1D472227-AD92-AC86-B2D6-3175AB8AACC2}"/>
              </a:ext>
            </a:extLst>
          </p:cNvPr>
          <p:cNvSpPr/>
          <p:nvPr/>
        </p:nvSpPr>
        <p:spPr>
          <a:xfrm rot="21260549">
            <a:off x="6207199" y="1824102"/>
            <a:ext cx="975134" cy="189512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2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</a:t>
            </a:r>
          </a:p>
        </p:txBody>
      </p:sp>
      <p:sp>
        <p:nvSpPr>
          <p:cNvPr id="109" name="Frihåndsform: figur 108">
            <a:extLst>
              <a:ext uri="{FF2B5EF4-FFF2-40B4-BE49-F238E27FC236}">
                <a16:creationId xmlns:a16="http://schemas.microsoft.com/office/drawing/2014/main" id="{878FF41A-9D22-BB0A-0A9F-7BFEEA333EE8}"/>
              </a:ext>
            </a:extLst>
          </p:cNvPr>
          <p:cNvSpPr/>
          <p:nvPr/>
        </p:nvSpPr>
        <p:spPr>
          <a:xfrm>
            <a:off x="6923522" y="2451380"/>
            <a:ext cx="225112" cy="480266"/>
          </a:xfrm>
          <a:custGeom>
            <a:avLst/>
            <a:gdLst>
              <a:gd name="connsiteX0" fmla="*/ 0 w 230588"/>
              <a:gd name="connsiteY0" fmla="*/ 0 h 360581"/>
              <a:gd name="connsiteX1" fmla="*/ 23854 w 230588"/>
              <a:gd name="connsiteY1" fmla="*/ 39757 h 360581"/>
              <a:gd name="connsiteX2" fmla="*/ 31805 w 230588"/>
              <a:gd name="connsiteY2" fmla="*/ 159026 h 360581"/>
              <a:gd name="connsiteX3" fmla="*/ 47708 w 230588"/>
              <a:gd name="connsiteY3" fmla="*/ 222637 h 360581"/>
              <a:gd name="connsiteX4" fmla="*/ 55659 w 230588"/>
              <a:gd name="connsiteY4" fmla="*/ 246491 h 360581"/>
              <a:gd name="connsiteX5" fmla="*/ 71562 w 230588"/>
              <a:gd name="connsiteY5" fmla="*/ 270345 h 360581"/>
              <a:gd name="connsiteX6" fmla="*/ 111318 w 230588"/>
              <a:gd name="connsiteY6" fmla="*/ 333955 h 360581"/>
              <a:gd name="connsiteX7" fmla="*/ 135172 w 230588"/>
              <a:gd name="connsiteY7" fmla="*/ 357809 h 360581"/>
              <a:gd name="connsiteX8" fmla="*/ 230588 w 230588"/>
              <a:gd name="connsiteY8" fmla="*/ 357809 h 36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588" h="360581">
                <a:moveTo>
                  <a:pt x="0" y="0"/>
                </a:moveTo>
                <a:cubicBezTo>
                  <a:pt x="7951" y="13252"/>
                  <a:pt x="20823" y="24602"/>
                  <a:pt x="23854" y="39757"/>
                </a:cubicBezTo>
                <a:cubicBezTo>
                  <a:pt x="31668" y="78828"/>
                  <a:pt x="26652" y="119516"/>
                  <a:pt x="31805" y="159026"/>
                </a:cubicBezTo>
                <a:cubicBezTo>
                  <a:pt x="34632" y="180699"/>
                  <a:pt x="40797" y="201902"/>
                  <a:pt x="47708" y="222637"/>
                </a:cubicBezTo>
                <a:cubicBezTo>
                  <a:pt x="50358" y="230588"/>
                  <a:pt x="51911" y="238994"/>
                  <a:pt x="55659" y="246491"/>
                </a:cubicBezTo>
                <a:cubicBezTo>
                  <a:pt x="59933" y="255038"/>
                  <a:pt x="66261" y="262394"/>
                  <a:pt x="71562" y="270345"/>
                </a:cubicBezTo>
                <a:cubicBezTo>
                  <a:pt x="83236" y="328715"/>
                  <a:pt x="67599" y="296482"/>
                  <a:pt x="111318" y="333955"/>
                </a:cubicBezTo>
                <a:cubicBezTo>
                  <a:pt x="119856" y="341273"/>
                  <a:pt x="124145" y="355604"/>
                  <a:pt x="135172" y="357809"/>
                </a:cubicBezTo>
                <a:cubicBezTo>
                  <a:pt x="166360" y="364047"/>
                  <a:pt x="198783" y="357809"/>
                  <a:pt x="230588" y="357809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001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9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106" grpId="0" animBg="1"/>
      <p:bldP spid="53" grpId="0" animBg="1"/>
      <p:bldP spid="7" grpId="0" animBg="1"/>
      <p:bldP spid="30" grpId="0" animBg="1"/>
      <p:bldP spid="85" grpId="1" animBg="1"/>
      <p:bldP spid="83" grpId="0" animBg="1"/>
      <p:bldP spid="87" grpId="0" animBg="1"/>
      <p:bldP spid="89" grpId="0"/>
      <p:bldP spid="91" grpId="0"/>
      <p:bldP spid="91" grpId="1"/>
      <p:bldP spid="93" grpId="0"/>
      <p:bldP spid="95" grpId="0"/>
      <p:bldP spid="95" grpId="1"/>
      <p:bldP spid="97" grpId="0"/>
      <p:bldP spid="102" grpId="0" animBg="1"/>
      <p:bldP spid="103" grpId="0" animBg="1"/>
      <p:bldP spid="107" grpId="0" animBg="1"/>
      <p:bldP spid="52" grpId="0" animBg="1"/>
      <p:bldP spid="1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59C6C-1A2E-BB50-77C1-2E3FEEF97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13DE5E62-68B6-61DF-5245-4392BB8B0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74631" y="-25048665"/>
            <a:ext cx="19102714" cy="48724462"/>
          </a:xfrm>
          <a:prstGeom prst="rect">
            <a:avLst/>
          </a:prstGeom>
        </p:spPr>
      </p:pic>
      <p:sp>
        <p:nvSpPr>
          <p:cNvPr id="47" name="Sky 46">
            <a:extLst>
              <a:ext uri="{FF2B5EF4-FFF2-40B4-BE49-F238E27FC236}">
                <a16:creationId xmlns:a16="http://schemas.microsoft.com/office/drawing/2014/main" id="{90E55470-F8C4-ABD9-A5FA-6E5CCD3838D8}"/>
              </a:ext>
            </a:extLst>
          </p:cNvPr>
          <p:cNvSpPr/>
          <p:nvPr/>
        </p:nvSpPr>
        <p:spPr>
          <a:xfrm rot="8782212">
            <a:off x="1199854" y="-5869691"/>
            <a:ext cx="7174818" cy="562303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3046 w 43256"/>
              <a:gd name="connsiteY1" fmla="*/ 26161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944 w 43256"/>
              <a:gd name="connsiteY1" fmla="*/ 26073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3192 w 42285"/>
              <a:gd name="connsiteY20" fmla="*/ 15648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4969 w 42285"/>
              <a:gd name="connsiteY20" fmla="*/ 14385 h 43219"/>
              <a:gd name="connsiteX21" fmla="*/ 2965 w 42285"/>
              <a:gd name="connsiteY21" fmla="*/ 14229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4969 w 42285"/>
              <a:gd name="connsiteY20" fmla="*/ 14385 h 43219"/>
              <a:gd name="connsiteX21" fmla="*/ 6229 w 42285"/>
              <a:gd name="connsiteY21" fmla="*/ 16848 h 43219"/>
              <a:gd name="connsiteX0" fmla="*/ 2965 w 42285"/>
              <a:gd name="connsiteY0" fmla="*/ 1422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2965 w 42285"/>
              <a:gd name="connsiteY21" fmla="*/ 1422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2928 w 42285"/>
              <a:gd name="connsiteY20" fmla="*/ 14366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4349 w 42285"/>
              <a:gd name="connsiteY20" fmla="*/ 2104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4349 w 42285"/>
              <a:gd name="connsiteY20" fmla="*/ 2104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229 w 42285"/>
              <a:gd name="connsiteY21" fmla="*/ 16848 h 43219"/>
              <a:gd name="connsiteX0" fmla="*/ 4872 w 42285"/>
              <a:gd name="connsiteY0" fmla="*/ 19869 h 43219"/>
              <a:gd name="connsiteX1" fmla="*/ 4688 w 42285"/>
              <a:gd name="connsiteY1" fmla="*/ 6766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557 w 42285"/>
              <a:gd name="connsiteY1" fmla="*/ 9850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444 w 42285"/>
              <a:gd name="connsiteY1" fmla="*/ 9689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72 w 42285"/>
              <a:gd name="connsiteY0" fmla="*/ 19869 h 43219"/>
              <a:gd name="connsiteX1" fmla="*/ 10444 w 42285"/>
              <a:gd name="connsiteY1" fmla="*/ 9689 h 43219"/>
              <a:gd name="connsiteX2" fmla="*/ 13070 w 42285"/>
              <a:gd name="connsiteY2" fmla="*/ 5061 h 43219"/>
              <a:gd name="connsiteX3" fmla="*/ 21521 w 42285"/>
              <a:gd name="connsiteY3" fmla="*/ 3291 h 43219"/>
              <a:gd name="connsiteX4" fmla="*/ 24814 w 42285"/>
              <a:gd name="connsiteY4" fmla="*/ 59 h 43219"/>
              <a:gd name="connsiteX5" fmla="*/ 28898 w 42285"/>
              <a:gd name="connsiteY5" fmla="*/ 2340 h 43219"/>
              <a:gd name="connsiteX6" fmla="*/ 34528 w 42285"/>
              <a:gd name="connsiteY6" fmla="*/ 549 h 43219"/>
              <a:gd name="connsiteX7" fmla="*/ 37383 w 42285"/>
              <a:gd name="connsiteY7" fmla="*/ 5435 h 43219"/>
              <a:gd name="connsiteX8" fmla="*/ 41047 w 42285"/>
              <a:gd name="connsiteY8" fmla="*/ 10177 h 43219"/>
              <a:gd name="connsiteX9" fmla="*/ 40883 w 42285"/>
              <a:gd name="connsiteY9" fmla="*/ 15319 h 43219"/>
              <a:gd name="connsiteX10" fmla="*/ 42081 w 42285"/>
              <a:gd name="connsiteY10" fmla="*/ 23181 h 43219"/>
              <a:gd name="connsiteX11" fmla="*/ 36469 w 42285"/>
              <a:gd name="connsiteY11" fmla="*/ 30063 h 43219"/>
              <a:gd name="connsiteX12" fmla="*/ 34460 w 42285"/>
              <a:gd name="connsiteY12" fmla="*/ 35960 h 43219"/>
              <a:gd name="connsiteX13" fmla="*/ 27620 w 42285"/>
              <a:gd name="connsiteY13" fmla="*/ 36674 h 43219"/>
              <a:gd name="connsiteX14" fmla="*/ 22732 w 42285"/>
              <a:gd name="connsiteY14" fmla="*/ 42965 h 43219"/>
              <a:gd name="connsiteX15" fmla="*/ 15545 w 42285"/>
              <a:gd name="connsiteY15" fmla="*/ 39125 h 43219"/>
              <a:gd name="connsiteX16" fmla="*/ 4869 w 42285"/>
              <a:gd name="connsiteY16" fmla="*/ 35331 h 43219"/>
              <a:gd name="connsiteX17" fmla="*/ 175 w 42285"/>
              <a:gd name="connsiteY17" fmla="*/ 31109 h 43219"/>
              <a:gd name="connsiteX18" fmla="*/ 1178 w 42285"/>
              <a:gd name="connsiteY18" fmla="*/ 25410 h 43219"/>
              <a:gd name="connsiteX19" fmla="*/ 3321 w 42285"/>
              <a:gd name="connsiteY19" fmla="*/ 23294 h 43219"/>
              <a:gd name="connsiteX20" fmla="*/ 5219 w 42285"/>
              <a:gd name="connsiteY20" fmla="*/ 19067 h 43219"/>
              <a:gd name="connsiteX21" fmla="*/ 4872 w 42285"/>
              <a:gd name="connsiteY21" fmla="*/ 19869 h 43219"/>
              <a:gd name="connsiteX0" fmla="*/ 3758 w 42285"/>
              <a:gd name="connsiteY0" fmla="*/ 26036 h 43219"/>
              <a:gd name="connsiteX1" fmla="*/ 1973 w 42285"/>
              <a:gd name="connsiteY1" fmla="*/ 26073 h 43219"/>
              <a:gd name="connsiteX2" fmla="*/ 5993 w 42285"/>
              <a:gd name="connsiteY2" fmla="*/ 34758 h 43219"/>
              <a:gd name="connsiteX3" fmla="*/ 4885 w 42285"/>
              <a:gd name="connsiteY3" fmla="*/ 35139 h 43219"/>
              <a:gd name="connsiteX4" fmla="*/ 15543 w 42285"/>
              <a:gd name="connsiteY4" fmla="*/ 38949 h 43219"/>
              <a:gd name="connsiteX5" fmla="*/ 14875 w 42285"/>
              <a:gd name="connsiteY5" fmla="*/ 37209 h 43219"/>
              <a:gd name="connsiteX6" fmla="*/ 27892 w 42285"/>
              <a:gd name="connsiteY6" fmla="*/ 34610 h 43219"/>
              <a:gd name="connsiteX7" fmla="*/ 27625 w 42285"/>
              <a:gd name="connsiteY7" fmla="*/ 36519 h 43219"/>
              <a:gd name="connsiteX8" fmla="*/ 33194 w 42285"/>
              <a:gd name="connsiteY8" fmla="*/ 22813 h 43219"/>
              <a:gd name="connsiteX9" fmla="*/ 36445 w 42285"/>
              <a:gd name="connsiteY9" fmla="*/ 29949 h 43219"/>
              <a:gd name="connsiteX10" fmla="*/ 40863 w 42285"/>
              <a:gd name="connsiteY10" fmla="*/ 15213 h 43219"/>
              <a:gd name="connsiteX11" fmla="*/ 39415 w 42285"/>
              <a:gd name="connsiteY11" fmla="*/ 17889 h 43219"/>
              <a:gd name="connsiteX12" fmla="*/ 37389 w 42285"/>
              <a:gd name="connsiteY12" fmla="*/ 5285 h 43219"/>
              <a:gd name="connsiteX13" fmla="*/ 37465 w 42285"/>
              <a:gd name="connsiteY13" fmla="*/ 6549 h 43219"/>
              <a:gd name="connsiteX14" fmla="*/ 28143 w 42285"/>
              <a:gd name="connsiteY14" fmla="*/ 3811 h 43219"/>
              <a:gd name="connsiteX15" fmla="*/ 28885 w 42285"/>
              <a:gd name="connsiteY15" fmla="*/ 2199 h 43219"/>
              <a:gd name="connsiteX16" fmla="*/ 21206 w 42285"/>
              <a:gd name="connsiteY16" fmla="*/ 4579 h 43219"/>
              <a:gd name="connsiteX17" fmla="*/ 21565 w 42285"/>
              <a:gd name="connsiteY17" fmla="*/ 3189 h 43219"/>
              <a:gd name="connsiteX18" fmla="*/ 13065 w 42285"/>
              <a:gd name="connsiteY18" fmla="*/ 5051 h 43219"/>
              <a:gd name="connsiteX19" fmla="*/ 14365 w 42285"/>
              <a:gd name="connsiteY19" fmla="*/ 6399 h 43219"/>
              <a:gd name="connsiteX20" fmla="*/ 9655 w 42285"/>
              <a:gd name="connsiteY20" fmla="*/ 11374 h 43219"/>
              <a:gd name="connsiteX21" fmla="*/ 6331 w 42285"/>
              <a:gd name="connsiteY21" fmla="*/ 16936 h 43219"/>
              <a:gd name="connsiteX0" fmla="*/ 4825 w 42238"/>
              <a:gd name="connsiteY0" fmla="*/ 19869 h 43219"/>
              <a:gd name="connsiteX1" fmla="*/ 10397 w 42238"/>
              <a:gd name="connsiteY1" fmla="*/ 9689 h 43219"/>
              <a:gd name="connsiteX2" fmla="*/ 13023 w 42238"/>
              <a:gd name="connsiteY2" fmla="*/ 5061 h 43219"/>
              <a:gd name="connsiteX3" fmla="*/ 21474 w 42238"/>
              <a:gd name="connsiteY3" fmla="*/ 3291 h 43219"/>
              <a:gd name="connsiteX4" fmla="*/ 24767 w 42238"/>
              <a:gd name="connsiteY4" fmla="*/ 59 h 43219"/>
              <a:gd name="connsiteX5" fmla="*/ 28851 w 42238"/>
              <a:gd name="connsiteY5" fmla="*/ 2340 h 43219"/>
              <a:gd name="connsiteX6" fmla="*/ 34481 w 42238"/>
              <a:gd name="connsiteY6" fmla="*/ 549 h 43219"/>
              <a:gd name="connsiteX7" fmla="*/ 37336 w 42238"/>
              <a:gd name="connsiteY7" fmla="*/ 5435 h 43219"/>
              <a:gd name="connsiteX8" fmla="*/ 41000 w 42238"/>
              <a:gd name="connsiteY8" fmla="*/ 10177 h 43219"/>
              <a:gd name="connsiteX9" fmla="*/ 40836 w 42238"/>
              <a:gd name="connsiteY9" fmla="*/ 15319 h 43219"/>
              <a:gd name="connsiteX10" fmla="*/ 42034 w 42238"/>
              <a:gd name="connsiteY10" fmla="*/ 23181 h 43219"/>
              <a:gd name="connsiteX11" fmla="*/ 36422 w 42238"/>
              <a:gd name="connsiteY11" fmla="*/ 30063 h 43219"/>
              <a:gd name="connsiteX12" fmla="*/ 34413 w 42238"/>
              <a:gd name="connsiteY12" fmla="*/ 35960 h 43219"/>
              <a:gd name="connsiteX13" fmla="*/ 27573 w 42238"/>
              <a:gd name="connsiteY13" fmla="*/ 36674 h 43219"/>
              <a:gd name="connsiteX14" fmla="*/ 22685 w 42238"/>
              <a:gd name="connsiteY14" fmla="*/ 42965 h 43219"/>
              <a:gd name="connsiteX15" fmla="*/ 15498 w 42238"/>
              <a:gd name="connsiteY15" fmla="*/ 39125 h 43219"/>
              <a:gd name="connsiteX16" fmla="*/ 4822 w 42238"/>
              <a:gd name="connsiteY16" fmla="*/ 35331 h 43219"/>
              <a:gd name="connsiteX17" fmla="*/ 128 w 42238"/>
              <a:gd name="connsiteY17" fmla="*/ 31109 h 43219"/>
              <a:gd name="connsiteX18" fmla="*/ 1777 w 42238"/>
              <a:gd name="connsiteY18" fmla="*/ 25966 h 43219"/>
              <a:gd name="connsiteX19" fmla="*/ 3274 w 42238"/>
              <a:gd name="connsiteY19" fmla="*/ 23294 h 43219"/>
              <a:gd name="connsiteX20" fmla="*/ 5172 w 42238"/>
              <a:gd name="connsiteY20" fmla="*/ 19067 h 43219"/>
              <a:gd name="connsiteX21" fmla="*/ 4825 w 42238"/>
              <a:gd name="connsiteY21" fmla="*/ 19869 h 43219"/>
              <a:gd name="connsiteX0" fmla="*/ 3711 w 42238"/>
              <a:gd name="connsiteY0" fmla="*/ 26036 h 43219"/>
              <a:gd name="connsiteX1" fmla="*/ 1926 w 42238"/>
              <a:gd name="connsiteY1" fmla="*/ 26073 h 43219"/>
              <a:gd name="connsiteX2" fmla="*/ 5946 w 42238"/>
              <a:gd name="connsiteY2" fmla="*/ 34758 h 43219"/>
              <a:gd name="connsiteX3" fmla="*/ 4838 w 42238"/>
              <a:gd name="connsiteY3" fmla="*/ 35139 h 43219"/>
              <a:gd name="connsiteX4" fmla="*/ 15496 w 42238"/>
              <a:gd name="connsiteY4" fmla="*/ 38949 h 43219"/>
              <a:gd name="connsiteX5" fmla="*/ 14828 w 42238"/>
              <a:gd name="connsiteY5" fmla="*/ 37209 h 43219"/>
              <a:gd name="connsiteX6" fmla="*/ 27845 w 42238"/>
              <a:gd name="connsiteY6" fmla="*/ 34610 h 43219"/>
              <a:gd name="connsiteX7" fmla="*/ 27578 w 42238"/>
              <a:gd name="connsiteY7" fmla="*/ 36519 h 43219"/>
              <a:gd name="connsiteX8" fmla="*/ 33147 w 42238"/>
              <a:gd name="connsiteY8" fmla="*/ 22813 h 43219"/>
              <a:gd name="connsiteX9" fmla="*/ 36398 w 42238"/>
              <a:gd name="connsiteY9" fmla="*/ 29949 h 43219"/>
              <a:gd name="connsiteX10" fmla="*/ 40816 w 42238"/>
              <a:gd name="connsiteY10" fmla="*/ 15213 h 43219"/>
              <a:gd name="connsiteX11" fmla="*/ 39368 w 42238"/>
              <a:gd name="connsiteY11" fmla="*/ 17889 h 43219"/>
              <a:gd name="connsiteX12" fmla="*/ 37342 w 42238"/>
              <a:gd name="connsiteY12" fmla="*/ 5285 h 43219"/>
              <a:gd name="connsiteX13" fmla="*/ 37418 w 42238"/>
              <a:gd name="connsiteY13" fmla="*/ 6549 h 43219"/>
              <a:gd name="connsiteX14" fmla="*/ 28096 w 42238"/>
              <a:gd name="connsiteY14" fmla="*/ 3811 h 43219"/>
              <a:gd name="connsiteX15" fmla="*/ 28838 w 42238"/>
              <a:gd name="connsiteY15" fmla="*/ 2199 h 43219"/>
              <a:gd name="connsiteX16" fmla="*/ 21159 w 42238"/>
              <a:gd name="connsiteY16" fmla="*/ 4579 h 43219"/>
              <a:gd name="connsiteX17" fmla="*/ 21518 w 42238"/>
              <a:gd name="connsiteY17" fmla="*/ 3189 h 43219"/>
              <a:gd name="connsiteX18" fmla="*/ 13018 w 42238"/>
              <a:gd name="connsiteY18" fmla="*/ 5051 h 43219"/>
              <a:gd name="connsiteX19" fmla="*/ 14318 w 42238"/>
              <a:gd name="connsiteY19" fmla="*/ 6399 h 43219"/>
              <a:gd name="connsiteX20" fmla="*/ 9608 w 42238"/>
              <a:gd name="connsiteY20" fmla="*/ 11374 h 43219"/>
              <a:gd name="connsiteX21" fmla="*/ 6284 w 42238"/>
              <a:gd name="connsiteY21" fmla="*/ 16936 h 43219"/>
              <a:gd name="connsiteX0" fmla="*/ 4825 w 42238"/>
              <a:gd name="connsiteY0" fmla="*/ 19869 h 43219"/>
              <a:gd name="connsiteX1" fmla="*/ 10397 w 42238"/>
              <a:gd name="connsiteY1" fmla="*/ 9689 h 43219"/>
              <a:gd name="connsiteX2" fmla="*/ 13023 w 42238"/>
              <a:gd name="connsiteY2" fmla="*/ 5061 h 43219"/>
              <a:gd name="connsiteX3" fmla="*/ 21474 w 42238"/>
              <a:gd name="connsiteY3" fmla="*/ 3291 h 43219"/>
              <a:gd name="connsiteX4" fmla="*/ 24767 w 42238"/>
              <a:gd name="connsiteY4" fmla="*/ 59 h 43219"/>
              <a:gd name="connsiteX5" fmla="*/ 28851 w 42238"/>
              <a:gd name="connsiteY5" fmla="*/ 2340 h 43219"/>
              <a:gd name="connsiteX6" fmla="*/ 34481 w 42238"/>
              <a:gd name="connsiteY6" fmla="*/ 549 h 43219"/>
              <a:gd name="connsiteX7" fmla="*/ 37336 w 42238"/>
              <a:gd name="connsiteY7" fmla="*/ 5435 h 43219"/>
              <a:gd name="connsiteX8" fmla="*/ 41000 w 42238"/>
              <a:gd name="connsiteY8" fmla="*/ 10177 h 43219"/>
              <a:gd name="connsiteX9" fmla="*/ 40836 w 42238"/>
              <a:gd name="connsiteY9" fmla="*/ 15319 h 43219"/>
              <a:gd name="connsiteX10" fmla="*/ 42034 w 42238"/>
              <a:gd name="connsiteY10" fmla="*/ 23181 h 43219"/>
              <a:gd name="connsiteX11" fmla="*/ 36422 w 42238"/>
              <a:gd name="connsiteY11" fmla="*/ 30063 h 43219"/>
              <a:gd name="connsiteX12" fmla="*/ 34413 w 42238"/>
              <a:gd name="connsiteY12" fmla="*/ 35960 h 43219"/>
              <a:gd name="connsiteX13" fmla="*/ 27573 w 42238"/>
              <a:gd name="connsiteY13" fmla="*/ 36674 h 43219"/>
              <a:gd name="connsiteX14" fmla="*/ 22685 w 42238"/>
              <a:gd name="connsiteY14" fmla="*/ 42965 h 43219"/>
              <a:gd name="connsiteX15" fmla="*/ 15498 w 42238"/>
              <a:gd name="connsiteY15" fmla="*/ 39125 h 43219"/>
              <a:gd name="connsiteX16" fmla="*/ 4822 w 42238"/>
              <a:gd name="connsiteY16" fmla="*/ 35331 h 43219"/>
              <a:gd name="connsiteX17" fmla="*/ 128 w 42238"/>
              <a:gd name="connsiteY17" fmla="*/ 31109 h 43219"/>
              <a:gd name="connsiteX18" fmla="*/ 1777 w 42238"/>
              <a:gd name="connsiteY18" fmla="*/ 25966 h 43219"/>
              <a:gd name="connsiteX19" fmla="*/ 3274 w 42238"/>
              <a:gd name="connsiteY19" fmla="*/ 23294 h 43219"/>
              <a:gd name="connsiteX20" fmla="*/ 5172 w 42238"/>
              <a:gd name="connsiteY20" fmla="*/ 19067 h 43219"/>
              <a:gd name="connsiteX21" fmla="*/ 4825 w 42238"/>
              <a:gd name="connsiteY21" fmla="*/ 19869 h 43219"/>
              <a:gd name="connsiteX0" fmla="*/ 3711 w 42238"/>
              <a:gd name="connsiteY0" fmla="*/ 26036 h 43219"/>
              <a:gd name="connsiteX1" fmla="*/ 1926 w 42238"/>
              <a:gd name="connsiteY1" fmla="*/ 26073 h 43219"/>
              <a:gd name="connsiteX2" fmla="*/ 5946 w 42238"/>
              <a:gd name="connsiteY2" fmla="*/ 34758 h 43219"/>
              <a:gd name="connsiteX3" fmla="*/ 4838 w 42238"/>
              <a:gd name="connsiteY3" fmla="*/ 35139 h 43219"/>
              <a:gd name="connsiteX4" fmla="*/ 15496 w 42238"/>
              <a:gd name="connsiteY4" fmla="*/ 38949 h 43219"/>
              <a:gd name="connsiteX5" fmla="*/ 14828 w 42238"/>
              <a:gd name="connsiteY5" fmla="*/ 37209 h 43219"/>
              <a:gd name="connsiteX6" fmla="*/ 27845 w 42238"/>
              <a:gd name="connsiteY6" fmla="*/ 34610 h 43219"/>
              <a:gd name="connsiteX7" fmla="*/ 27578 w 42238"/>
              <a:gd name="connsiteY7" fmla="*/ 36519 h 43219"/>
              <a:gd name="connsiteX8" fmla="*/ 33147 w 42238"/>
              <a:gd name="connsiteY8" fmla="*/ 22813 h 43219"/>
              <a:gd name="connsiteX9" fmla="*/ 36398 w 42238"/>
              <a:gd name="connsiteY9" fmla="*/ 29949 h 43219"/>
              <a:gd name="connsiteX10" fmla="*/ 40816 w 42238"/>
              <a:gd name="connsiteY10" fmla="*/ 15213 h 43219"/>
              <a:gd name="connsiteX11" fmla="*/ 39368 w 42238"/>
              <a:gd name="connsiteY11" fmla="*/ 17889 h 43219"/>
              <a:gd name="connsiteX12" fmla="*/ 37342 w 42238"/>
              <a:gd name="connsiteY12" fmla="*/ 5285 h 43219"/>
              <a:gd name="connsiteX13" fmla="*/ 37418 w 42238"/>
              <a:gd name="connsiteY13" fmla="*/ 6549 h 43219"/>
              <a:gd name="connsiteX14" fmla="*/ 28096 w 42238"/>
              <a:gd name="connsiteY14" fmla="*/ 3811 h 43219"/>
              <a:gd name="connsiteX15" fmla="*/ 28838 w 42238"/>
              <a:gd name="connsiteY15" fmla="*/ 2199 h 43219"/>
              <a:gd name="connsiteX16" fmla="*/ 21159 w 42238"/>
              <a:gd name="connsiteY16" fmla="*/ 4579 h 43219"/>
              <a:gd name="connsiteX17" fmla="*/ 21518 w 42238"/>
              <a:gd name="connsiteY17" fmla="*/ 3189 h 43219"/>
              <a:gd name="connsiteX18" fmla="*/ 13018 w 42238"/>
              <a:gd name="connsiteY18" fmla="*/ 5051 h 43219"/>
              <a:gd name="connsiteX19" fmla="*/ 14318 w 42238"/>
              <a:gd name="connsiteY19" fmla="*/ 6399 h 43219"/>
              <a:gd name="connsiteX20" fmla="*/ 9608 w 42238"/>
              <a:gd name="connsiteY20" fmla="*/ 11374 h 43219"/>
              <a:gd name="connsiteX21" fmla="*/ 6284 w 42238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5544 w 42610"/>
              <a:gd name="connsiteY20" fmla="*/ 19067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6225 w 42610"/>
              <a:gd name="connsiteY20" fmla="*/ 17805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6656 w 42610"/>
              <a:gd name="connsiteY21" fmla="*/ 16936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9980 w 42610"/>
              <a:gd name="connsiteY20" fmla="*/ 11374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0769 w 42610"/>
              <a:gd name="connsiteY1" fmla="*/ 9689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3390 w 42610"/>
              <a:gd name="connsiteY18" fmla="*/ 5051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5983 w 42610"/>
              <a:gd name="connsiteY21" fmla="*/ 18372 h 43219"/>
              <a:gd name="connsiteX0" fmla="*/ 5197 w 42610"/>
              <a:gd name="connsiteY0" fmla="*/ 19869 h 43219"/>
              <a:gd name="connsiteX1" fmla="*/ 11779 w 42610"/>
              <a:gd name="connsiteY1" fmla="*/ 7535 h 43219"/>
              <a:gd name="connsiteX2" fmla="*/ 13395 w 42610"/>
              <a:gd name="connsiteY2" fmla="*/ 5061 h 43219"/>
              <a:gd name="connsiteX3" fmla="*/ 21846 w 42610"/>
              <a:gd name="connsiteY3" fmla="*/ 3291 h 43219"/>
              <a:gd name="connsiteX4" fmla="*/ 25139 w 42610"/>
              <a:gd name="connsiteY4" fmla="*/ 59 h 43219"/>
              <a:gd name="connsiteX5" fmla="*/ 29223 w 42610"/>
              <a:gd name="connsiteY5" fmla="*/ 2340 h 43219"/>
              <a:gd name="connsiteX6" fmla="*/ 34853 w 42610"/>
              <a:gd name="connsiteY6" fmla="*/ 549 h 43219"/>
              <a:gd name="connsiteX7" fmla="*/ 37708 w 42610"/>
              <a:gd name="connsiteY7" fmla="*/ 5435 h 43219"/>
              <a:gd name="connsiteX8" fmla="*/ 41372 w 42610"/>
              <a:gd name="connsiteY8" fmla="*/ 10177 h 43219"/>
              <a:gd name="connsiteX9" fmla="*/ 41208 w 42610"/>
              <a:gd name="connsiteY9" fmla="*/ 15319 h 43219"/>
              <a:gd name="connsiteX10" fmla="*/ 42406 w 42610"/>
              <a:gd name="connsiteY10" fmla="*/ 23181 h 43219"/>
              <a:gd name="connsiteX11" fmla="*/ 36794 w 42610"/>
              <a:gd name="connsiteY11" fmla="*/ 30063 h 43219"/>
              <a:gd name="connsiteX12" fmla="*/ 34785 w 42610"/>
              <a:gd name="connsiteY12" fmla="*/ 35960 h 43219"/>
              <a:gd name="connsiteX13" fmla="*/ 27945 w 42610"/>
              <a:gd name="connsiteY13" fmla="*/ 36674 h 43219"/>
              <a:gd name="connsiteX14" fmla="*/ 23057 w 42610"/>
              <a:gd name="connsiteY14" fmla="*/ 42965 h 43219"/>
              <a:gd name="connsiteX15" fmla="*/ 15870 w 42610"/>
              <a:gd name="connsiteY15" fmla="*/ 39125 h 43219"/>
              <a:gd name="connsiteX16" fmla="*/ 5194 w 42610"/>
              <a:gd name="connsiteY16" fmla="*/ 35331 h 43219"/>
              <a:gd name="connsiteX17" fmla="*/ 500 w 42610"/>
              <a:gd name="connsiteY17" fmla="*/ 31109 h 43219"/>
              <a:gd name="connsiteX18" fmla="*/ 2149 w 42610"/>
              <a:gd name="connsiteY18" fmla="*/ 25966 h 43219"/>
              <a:gd name="connsiteX19" fmla="*/ 3646 w 42610"/>
              <a:gd name="connsiteY19" fmla="*/ 23294 h 43219"/>
              <a:gd name="connsiteX20" fmla="*/ 7153 w 42610"/>
              <a:gd name="connsiteY20" fmla="*/ 16126 h 43219"/>
              <a:gd name="connsiteX21" fmla="*/ 5197 w 42610"/>
              <a:gd name="connsiteY21" fmla="*/ 19869 h 43219"/>
              <a:gd name="connsiteX0" fmla="*/ 4083 w 42610"/>
              <a:gd name="connsiteY0" fmla="*/ 26036 h 43219"/>
              <a:gd name="connsiteX1" fmla="*/ 2298 w 42610"/>
              <a:gd name="connsiteY1" fmla="*/ 26073 h 43219"/>
              <a:gd name="connsiteX2" fmla="*/ 6318 w 42610"/>
              <a:gd name="connsiteY2" fmla="*/ 34758 h 43219"/>
              <a:gd name="connsiteX3" fmla="*/ 5210 w 42610"/>
              <a:gd name="connsiteY3" fmla="*/ 35139 h 43219"/>
              <a:gd name="connsiteX4" fmla="*/ 15868 w 42610"/>
              <a:gd name="connsiteY4" fmla="*/ 38949 h 43219"/>
              <a:gd name="connsiteX5" fmla="*/ 15200 w 42610"/>
              <a:gd name="connsiteY5" fmla="*/ 37209 h 43219"/>
              <a:gd name="connsiteX6" fmla="*/ 28217 w 42610"/>
              <a:gd name="connsiteY6" fmla="*/ 34610 h 43219"/>
              <a:gd name="connsiteX7" fmla="*/ 27950 w 42610"/>
              <a:gd name="connsiteY7" fmla="*/ 36519 h 43219"/>
              <a:gd name="connsiteX8" fmla="*/ 33519 w 42610"/>
              <a:gd name="connsiteY8" fmla="*/ 22813 h 43219"/>
              <a:gd name="connsiteX9" fmla="*/ 36770 w 42610"/>
              <a:gd name="connsiteY9" fmla="*/ 29949 h 43219"/>
              <a:gd name="connsiteX10" fmla="*/ 41188 w 42610"/>
              <a:gd name="connsiteY10" fmla="*/ 15213 h 43219"/>
              <a:gd name="connsiteX11" fmla="*/ 39740 w 42610"/>
              <a:gd name="connsiteY11" fmla="*/ 17889 h 43219"/>
              <a:gd name="connsiteX12" fmla="*/ 37714 w 42610"/>
              <a:gd name="connsiteY12" fmla="*/ 5285 h 43219"/>
              <a:gd name="connsiteX13" fmla="*/ 37790 w 42610"/>
              <a:gd name="connsiteY13" fmla="*/ 6549 h 43219"/>
              <a:gd name="connsiteX14" fmla="*/ 28468 w 42610"/>
              <a:gd name="connsiteY14" fmla="*/ 3811 h 43219"/>
              <a:gd name="connsiteX15" fmla="*/ 29210 w 42610"/>
              <a:gd name="connsiteY15" fmla="*/ 2199 h 43219"/>
              <a:gd name="connsiteX16" fmla="*/ 21531 w 42610"/>
              <a:gd name="connsiteY16" fmla="*/ 4579 h 43219"/>
              <a:gd name="connsiteX17" fmla="*/ 21890 w 42610"/>
              <a:gd name="connsiteY17" fmla="*/ 3189 h 43219"/>
              <a:gd name="connsiteX18" fmla="*/ 12791 w 42610"/>
              <a:gd name="connsiteY18" fmla="*/ 5837 h 43219"/>
              <a:gd name="connsiteX19" fmla="*/ 14690 w 42610"/>
              <a:gd name="connsiteY19" fmla="*/ 6399 h 43219"/>
              <a:gd name="connsiteX20" fmla="*/ 8813 w 42610"/>
              <a:gd name="connsiteY20" fmla="*/ 13267 h 43219"/>
              <a:gd name="connsiteX21" fmla="*/ 6050 w 42610"/>
              <a:gd name="connsiteY21" fmla="*/ 18430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610" h="43219">
                <a:moveTo>
                  <a:pt x="5197" y="19869"/>
                </a:moveTo>
                <a:cubicBezTo>
                  <a:pt x="6978" y="16193"/>
                  <a:pt x="10173" y="10716"/>
                  <a:pt x="11779" y="7535"/>
                </a:cubicBezTo>
                <a:cubicBezTo>
                  <a:pt x="13582" y="3964"/>
                  <a:pt x="10338" y="9995"/>
                  <a:pt x="13395" y="5061"/>
                </a:cubicBezTo>
                <a:cubicBezTo>
                  <a:pt x="15427" y="321"/>
                  <a:pt x="19304" y="-119"/>
                  <a:pt x="21846" y="3291"/>
                </a:cubicBezTo>
                <a:cubicBezTo>
                  <a:pt x="22487" y="1542"/>
                  <a:pt x="23718" y="333"/>
                  <a:pt x="25139" y="59"/>
                </a:cubicBezTo>
                <a:cubicBezTo>
                  <a:pt x="26703" y="-243"/>
                  <a:pt x="28265" y="629"/>
                  <a:pt x="29223" y="2340"/>
                </a:cubicBezTo>
                <a:cubicBezTo>
                  <a:pt x="30605" y="126"/>
                  <a:pt x="32891" y="-601"/>
                  <a:pt x="34853" y="549"/>
                </a:cubicBezTo>
                <a:cubicBezTo>
                  <a:pt x="36348" y="1425"/>
                  <a:pt x="37420" y="3259"/>
                  <a:pt x="37708" y="5435"/>
                </a:cubicBezTo>
                <a:cubicBezTo>
                  <a:pt x="39436" y="6077"/>
                  <a:pt x="40812" y="7857"/>
                  <a:pt x="41372" y="10177"/>
                </a:cubicBezTo>
                <a:cubicBezTo>
                  <a:pt x="41779" y="11861"/>
                  <a:pt x="41721" y="13690"/>
                  <a:pt x="41208" y="15319"/>
                </a:cubicBezTo>
                <a:cubicBezTo>
                  <a:pt x="42469" y="17553"/>
                  <a:pt x="42910" y="20449"/>
                  <a:pt x="42406" y="23181"/>
                </a:cubicBezTo>
                <a:cubicBezTo>
                  <a:pt x="41736" y="26813"/>
                  <a:pt x="39518" y="29533"/>
                  <a:pt x="36794" y="30063"/>
                </a:cubicBezTo>
                <a:cubicBezTo>
                  <a:pt x="36781" y="32330"/>
                  <a:pt x="36048" y="34480"/>
                  <a:pt x="34785" y="35960"/>
                </a:cubicBezTo>
                <a:cubicBezTo>
                  <a:pt x="32866" y="38209"/>
                  <a:pt x="30094" y="38498"/>
                  <a:pt x="27945" y="36674"/>
                </a:cubicBezTo>
                <a:cubicBezTo>
                  <a:pt x="27250" y="39807"/>
                  <a:pt x="25389" y="42202"/>
                  <a:pt x="23057" y="42965"/>
                </a:cubicBezTo>
                <a:cubicBezTo>
                  <a:pt x="20309" y="43864"/>
                  <a:pt x="17441" y="42332"/>
                  <a:pt x="15870" y="39125"/>
                </a:cubicBezTo>
                <a:cubicBezTo>
                  <a:pt x="12162" y="42169"/>
                  <a:pt x="7346" y="40458"/>
                  <a:pt x="5194" y="35331"/>
                </a:cubicBezTo>
                <a:cubicBezTo>
                  <a:pt x="3080" y="35668"/>
                  <a:pt x="1007" y="32670"/>
                  <a:pt x="500" y="31109"/>
                </a:cubicBezTo>
                <a:cubicBezTo>
                  <a:pt x="-7" y="29548"/>
                  <a:pt x="-826" y="31804"/>
                  <a:pt x="2149" y="25966"/>
                </a:cubicBezTo>
                <a:cubicBezTo>
                  <a:pt x="4480" y="21334"/>
                  <a:pt x="2611" y="25252"/>
                  <a:pt x="3646" y="23294"/>
                </a:cubicBezTo>
                <a:cubicBezTo>
                  <a:pt x="5339" y="19628"/>
                  <a:pt x="5492" y="19406"/>
                  <a:pt x="7153" y="16126"/>
                </a:cubicBezTo>
                <a:cubicBezTo>
                  <a:pt x="7165" y="16080"/>
                  <a:pt x="5185" y="19915"/>
                  <a:pt x="5197" y="19869"/>
                </a:cubicBezTo>
                <a:close/>
              </a:path>
              <a:path w="42610" h="43219" fill="none" extrusionOk="0">
                <a:moveTo>
                  <a:pt x="4083" y="26036"/>
                </a:moveTo>
                <a:cubicBezTo>
                  <a:pt x="3571" y="23785"/>
                  <a:pt x="1060" y="28198"/>
                  <a:pt x="2298" y="26073"/>
                </a:cubicBezTo>
                <a:moveTo>
                  <a:pt x="6318" y="34758"/>
                </a:moveTo>
                <a:cubicBezTo>
                  <a:pt x="5963" y="34951"/>
                  <a:pt x="5590" y="35079"/>
                  <a:pt x="5210" y="35139"/>
                </a:cubicBezTo>
                <a:moveTo>
                  <a:pt x="15868" y="38949"/>
                </a:moveTo>
                <a:cubicBezTo>
                  <a:pt x="15601" y="38403"/>
                  <a:pt x="15377" y="37820"/>
                  <a:pt x="15200" y="37209"/>
                </a:cubicBezTo>
                <a:moveTo>
                  <a:pt x="28217" y="34610"/>
                </a:moveTo>
                <a:cubicBezTo>
                  <a:pt x="28178" y="35257"/>
                  <a:pt x="28088" y="35897"/>
                  <a:pt x="27950" y="36519"/>
                </a:cubicBezTo>
                <a:moveTo>
                  <a:pt x="33519" y="22813"/>
                </a:moveTo>
                <a:cubicBezTo>
                  <a:pt x="35523" y="24141"/>
                  <a:pt x="36788" y="26917"/>
                  <a:pt x="36770" y="29949"/>
                </a:cubicBezTo>
                <a:moveTo>
                  <a:pt x="41188" y="15213"/>
                </a:moveTo>
                <a:cubicBezTo>
                  <a:pt x="40863" y="16245"/>
                  <a:pt x="40368" y="17161"/>
                  <a:pt x="39740" y="17889"/>
                </a:cubicBezTo>
                <a:moveTo>
                  <a:pt x="37714" y="5285"/>
                </a:moveTo>
                <a:cubicBezTo>
                  <a:pt x="37769" y="5702"/>
                  <a:pt x="37795" y="6125"/>
                  <a:pt x="37790" y="6549"/>
                </a:cubicBezTo>
                <a:moveTo>
                  <a:pt x="28468" y="3811"/>
                </a:moveTo>
                <a:cubicBezTo>
                  <a:pt x="28657" y="3228"/>
                  <a:pt x="28906" y="2685"/>
                  <a:pt x="29210" y="2199"/>
                </a:cubicBezTo>
                <a:moveTo>
                  <a:pt x="21531" y="4579"/>
                </a:moveTo>
                <a:cubicBezTo>
                  <a:pt x="21608" y="4097"/>
                  <a:pt x="21729" y="3630"/>
                  <a:pt x="21890" y="3189"/>
                </a:cubicBezTo>
                <a:moveTo>
                  <a:pt x="12791" y="5837"/>
                </a:moveTo>
                <a:cubicBezTo>
                  <a:pt x="10270" y="10253"/>
                  <a:pt x="14298" y="5880"/>
                  <a:pt x="14690" y="6399"/>
                </a:cubicBezTo>
                <a:moveTo>
                  <a:pt x="8813" y="13267"/>
                </a:moveTo>
                <a:cubicBezTo>
                  <a:pt x="11209" y="8608"/>
                  <a:pt x="3762" y="22762"/>
                  <a:pt x="6050" y="18430"/>
                </a:cubicBezTo>
              </a:path>
            </a:pathLst>
          </a:custGeom>
          <a:solidFill>
            <a:srgbClr val="FAE0AE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Pil: femkant 103">
            <a:extLst>
              <a:ext uri="{FF2B5EF4-FFF2-40B4-BE49-F238E27FC236}">
                <a16:creationId xmlns:a16="http://schemas.microsoft.com/office/drawing/2014/main" id="{CDD69C9F-7C74-B778-36E8-61702A0EB8BE}"/>
              </a:ext>
            </a:extLst>
          </p:cNvPr>
          <p:cNvSpPr/>
          <p:nvPr/>
        </p:nvSpPr>
        <p:spPr>
          <a:xfrm flipH="1">
            <a:off x="2939328" y="-7779108"/>
            <a:ext cx="2571750" cy="1708150"/>
          </a:xfrm>
          <a:prstGeom prst="homePlate">
            <a:avLst>
              <a:gd name="adj" fmla="val 22926"/>
            </a:avLst>
          </a:prstGeom>
          <a:solidFill>
            <a:srgbClr val="FAE0AE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Uskyldig</a:t>
            </a:r>
          </a:p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  Rettferdig</a:t>
            </a:r>
          </a:p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  Ærer Gud</a:t>
            </a:r>
          </a:p>
        </p:txBody>
      </p:sp>
      <p:sp>
        <p:nvSpPr>
          <p:cNvPr id="44" name="Grafikk 34" descr="Sky kontur">
            <a:extLst>
              <a:ext uri="{FF2B5EF4-FFF2-40B4-BE49-F238E27FC236}">
                <a16:creationId xmlns:a16="http://schemas.microsoft.com/office/drawing/2014/main" id="{29BB8206-45C1-E9A3-2A86-725664B897C2}"/>
              </a:ext>
            </a:extLst>
          </p:cNvPr>
          <p:cNvSpPr/>
          <p:nvPr/>
        </p:nvSpPr>
        <p:spPr>
          <a:xfrm>
            <a:off x="4324232" y="-3830031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3" name="Grafikk 35" descr="Sky kontur">
            <a:extLst>
              <a:ext uri="{FF2B5EF4-FFF2-40B4-BE49-F238E27FC236}">
                <a16:creationId xmlns:a16="http://schemas.microsoft.com/office/drawing/2014/main" id="{17498950-D8C0-3540-4A30-4D4CC73E38F6}"/>
              </a:ext>
            </a:extLst>
          </p:cNvPr>
          <p:cNvSpPr/>
          <p:nvPr/>
        </p:nvSpPr>
        <p:spPr>
          <a:xfrm>
            <a:off x="5477650" y="-4146575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DD3B49A-A16F-660A-478E-BB577087C8AB}"/>
              </a:ext>
            </a:extLst>
          </p:cNvPr>
          <p:cNvSpPr/>
          <p:nvPr/>
        </p:nvSpPr>
        <p:spPr>
          <a:xfrm>
            <a:off x="1537029" y="-8145515"/>
            <a:ext cx="5602682" cy="14865076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180A2C4-C755-C04E-6251-9FB83571A2FD}"/>
              </a:ext>
            </a:extLst>
          </p:cNvPr>
          <p:cNvSpPr/>
          <p:nvPr/>
        </p:nvSpPr>
        <p:spPr>
          <a:xfrm>
            <a:off x="7934232" y="-8365726"/>
            <a:ext cx="22534879" cy="15085287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F08FD6E-D7C4-B771-F676-3A2DD43C2045}"/>
              </a:ext>
            </a:extLst>
          </p:cNvPr>
          <p:cNvSpPr/>
          <p:nvPr/>
        </p:nvSpPr>
        <p:spPr>
          <a:xfrm>
            <a:off x="31301005" y="-8365727"/>
            <a:ext cx="5602679" cy="14865076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4C35A8D-0CAF-52AE-CF68-BFEC9D92839E}"/>
              </a:ext>
            </a:extLst>
          </p:cNvPr>
          <p:cNvSpPr txBox="1"/>
          <p:nvPr/>
        </p:nvSpPr>
        <p:spPr>
          <a:xfrm>
            <a:off x="6526842" y="-11977036"/>
            <a:ext cx="415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effectLst>
                  <a:outerShdw blurRad="50800" dist="88900" dir="1800000" algn="t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Jobs Bok</a:t>
            </a:r>
          </a:p>
        </p:txBody>
      </p:sp>
      <p:sp>
        <p:nvSpPr>
          <p:cNvPr id="13" name="Pil: vinkeltegn 12">
            <a:extLst>
              <a:ext uri="{FF2B5EF4-FFF2-40B4-BE49-F238E27FC236}">
                <a16:creationId xmlns:a16="http://schemas.microsoft.com/office/drawing/2014/main" id="{57CFE109-4CD3-475B-F2F6-879C3686A3A7}"/>
              </a:ext>
            </a:extLst>
          </p:cNvPr>
          <p:cNvSpPr/>
          <p:nvPr/>
        </p:nvSpPr>
        <p:spPr>
          <a:xfrm rot="16200000">
            <a:off x="4044644" y="5919469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80CF1B1-8CF1-B3F3-FA3C-33D9C11F930C}"/>
              </a:ext>
            </a:extLst>
          </p:cNvPr>
          <p:cNvSpPr txBox="1"/>
          <p:nvPr/>
        </p:nvSpPr>
        <p:spPr>
          <a:xfrm>
            <a:off x="3557726" y="6237365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15" name="Pil: vinkeltegn 14">
            <a:extLst>
              <a:ext uri="{FF2B5EF4-FFF2-40B4-BE49-F238E27FC236}">
                <a16:creationId xmlns:a16="http://schemas.microsoft.com/office/drawing/2014/main" id="{72DF468F-26B2-2C5D-EFB3-3BF4A1B069D7}"/>
              </a:ext>
            </a:extLst>
          </p:cNvPr>
          <p:cNvSpPr/>
          <p:nvPr/>
        </p:nvSpPr>
        <p:spPr>
          <a:xfrm rot="16200000">
            <a:off x="13915810" y="5442236"/>
            <a:ext cx="525782" cy="254407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FED44E37-8583-CC8C-4A40-EA2A2C010B68}"/>
              </a:ext>
            </a:extLst>
          </p:cNvPr>
          <p:cNvSpPr txBox="1"/>
          <p:nvPr/>
        </p:nvSpPr>
        <p:spPr>
          <a:xfrm>
            <a:off x="12773046" y="6445603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Job og vennene</a:t>
            </a:r>
          </a:p>
        </p:txBody>
      </p:sp>
      <p:sp>
        <p:nvSpPr>
          <p:cNvPr id="16" name="Pil: vinkeltegn 15">
            <a:extLst>
              <a:ext uri="{FF2B5EF4-FFF2-40B4-BE49-F238E27FC236}">
                <a16:creationId xmlns:a16="http://schemas.microsoft.com/office/drawing/2014/main" id="{D7AE7D9E-9B54-687A-4CF6-0532577D1564}"/>
              </a:ext>
            </a:extLst>
          </p:cNvPr>
          <p:cNvSpPr/>
          <p:nvPr/>
        </p:nvSpPr>
        <p:spPr>
          <a:xfrm rot="16200000">
            <a:off x="34580819" y="8576099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7A65E9D9-2F21-617E-014C-DB2CF44D4E35}"/>
              </a:ext>
            </a:extLst>
          </p:cNvPr>
          <p:cNvSpPr txBox="1"/>
          <p:nvPr/>
        </p:nvSpPr>
        <p:spPr>
          <a:xfrm>
            <a:off x="34091040" y="8874312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epilog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52A8A6E-440E-8BD8-B0AA-DE0BEDD3415B}"/>
              </a:ext>
            </a:extLst>
          </p:cNvPr>
          <p:cNvSpPr/>
          <p:nvPr/>
        </p:nvSpPr>
        <p:spPr>
          <a:xfrm>
            <a:off x="25095719" y="-8612615"/>
            <a:ext cx="1024128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3-37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54ED889-4901-6C2D-7EF5-92708DECFBBC}"/>
              </a:ext>
            </a:extLst>
          </p:cNvPr>
          <p:cNvSpPr/>
          <p:nvPr/>
        </p:nvSpPr>
        <p:spPr>
          <a:xfrm>
            <a:off x="3936033" y="-8612615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1-2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925E576-9386-11B6-742D-4F44F86B15B9}"/>
              </a:ext>
            </a:extLst>
          </p:cNvPr>
          <p:cNvSpPr/>
          <p:nvPr/>
        </p:nvSpPr>
        <p:spPr>
          <a:xfrm>
            <a:off x="34503134" y="-8612615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3A81DF58-34E6-A380-6EA6-394748E6278A}"/>
              </a:ext>
            </a:extLst>
          </p:cNvPr>
          <p:cNvSpPr/>
          <p:nvPr/>
        </p:nvSpPr>
        <p:spPr>
          <a:xfrm>
            <a:off x="13391982" y="-8612615"/>
            <a:ext cx="1221674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38-41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731FE5F9-3C80-24DE-90BC-BDCB92344A08}"/>
              </a:ext>
            </a:extLst>
          </p:cNvPr>
          <p:cNvSpPr txBox="1"/>
          <p:nvPr/>
        </p:nvSpPr>
        <p:spPr>
          <a:xfrm>
            <a:off x="10843275" y="-12067413"/>
            <a:ext cx="3010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Lagt til landet </a:t>
            </a:r>
            <a:r>
              <a:rPr lang="nb-NO" sz="1400" dirty="0">
                <a:latin typeface="Kristen ITC" panose="03050502040202030202" pitchFamily="66" charset="0"/>
              </a:rPr>
              <a:t>US</a:t>
            </a:r>
            <a:r>
              <a:rPr lang="nb-NO" sz="1400" dirty="0"/>
              <a:t> langt borte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israelske karakterer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400" dirty="0"/>
              <a:t>Ingen klar historisk kontekst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C6C6378-C157-0A36-733B-65CBE10D5F93}"/>
              </a:ext>
            </a:extLst>
          </p:cNvPr>
          <p:cNvSpPr/>
          <p:nvPr/>
        </p:nvSpPr>
        <p:spPr>
          <a:xfrm>
            <a:off x="10966053" y="-12074632"/>
            <a:ext cx="3010951" cy="759574"/>
          </a:xfrm>
          <a:prstGeom prst="rect">
            <a:avLst/>
          </a:prstGeom>
          <a:noFill/>
          <a:ln w="88900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Rulle: vannrett 27">
            <a:extLst>
              <a:ext uri="{FF2B5EF4-FFF2-40B4-BE49-F238E27FC236}">
                <a16:creationId xmlns:a16="http://schemas.microsoft.com/office/drawing/2014/main" id="{F0D11FE5-85DE-5071-2758-8172307F8BD0}"/>
              </a:ext>
            </a:extLst>
          </p:cNvPr>
          <p:cNvSpPr/>
          <p:nvPr/>
        </p:nvSpPr>
        <p:spPr>
          <a:xfrm>
            <a:off x="10826906" y="-11471749"/>
            <a:ext cx="3201139" cy="738664"/>
          </a:xfrm>
          <a:prstGeom prst="horizontalScroll">
            <a:avLst>
              <a:gd name="adj" fmla="val 11558"/>
            </a:avLst>
          </a:prstGeom>
          <a:solidFill>
            <a:schemeClr val="tx1"/>
          </a:solidFill>
          <a:ln>
            <a:solidFill>
              <a:srgbClr val="EBCE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6FD363F4-DF6D-5B53-7FC3-D6B79C170F81}"/>
              </a:ext>
            </a:extLst>
          </p:cNvPr>
          <p:cNvSpPr txBox="1"/>
          <p:nvPr/>
        </p:nvSpPr>
        <p:spPr>
          <a:xfrm>
            <a:off x="10801074" y="-11364027"/>
            <a:ext cx="32528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Forfatteren vil fokusere på de </a:t>
            </a:r>
            <a:r>
              <a:rPr lang="nb-NO" sz="1400" b="1" dirty="0">
                <a:solidFill>
                  <a:schemeClr val="bg1"/>
                </a:solidFill>
                <a:latin typeface="+mj-lt"/>
              </a:rPr>
              <a:t>SPØRSMÅLENE</a:t>
            </a:r>
            <a:r>
              <a:rPr lang="nb-NO" sz="1400" dirty="0">
                <a:solidFill>
                  <a:schemeClr val="bg1"/>
                </a:solidFill>
              </a:rPr>
              <a:t> Jobs lidelse reiser</a:t>
            </a:r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5A4ED496-4511-C8A7-33BF-E148B7C046B7}"/>
              </a:ext>
            </a:extLst>
          </p:cNvPr>
          <p:cNvCxnSpPr>
            <a:cxnSpLocks/>
          </p:cNvCxnSpPr>
          <p:nvPr/>
        </p:nvCxnSpPr>
        <p:spPr>
          <a:xfrm>
            <a:off x="20621027" y="-8365727"/>
            <a:ext cx="0" cy="14964693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il: vinkeltegn 31">
            <a:extLst>
              <a:ext uri="{FF2B5EF4-FFF2-40B4-BE49-F238E27FC236}">
                <a16:creationId xmlns:a16="http://schemas.microsoft.com/office/drawing/2014/main" id="{906E0F60-5E8D-0049-6AE6-00B0AA4D674E}"/>
              </a:ext>
            </a:extLst>
          </p:cNvPr>
          <p:cNvSpPr/>
          <p:nvPr/>
        </p:nvSpPr>
        <p:spPr>
          <a:xfrm rot="16200000">
            <a:off x="25539294" y="5290980"/>
            <a:ext cx="525782" cy="2374059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FDF3BB1B-4994-860C-C699-E06ABFE8E276}"/>
              </a:ext>
            </a:extLst>
          </p:cNvPr>
          <p:cNvSpPr txBox="1"/>
          <p:nvPr/>
        </p:nvSpPr>
        <p:spPr>
          <a:xfrm>
            <a:off x="24423920" y="6196341"/>
            <a:ext cx="27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Guds respons</a:t>
            </a:r>
          </a:p>
        </p:txBody>
      </p:sp>
      <p:sp>
        <p:nvSpPr>
          <p:cNvPr id="10" name="Bildeforklaring: pil ned 9">
            <a:extLst>
              <a:ext uri="{FF2B5EF4-FFF2-40B4-BE49-F238E27FC236}">
                <a16:creationId xmlns:a16="http://schemas.microsoft.com/office/drawing/2014/main" id="{C45C9B5B-169C-690C-4885-0D0A3FEA08CE}"/>
              </a:ext>
            </a:extLst>
          </p:cNvPr>
          <p:cNvSpPr/>
          <p:nvPr/>
        </p:nvSpPr>
        <p:spPr>
          <a:xfrm>
            <a:off x="1993021" y="-8215629"/>
            <a:ext cx="68580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54434725-AD16-F169-A602-DC0467B5EF9C}"/>
              </a:ext>
            </a:extLst>
          </p:cNvPr>
          <p:cNvSpPr txBox="1"/>
          <p:nvPr/>
        </p:nvSpPr>
        <p:spPr>
          <a:xfrm>
            <a:off x="1935510" y="-8215629"/>
            <a:ext cx="80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</a:t>
            </a:r>
          </a:p>
        </p:txBody>
      </p:sp>
      <p:pic>
        <p:nvPicPr>
          <p:cNvPr id="25" name="Grafikk 24" descr="Eldre mann med sideburns">
            <a:extLst>
              <a:ext uri="{FF2B5EF4-FFF2-40B4-BE49-F238E27FC236}">
                <a16:creationId xmlns:a16="http://schemas.microsoft.com/office/drawing/2014/main" id="{82F78DEE-684C-FE9E-1634-D598C52B8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5033" y="-7625423"/>
            <a:ext cx="523220" cy="523220"/>
          </a:xfrm>
          <a:prstGeom prst="rect">
            <a:avLst/>
          </a:prstGeom>
        </p:spPr>
      </p:pic>
      <p:pic>
        <p:nvPicPr>
          <p:cNvPr id="26" name="Grafikk 25" descr="Et smilefjes">
            <a:extLst>
              <a:ext uri="{FF2B5EF4-FFF2-40B4-BE49-F238E27FC236}">
                <a16:creationId xmlns:a16="http://schemas.microsoft.com/office/drawing/2014/main" id="{C5C7ED1C-029F-3C1C-ACBA-B3CE24B12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8039" y="-7449782"/>
            <a:ext cx="220214" cy="227096"/>
          </a:xfrm>
          <a:prstGeom prst="rect">
            <a:avLst/>
          </a:prstGeom>
        </p:spPr>
      </p:pic>
      <p:sp>
        <p:nvSpPr>
          <p:cNvPr id="40" name="Grafikk 33" descr="Sky kontur">
            <a:extLst>
              <a:ext uri="{FF2B5EF4-FFF2-40B4-BE49-F238E27FC236}">
                <a16:creationId xmlns:a16="http://schemas.microsoft.com/office/drawing/2014/main" id="{8032BD98-7F00-DED7-DCBC-DBFFCDA63187}"/>
              </a:ext>
            </a:extLst>
          </p:cNvPr>
          <p:cNvSpPr/>
          <p:nvPr/>
        </p:nvSpPr>
        <p:spPr>
          <a:xfrm>
            <a:off x="5143647" y="-4965601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5" name="Grafikk 37" descr="Sky kontur">
            <a:extLst>
              <a:ext uri="{FF2B5EF4-FFF2-40B4-BE49-F238E27FC236}">
                <a16:creationId xmlns:a16="http://schemas.microsoft.com/office/drawing/2014/main" id="{5A0D0ED0-8E86-7DF5-B137-EA1E95358952}"/>
              </a:ext>
            </a:extLst>
          </p:cNvPr>
          <p:cNvSpPr/>
          <p:nvPr/>
        </p:nvSpPr>
        <p:spPr>
          <a:xfrm>
            <a:off x="2868489" y="-3379543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1" name="Grafikk 36" descr="Sky kontur">
            <a:extLst>
              <a:ext uri="{FF2B5EF4-FFF2-40B4-BE49-F238E27FC236}">
                <a16:creationId xmlns:a16="http://schemas.microsoft.com/office/drawing/2014/main" id="{FF94DF37-0F79-004E-6F50-034B12549C18}"/>
              </a:ext>
            </a:extLst>
          </p:cNvPr>
          <p:cNvSpPr/>
          <p:nvPr/>
        </p:nvSpPr>
        <p:spPr>
          <a:xfrm>
            <a:off x="4895210" y="-3071245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2" name="Grafikk 38" descr="Sky kontur">
            <a:extLst>
              <a:ext uri="{FF2B5EF4-FFF2-40B4-BE49-F238E27FC236}">
                <a16:creationId xmlns:a16="http://schemas.microsoft.com/office/drawing/2014/main" id="{B2D9E851-8983-9BDB-5A9B-F0D325E0AE8E}"/>
              </a:ext>
            </a:extLst>
          </p:cNvPr>
          <p:cNvSpPr/>
          <p:nvPr/>
        </p:nvSpPr>
        <p:spPr>
          <a:xfrm>
            <a:off x="3409952" y="-2620757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8" name="Bildeforklaring: pil ned 47">
            <a:extLst>
              <a:ext uri="{FF2B5EF4-FFF2-40B4-BE49-F238E27FC236}">
                <a16:creationId xmlns:a16="http://schemas.microsoft.com/office/drawing/2014/main" id="{8A5D66F0-EC4A-E00F-2AE7-4D0F3878C72E}"/>
              </a:ext>
            </a:extLst>
          </p:cNvPr>
          <p:cNvSpPr/>
          <p:nvPr/>
        </p:nvSpPr>
        <p:spPr>
          <a:xfrm rot="10800000">
            <a:off x="3336182" y="-2496528"/>
            <a:ext cx="184341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553ACADB-46D7-8522-0D61-E5D3EC28F72A}"/>
              </a:ext>
            </a:extLst>
          </p:cNvPr>
          <p:cNvSpPr txBox="1"/>
          <p:nvPr/>
        </p:nvSpPr>
        <p:spPr>
          <a:xfrm>
            <a:off x="3163771" y="-2200915"/>
            <a:ext cx="216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Anklageren</a:t>
            </a:r>
          </a:p>
        </p:txBody>
      </p:sp>
      <p:pic>
        <p:nvPicPr>
          <p:cNvPr id="38" name="Grafikk 37" descr="Jente har lange strutteskjørt">
            <a:extLst>
              <a:ext uri="{FF2B5EF4-FFF2-40B4-BE49-F238E27FC236}">
                <a16:creationId xmlns:a16="http://schemas.microsoft.com/office/drawing/2014/main" id="{19D114CB-0120-794D-3406-57DACA293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36182" y="-4614535"/>
            <a:ext cx="626095" cy="1992121"/>
          </a:xfrm>
          <a:prstGeom prst="rect">
            <a:avLst/>
          </a:prstGeom>
        </p:spPr>
      </p:pic>
      <p:pic>
        <p:nvPicPr>
          <p:cNvPr id="35" name="Grafikk 34" descr="Kvinne som peker med fingre">
            <a:extLst>
              <a:ext uri="{FF2B5EF4-FFF2-40B4-BE49-F238E27FC236}">
                <a16:creationId xmlns:a16="http://schemas.microsoft.com/office/drawing/2014/main" id="{CAB4EC73-CDDE-620C-E071-E37F4F7733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58451" y="-4627524"/>
            <a:ext cx="1321938" cy="2412067"/>
          </a:xfrm>
          <a:prstGeom prst="rect">
            <a:avLst/>
          </a:prstGeom>
        </p:spPr>
      </p:pic>
      <p:pic>
        <p:nvPicPr>
          <p:cNvPr id="37" name="Grafikk 36" descr="Jente har lange strutteskjørt">
            <a:extLst>
              <a:ext uri="{FF2B5EF4-FFF2-40B4-BE49-F238E27FC236}">
                <a16:creationId xmlns:a16="http://schemas.microsoft.com/office/drawing/2014/main" id="{382B1E83-82CA-2070-A3C6-BB317FE065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96044" y="-4390056"/>
            <a:ext cx="578198" cy="1839721"/>
          </a:xfrm>
          <a:prstGeom prst="rect">
            <a:avLst/>
          </a:prstGeom>
        </p:spPr>
      </p:pic>
      <p:pic>
        <p:nvPicPr>
          <p:cNvPr id="36" name="Grafikk 35" descr="Jente har lange strutteskjørt">
            <a:extLst>
              <a:ext uri="{FF2B5EF4-FFF2-40B4-BE49-F238E27FC236}">
                <a16:creationId xmlns:a16="http://schemas.microsoft.com/office/drawing/2014/main" id="{BEC435C3-D3F3-BD58-60EF-EAC1641168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96044" y="-4044004"/>
            <a:ext cx="660587" cy="2101867"/>
          </a:xfrm>
          <a:prstGeom prst="rect">
            <a:avLst/>
          </a:prstGeom>
        </p:spPr>
      </p:pic>
      <p:pic>
        <p:nvPicPr>
          <p:cNvPr id="39" name="Grafikk 38" descr="Jente har lange strutteskjørt">
            <a:extLst>
              <a:ext uri="{FF2B5EF4-FFF2-40B4-BE49-F238E27FC236}">
                <a16:creationId xmlns:a16="http://schemas.microsoft.com/office/drawing/2014/main" id="{D362C045-50DF-04E1-8F02-CA26E7F3B6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05307" y="-4051214"/>
            <a:ext cx="729026" cy="2101867"/>
          </a:xfrm>
          <a:prstGeom prst="rect">
            <a:avLst/>
          </a:prstGeom>
        </p:spPr>
      </p:pic>
      <p:sp>
        <p:nvSpPr>
          <p:cNvPr id="59" name="Frihåndsform: figur 58">
            <a:extLst>
              <a:ext uri="{FF2B5EF4-FFF2-40B4-BE49-F238E27FC236}">
                <a16:creationId xmlns:a16="http://schemas.microsoft.com/office/drawing/2014/main" id="{1B399F41-19D3-6509-60B4-31875FA5487E}"/>
              </a:ext>
            </a:extLst>
          </p:cNvPr>
          <p:cNvSpPr/>
          <p:nvPr/>
        </p:nvSpPr>
        <p:spPr>
          <a:xfrm rot="1706509">
            <a:off x="6150332" y="-4570503"/>
            <a:ext cx="95674" cy="99403"/>
          </a:xfrm>
          <a:custGeom>
            <a:avLst/>
            <a:gdLst>
              <a:gd name="connsiteX0" fmla="*/ 54062 w 95674"/>
              <a:gd name="connsiteY0" fmla="*/ 99403 h 99403"/>
              <a:gd name="connsiteX1" fmla="*/ 21276 w 95674"/>
              <a:gd name="connsiteY1" fmla="*/ 83218 h 99403"/>
              <a:gd name="connsiteX2" fmla="*/ 8617 w 95674"/>
              <a:gd name="connsiteY2" fmla="*/ 66824 h 99403"/>
              <a:gd name="connsiteX3" fmla="*/ 16192 w 95674"/>
              <a:gd name="connsiteY3" fmla="*/ 8617 h 99403"/>
              <a:gd name="connsiteX4" fmla="*/ 74398 w 95674"/>
              <a:gd name="connsiteY4" fmla="*/ 16191 h 99403"/>
              <a:gd name="connsiteX5" fmla="*/ 87057 w 95674"/>
              <a:gd name="connsiteY5" fmla="*/ 32585 h 99403"/>
              <a:gd name="connsiteX6" fmla="*/ 79487 w 95674"/>
              <a:gd name="connsiteY6" fmla="*/ 90788 h 99403"/>
              <a:gd name="connsiteX7" fmla="*/ 54062 w 95674"/>
              <a:gd name="connsiteY7" fmla="*/ 99403 h 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74" h="99403">
                <a:moveTo>
                  <a:pt x="54062" y="99403"/>
                </a:moveTo>
                <a:cubicBezTo>
                  <a:pt x="41217" y="99372"/>
                  <a:pt x="29111" y="93396"/>
                  <a:pt x="21276" y="83218"/>
                </a:cubicBezTo>
                <a:lnTo>
                  <a:pt x="8617" y="66824"/>
                </a:lnTo>
                <a:cubicBezTo>
                  <a:pt x="-5365" y="48659"/>
                  <a:pt x="-1974" y="22599"/>
                  <a:pt x="16192" y="8617"/>
                </a:cubicBezTo>
                <a:cubicBezTo>
                  <a:pt x="34357" y="-5365"/>
                  <a:pt x="60416" y="-1974"/>
                  <a:pt x="74398" y="16191"/>
                </a:cubicBezTo>
                <a:lnTo>
                  <a:pt x="87057" y="32585"/>
                </a:lnTo>
                <a:cubicBezTo>
                  <a:pt x="101039" y="50748"/>
                  <a:pt x="97650" y="76805"/>
                  <a:pt x="79487" y="90788"/>
                </a:cubicBezTo>
                <a:cubicBezTo>
                  <a:pt x="72201" y="96397"/>
                  <a:pt x="63257" y="99428"/>
                  <a:pt x="54062" y="994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05ECA4F4-62E1-5F62-4491-78063EBD45EE}"/>
              </a:ext>
            </a:extLst>
          </p:cNvPr>
          <p:cNvSpPr/>
          <p:nvPr/>
        </p:nvSpPr>
        <p:spPr>
          <a:xfrm>
            <a:off x="1540884" y="346546"/>
            <a:ext cx="5637538" cy="2359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Frihåndsform: figur 60">
            <a:extLst>
              <a:ext uri="{FF2B5EF4-FFF2-40B4-BE49-F238E27FC236}">
                <a16:creationId xmlns:a16="http://schemas.microsoft.com/office/drawing/2014/main" id="{B9F53F6A-B985-4948-D46D-39C292F41D8D}"/>
              </a:ext>
            </a:extLst>
          </p:cNvPr>
          <p:cNvSpPr/>
          <p:nvPr/>
        </p:nvSpPr>
        <p:spPr>
          <a:xfrm rot="1706509">
            <a:off x="5910946" y="-4499967"/>
            <a:ext cx="100801" cy="95997"/>
          </a:xfrm>
          <a:custGeom>
            <a:avLst/>
            <a:gdLst>
              <a:gd name="connsiteX0" fmla="*/ 59432 w 100801"/>
              <a:gd name="connsiteY0" fmla="*/ 95997 h 95997"/>
              <a:gd name="connsiteX1" fmla="*/ 34946 w 100801"/>
              <a:gd name="connsiteY1" fmla="*/ 87904 h 95997"/>
              <a:gd name="connsiteX2" fmla="*/ 17930 w 100801"/>
              <a:gd name="connsiteY2" fmla="*/ 75661 h 95997"/>
              <a:gd name="connsiteX3" fmla="*/ 7351 w 100801"/>
              <a:gd name="connsiteY3" fmla="*/ 17930 h 95997"/>
              <a:gd name="connsiteX4" fmla="*/ 65085 w 100801"/>
              <a:gd name="connsiteY4" fmla="*/ 7351 h 95997"/>
              <a:gd name="connsiteX5" fmla="*/ 67110 w 100801"/>
              <a:gd name="connsiteY5" fmla="*/ 8843 h 95997"/>
              <a:gd name="connsiteX6" fmla="*/ 83918 w 100801"/>
              <a:gd name="connsiteY6" fmla="*/ 21086 h 95997"/>
              <a:gd name="connsiteX7" fmla="*/ 92706 w 100801"/>
              <a:gd name="connsiteY7" fmla="*/ 79116 h 95997"/>
              <a:gd name="connsiteX8" fmla="*/ 59432 w 100801"/>
              <a:gd name="connsiteY8" fmla="*/ 95997 h 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1" h="95997">
                <a:moveTo>
                  <a:pt x="59432" y="95997"/>
                </a:moveTo>
                <a:cubicBezTo>
                  <a:pt x="50617" y="95968"/>
                  <a:pt x="42040" y="93134"/>
                  <a:pt x="34946" y="87904"/>
                </a:cubicBezTo>
                <a:lnTo>
                  <a:pt x="17930" y="75661"/>
                </a:lnTo>
                <a:cubicBezTo>
                  <a:pt x="-933" y="62640"/>
                  <a:pt x="-5671" y="36792"/>
                  <a:pt x="7351" y="17930"/>
                </a:cubicBezTo>
                <a:cubicBezTo>
                  <a:pt x="20372" y="-933"/>
                  <a:pt x="46220" y="-5671"/>
                  <a:pt x="65085" y="7351"/>
                </a:cubicBezTo>
                <a:cubicBezTo>
                  <a:pt x="65773" y="7828"/>
                  <a:pt x="66450" y="8326"/>
                  <a:pt x="67110" y="8843"/>
                </a:cubicBezTo>
                <a:lnTo>
                  <a:pt x="83918" y="21086"/>
                </a:lnTo>
                <a:cubicBezTo>
                  <a:pt x="102370" y="34684"/>
                  <a:pt x="106305" y="60666"/>
                  <a:pt x="92706" y="79116"/>
                </a:cubicBezTo>
                <a:cubicBezTo>
                  <a:pt x="84912" y="89693"/>
                  <a:pt x="72569" y="95954"/>
                  <a:pt x="59432" y="95997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3" name="Frihåndsform: figur 62">
            <a:extLst>
              <a:ext uri="{FF2B5EF4-FFF2-40B4-BE49-F238E27FC236}">
                <a16:creationId xmlns:a16="http://schemas.microsoft.com/office/drawing/2014/main" id="{1A42C4E5-849C-EEE0-EAE8-E73950C13D44}"/>
              </a:ext>
            </a:extLst>
          </p:cNvPr>
          <p:cNvSpPr/>
          <p:nvPr/>
        </p:nvSpPr>
        <p:spPr>
          <a:xfrm rot="1706509">
            <a:off x="6851048" y="-4389847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4" name="Frihåndsform: figur 63">
            <a:extLst>
              <a:ext uri="{FF2B5EF4-FFF2-40B4-BE49-F238E27FC236}">
                <a16:creationId xmlns:a16="http://schemas.microsoft.com/office/drawing/2014/main" id="{E49C96B9-76E9-A5A5-690E-D0887D487C22}"/>
              </a:ext>
            </a:extLst>
          </p:cNvPr>
          <p:cNvSpPr/>
          <p:nvPr/>
        </p:nvSpPr>
        <p:spPr>
          <a:xfrm rot="1706509">
            <a:off x="5547427" y="-4176982"/>
            <a:ext cx="105205" cy="84539"/>
          </a:xfrm>
          <a:custGeom>
            <a:avLst/>
            <a:gdLst>
              <a:gd name="connsiteX0" fmla="*/ 62232 w 105205"/>
              <a:gd name="connsiteY0" fmla="*/ 84539 h 84539"/>
              <a:gd name="connsiteX1" fmla="*/ 59742 w 105205"/>
              <a:gd name="connsiteY1" fmla="*/ 84539 h 84539"/>
              <a:gd name="connsiteX2" fmla="*/ 38991 w 105205"/>
              <a:gd name="connsiteY2" fmla="*/ 83087 h 84539"/>
              <a:gd name="connsiteX3" fmla="*/ 82 w 105205"/>
              <a:gd name="connsiteY3" fmla="*/ 38991 h 84539"/>
              <a:gd name="connsiteX4" fmla="*/ 44179 w 105205"/>
              <a:gd name="connsiteY4" fmla="*/ 82 h 84539"/>
              <a:gd name="connsiteX5" fmla="*/ 64930 w 105205"/>
              <a:gd name="connsiteY5" fmla="*/ 1327 h 84539"/>
              <a:gd name="connsiteX6" fmla="*/ 105187 w 105205"/>
              <a:gd name="connsiteY6" fmla="*/ 44075 h 84539"/>
              <a:gd name="connsiteX7" fmla="*/ 62440 w 105205"/>
              <a:gd name="connsiteY7" fmla="*/ 84332 h 8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05" h="84539">
                <a:moveTo>
                  <a:pt x="62232" y="84539"/>
                </a:moveTo>
                <a:lnTo>
                  <a:pt x="59742" y="84539"/>
                </a:lnTo>
                <a:lnTo>
                  <a:pt x="38991" y="83087"/>
                </a:lnTo>
                <a:cubicBezTo>
                  <a:pt x="16069" y="81655"/>
                  <a:pt x="-1350" y="61912"/>
                  <a:pt x="82" y="38991"/>
                </a:cubicBezTo>
                <a:cubicBezTo>
                  <a:pt x="1514" y="16069"/>
                  <a:pt x="21257" y="-1350"/>
                  <a:pt x="44179" y="82"/>
                </a:cubicBezTo>
                <a:lnTo>
                  <a:pt x="64930" y="1327"/>
                </a:lnTo>
                <a:cubicBezTo>
                  <a:pt x="87851" y="2014"/>
                  <a:pt x="105874" y="21153"/>
                  <a:pt x="105187" y="44075"/>
                </a:cubicBezTo>
                <a:cubicBezTo>
                  <a:pt x="104500" y="66996"/>
                  <a:pt x="85361" y="85019"/>
                  <a:pt x="62440" y="84332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5" name="Frihåndsform: figur 64">
            <a:extLst>
              <a:ext uri="{FF2B5EF4-FFF2-40B4-BE49-F238E27FC236}">
                <a16:creationId xmlns:a16="http://schemas.microsoft.com/office/drawing/2014/main" id="{F8A812C7-FB27-6E07-7A42-4B2E06C7160B}"/>
              </a:ext>
            </a:extLst>
          </p:cNvPr>
          <p:cNvSpPr/>
          <p:nvPr/>
        </p:nvSpPr>
        <p:spPr>
          <a:xfrm rot="1706509">
            <a:off x="5701652" y="-4370678"/>
            <a:ext cx="104290" cy="90434"/>
          </a:xfrm>
          <a:custGeom>
            <a:avLst/>
            <a:gdLst>
              <a:gd name="connsiteX0" fmla="*/ 62444 w 104290"/>
              <a:gd name="connsiteY0" fmla="*/ 89395 h 90434"/>
              <a:gd name="connsiteX1" fmla="*/ 48541 w 104290"/>
              <a:gd name="connsiteY1" fmla="*/ 86905 h 90434"/>
              <a:gd name="connsiteX2" fmla="*/ 29035 w 104290"/>
              <a:gd name="connsiteY2" fmla="*/ 81095 h 90434"/>
              <a:gd name="connsiteX3" fmla="*/ 1932 w 104290"/>
              <a:gd name="connsiteY3" fmla="*/ 29035 h 90434"/>
              <a:gd name="connsiteX4" fmla="*/ 53994 w 104290"/>
              <a:gd name="connsiteY4" fmla="*/ 1932 h 90434"/>
              <a:gd name="connsiteX5" fmla="*/ 56634 w 104290"/>
              <a:gd name="connsiteY5" fmla="*/ 2863 h 90434"/>
              <a:gd name="connsiteX6" fmla="*/ 76347 w 104290"/>
              <a:gd name="connsiteY6" fmla="*/ 9711 h 90434"/>
              <a:gd name="connsiteX7" fmla="*/ 101998 w 104290"/>
              <a:gd name="connsiteY7" fmla="*/ 62502 h 90434"/>
              <a:gd name="connsiteX8" fmla="*/ 62444 w 104290"/>
              <a:gd name="connsiteY8" fmla="*/ 90433 h 9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90" h="90434">
                <a:moveTo>
                  <a:pt x="62444" y="89395"/>
                </a:moveTo>
                <a:cubicBezTo>
                  <a:pt x="57698" y="89395"/>
                  <a:pt x="52992" y="88553"/>
                  <a:pt x="48541" y="86905"/>
                </a:cubicBezTo>
                <a:lnTo>
                  <a:pt x="29035" y="81095"/>
                </a:lnTo>
                <a:cubicBezTo>
                  <a:pt x="7173" y="74203"/>
                  <a:pt x="-4960" y="50894"/>
                  <a:pt x="1932" y="29035"/>
                </a:cubicBezTo>
                <a:cubicBezTo>
                  <a:pt x="8825" y="7173"/>
                  <a:pt x="32133" y="-4960"/>
                  <a:pt x="53994" y="1932"/>
                </a:cubicBezTo>
                <a:cubicBezTo>
                  <a:pt x="54884" y="2212"/>
                  <a:pt x="55764" y="2523"/>
                  <a:pt x="56634" y="2863"/>
                </a:cubicBezTo>
                <a:lnTo>
                  <a:pt x="76347" y="9711"/>
                </a:lnTo>
                <a:cubicBezTo>
                  <a:pt x="98009" y="17206"/>
                  <a:pt x="109493" y="40842"/>
                  <a:pt x="101998" y="62502"/>
                </a:cubicBezTo>
                <a:cubicBezTo>
                  <a:pt x="96173" y="79335"/>
                  <a:pt x="80257" y="90576"/>
                  <a:pt x="62444" y="9043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6" name="Frihåndsform: figur 65">
            <a:extLst>
              <a:ext uri="{FF2B5EF4-FFF2-40B4-BE49-F238E27FC236}">
                <a16:creationId xmlns:a16="http://schemas.microsoft.com/office/drawing/2014/main" id="{4603AD1E-D458-9DE1-A4B3-51E8E06F0878}"/>
              </a:ext>
            </a:extLst>
          </p:cNvPr>
          <p:cNvSpPr/>
          <p:nvPr/>
        </p:nvSpPr>
        <p:spPr>
          <a:xfrm rot="1706509">
            <a:off x="5440331" y="-3956618"/>
            <a:ext cx="110324" cy="89075"/>
          </a:xfrm>
          <a:custGeom>
            <a:avLst/>
            <a:gdLst>
              <a:gd name="connsiteX0" fmla="*/ 46322 w 110324"/>
              <a:gd name="connsiteY0" fmla="*/ 88821 h 89075"/>
              <a:gd name="connsiteX1" fmla="*/ 254 w 110324"/>
              <a:gd name="connsiteY1" fmla="*/ 51884 h 89075"/>
              <a:gd name="connsiteX2" fmla="*/ 37191 w 110324"/>
              <a:gd name="connsiteY2" fmla="*/ 5817 h 89075"/>
              <a:gd name="connsiteX3" fmla="*/ 57942 w 110324"/>
              <a:gd name="connsiteY3" fmla="*/ 1459 h 89075"/>
              <a:gd name="connsiteX4" fmla="*/ 108865 w 110324"/>
              <a:gd name="connsiteY4" fmla="*/ 30643 h 89075"/>
              <a:gd name="connsiteX5" fmla="*/ 79681 w 110324"/>
              <a:gd name="connsiteY5" fmla="*/ 81567 h 89075"/>
              <a:gd name="connsiteX6" fmla="*/ 75996 w 110324"/>
              <a:gd name="connsiteY6" fmla="*/ 82388 h 89075"/>
              <a:gd name="connsiteX7" fmla="*/ 55245 w 110324"/>
              <a:gd name="connsiteY7" fmla="*/ 86954 h 89075"/>
              <a:gd name="connsiteX8" fmla="*/ 46322 w 110324"/>
              <a:gd name="connsiteY8" fmla="*/ 88821 h 8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24" h="89075">
                <a:moveTo>
                  <a:pt x="46322" y="88821"/>
                </a:moveTo>
                <a:cubicBezTo>
                  <a:pt x="23400" y="91342"/>
                  <a:pt x="2775" y="74806"/>
                  <a:pt x="254" y="51884"/>
                </a:cubicBezTo>
                <a:cubicBezTo>
                  <a:pt x="-2267" y="28963"/>
                  <a:pt x="14269" y="8338"/>
                  <a:pt x="37191" y="5817"/>
                </a:cubicBezTo>
                <a:lnTo>
                  <a:pt x="57942" y="1459"/>
                </a:lnTo>
                <a:cubicBezTo>
                  <a:pt x="80063" y="-4544"/>
                  <a:pt x="102862" y="8523"/>
                  <a:pt x="108865" y="30643"/>
                </a:cubicBezTo>
                <a:cubicBezTo>
                  <a:pt x="114869" y="52764"/>
                  <a:pt x="101802" y="75563"/>
                  <a:pt x="79681" y="81567"/>
                </a:cubicBezTo>
                <a:cubicBezTo>
                  <a:pt x="78465" y="81897"/>
                  <a:pt x="77237" y="82171"/>
                  <a:pt x="75996" y="82388"/>
                </a:cubicBezTo>
                <a:lnTo>
                  <a:pt x="55245" y="86954"/>
                </a:lnTo>
                <a:cubicBezTo>
                  <a:pt x="52337" y="87863"/>
                  <a:pt x="49349" y="88487"/>
                  <a:pt x="46322" y="88821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7" name="Frihåndsform: figur 66">
            <a:extLst>
              <a:ext uri="{FF2B5EF4-FFF2-40B4-BE49-F238E27FC236}">
                <a16:creationId xmlns:a16="http://schemas.microsoft.com/office/drawing/2014/main" id="{362F5BE2-253C-8567-B3EB-8DCAB3CB00BB}"/>
              </a:ext>
            </a:extLst>
          </p:cNvPr>
          <p:cNvSpPr/>
          <p:nvPr/>
        </p:nvSpPr>
        <p:spPr>
          <a:xfrm rot="978598">
            <a:off x="5737540" y="-4580640"/>
            <a:ext cx="1023927" cy="1571863"/>
          </a:xfrm>
          <a:custGeom>
            <a:avLst/>
            <a:gdLst>
              <a:gd name="connsiteX0" fmla="*/ 1700992 w 1877168"/>
              <a:gd name="connsiteY0" fmla="*/ 474809 h 1892970"/>
              <a:gd name="connsiteX1" fmla="*/ 1776318 w 1877168"/>
              <a:gd name="connsiteY1" fmla="*/ 437249 h 1892970"/>
              <a:gd name="connsiteX2" fmla="*/ 1877169 w 1877168"/>
              <a:gd name="connsiteY2" fmla="*/ 437249 h 1892970"/>
              <a:gd name="connsiteX3" fmla="*/ 1807238 w 1877168"/>
              <a:gd name="connsiteY3" fmla="*/ 359848 h 1892970"/>
              <a:gd name="connsiteX4" fmla="*/ 1807238 w 1877168"/>
              <a:gd name="connsiteY4" fmla="*/ 357980 h 1892970"/>
              <a:gd name="connsiteX5" fmla="*/ 1704727 w 1877168"/>
              <a:gd name="connsiteY5" fmla="*/ 241774 h 1892970"/>
              <a:gd name="connsiteX6" fmla="*/ 1765528 w 1877168"/>
              <a:gd name="connsiteY6" fmla="*/ 180766 h 1892970"/>
              <a:gd name="connsiteX7" fmla="*/ 1816613 w 1877168"/>
              <a:gd name="connsiteY7" fmla="*/ 151864 h 1892970"/>
              <a:gd name="connsiteX8" fmla="*/ 1787711 w 1877168"/>
              <a:gd name="connsiteY8" fmla="*/ 100780 h 1892970"/>
              <a:gd name="connsiteX9" fmla="*/ 1746437 w 1877168"/>
              <a:gd name="connsiteY9" fmla="*/ 112287 h 1892970"/>
              <a:gd name="connsiteX10" fmla="*/ 1735854 w 1877168"/>
              <a:gd name="connsiteY10" fmla="*/ 152337 h 1892970"/>
              <a:gd name="connsiteX11" fmla="*/ 1690201 w 1877168"/>
              <a:gd name="connsiteY11" fmla="*/ 197989 h 1892970"/>
              <a:gd name="connsiteX12" fmla="*/ 1690201 w 1877168"/>
              <a:gd name="connsiteY12" fmla="*/ 116852 h 1892970"/>
              <a:gd name="connsiteX13" fmla="*/ 1710952 w 1877168"/>
              <a:gd name="connsiteY13" fmla="*/ 81160 h 1892970"/>
              <a:gd name="connsiteX14" fmla="*/ 1669450 w 1877168"/>
              <a:gd name="connsiteY14" fmla="*/ 39658 h 1892970"/>
              <a:gd name="connsiteX15" fmla="*/ 1627948 w 1877168"/>
              <a:gd name="connsiteY15" fmla="*/ 81160 h 1892970"/>
              <a:gd name="connsiteX16" fmla="*/ 1648699 w 1877168"/>
              <a:gd name="connsiteY16" fmla="*/ 116852 h 1892970"/>
              <a:gd name="connsiteX17" fmla="*/ 1648699 w 1877168"/>
              <a:gd name="connsiteY17" fmla="*/ 197159 h 1892970"/>
              <a:gd name="connsiteX18" fmla="*/ 1605536 w 1877168"/>
              <a:gd name="connsiteY18" fmla="*/ 153789 h 1892970"/>
              <a:gd name="connsiteX19" fmla="*/ 1594953 w 1877168"/>
              <a:gd name="connsiteY19" fmla="*/ 113947 h 1892970"/>
              <a:gd name="connsiteX20" fmla="*/ 1536261 w 1877168"/>
              <a:gd name="connsiteY20" fmla="*/ 113719 h 1892970"/>
              <a:gd name="connsiteX21" fmla="*/ 1536032 w 1877168"/>
              <a:gd name="connsiteY21" fmla="*/ 172411 h 1892970"/>
              <a:gd name="connsiteX22" fmla="*/ 1576277 w 1877168"/>
              <a:gd name="connsiteY22" fmla="*/ 183256 h 1892970"/>
              <a:gd name="connsiteX23" fmla="*/ 1643096 w 1877168"/>
              <a:gd name="connsiteY23" fmla="*/ 250074 h 1892970"/>
              <a:gd name="connsiteX24" fmla="*/ 1572127 w 1877168"/>
              <a:gd name="connsiteY24" fmla="*/ 357772 h 1892970"/>
              <a:gd name="connsiteX25" fmla="*/ 1576485 w 1877168"/>
              <a:gd name="connsiteY25" fmla="*/ 387447 h 1892970"/>
              <a:gd name="connsiteX26" fmla="*/ 1576485 w 1877168"/>
              <a:gd name="connsiteY26" fmla="*/ 703071 h 1892970"/>
              <a:gd name="connsiteX27" fmla="*/ 1576485 w 1877168"/>
              <a:gd name="connsiteY27" fmla="*/ 703071 h 1892970"/>
              <a:gd name="connsiteX28" fmla="*/ 1530417 w 1877168"/>
              <a:gd name="connsiteY28" fmla="*/ 760759 h 1892970"/>
              <a:gd name="connsiteX29" fmla="*/ 1272896 w 1877168"/>
              <a:gd name="connsiteY29" fmla="*/ 753288 h 1892970"/>
              <a:gd name="connsiteX30" fmla="*/ 1254635 w 1877168"/>
              <a:gd name="connsiteY30" fmla="*/ 757024 h 1892970"/>
              <a:gd name="connsiteX31" fmla="*/ 1375199 w 1877168"/>
              <a:gd name="connsiteY31" fmla="*/ 160845 h 1892970"/>
              <a:gd name="connsiteX32" fmla="*/ 1283271 w 1877168"/>
              <a:gd name="connsiteY32" fmla="*/ 10667 h 1892970"/>
              <a:gd name="connsiteX33" fmla="*/ 1133093 w 1877168"/>
              <a:gd name="connsiteY33" fmla="*/ 102595 h 1892970"/>
              <a:gd name="connsiteX34" fmla="*/ 1131165 w 1877168"/>
              <a:gd name="connsiteY34" fmla="*/ 112287 h 1892970"/>
              <a:gd name="connsiteX35" fmla="*/ 1116639 w 1877168"/>
              <a:gd name="connsiteY35" fmla="*/ 184086 h 1892970"/>
              <a:gd name="connsiteX36" fmla="*/ 1111037 w 1877168"/>
              <a:gd name="connsiteY36" fmla="*/ 114570 h 1892970"/>
              <a:gd name="connsiteX37" fmla="*/ 976154 w 1877168"/>
              <a:gd name="connsiteY37" fmla="*/ 439 h 1892970"/>
              <a:gd name="connsiteX38" fmla="*/ 862023 w 1877168"/>
              <a:gd name="connsiteY38" fmla="*/ 135321 h 1892970"/>
              <a:gd name="connsiteX39" fmla="*/ 868248 w 1877168"/>
              <a:gd name="connsiteY39" fmla="*/ 213137 h 1892970"/>
              <a:gd name="connsiteX40" fmla="*/ 841064 w 1877168"/>
              <a:gd name="connsiteY40" fmla="*/ 140093 h 1892970"/>
              <a:gd name="connsiteX41" fmla="*/ 679517 w 1877168"/>
              <a:gd name="connsiteY41" fmla="*/ 69851 h 1892970"/>
              <a:gd name="connsiteX42" fmla="*/ 609274 w 1877168"/>
              <a:gd name="connsiteY42" fmla="*/ 231398 h 1892970"/>
              <a:gd name="connsiteX43" fmla="*/ 636043 w 1877168"/>
              <a:gd name="connsiteY43" fmla="*/ 299047 h 1892970"/>
              <a:gd name="connsiteX44" fmla="*/ 594541 w 1877168"/>
              <a:gd name="connsiteY44" fmla="*/ 244056 h 1892970"/>
              <a:gd name="connsiteX45" fmla="*/ 419920 w 1877168"/>
              <a:gd name="connsiteY45" fmla="*/ 221334 h 1892970"/>
              <a:gd name="connsiteX46" fmla="*/ 397197 w 1877168"/>
              <a:gd name="connsiteY46" fmla="*/ 395955 h 1892970"/>
              <a:gd name="connsiteX47" fmla="*/ 439945 w 1877168"/>
              <a:gd name="connsiteY47" fmla="*/ 451567 h 1892970"/>
              <a:gd name="connsiteX48" fmla="*/ 380596 w 1877168"/>
              <a:gd name="connsiteY48" fmla="*/ 407990 h 1892970"/>
              <a:gd name="connsiteX49" fmla="*/ 205965 w 1877168"/>
              <a:gd name="connsiteY49" fmla="*/ 430526 h 1892970"/>
              <a:gd name="connsiteX50" fmla="*/ 228501 w 1877168"/>
              <a:gd name="connsiteY50" fmla="*/ 605157 h 1892970"/>
              <a:gd name="connsiteX51" fmla="*/ 233263 w 1877168"/>
              <a:gd name="connsiteY51" fmla="*/ 608653 h 1892970"/>
              <a:gd name="connsiteX52" fmla="*/ 274765 w 1877168"/>
              <a:gd name="connsiteY52" fmla="*/ 639365 h 1892970"/>
              <a:gd name="connsiteX53" fmla="*/ 215832 w 1877168"/>
              <a:gd name="connsiteY53" fmla="*/ 618614 h 1892970"/>
              <a:gd name="connsiteX54" fmla="*/ 58814 w 1877168"/>
              <a:gd name="connsiteY54" fmla="*/ 698294 h 1892970"/>
              <a:gd name="connsiteX55" fmla="*/ 132828 w 1877168"/>
              <a:gd name="connsiteY55" fmla="*/ 853309 h 1892970"/>
              <a:gd name="connsiteX56" fmla="*/ 201721 w 1877168"/>
              <a:gd name="connsiteY56" fmla="*/ 877795 h 1892970"/>
              <a:gd name="connsiteX57" fmla="*/ 132205 w 1877168"/>
              <a:gd name="connsiteY57" fmla="*/ 873645 h 1892970"/>
              <a:gd name="connsiteX58" fmla="*/ 228 w 1877168"/>
              <a:gd name="connsiteY58" fmla="*/ 990681 h 1892970"/>
              <a:gd name="connsiteX59" fmla="*/ 117264 w 1877168"/>
              <a:gd name="connsiteY59" fmla="*/ 1122658 h 1892970"/>
              <a:gd name="connsiteX60" fmla="*/ 187196 w 1877168"/>
              <a:gd name="connsiteY60" fmla="*/ 1126808 h 1892970"/>
              <a:gd name="connsiteX61" fmla="*/ 115397 w 1877168"/>
              <a:gd name="connsiteY61" fmla="*/ 1142994 h 1892970"/>
              <a:gd name="connsiteX62" fmla="*/ 23645 w 1877168"/>
              <a:gd name="connsiteY62" fmla="*/ 1293278 h 1892970"/>
              <a:gd name="connsiteX63" fmla="*/ 141543 w 1877168"/>
              <a:gd name="connsiteY63" fmla="*/ 1388480 h 1892970"/>
              <a:gd name="connsiteX64" fmla="*/ 168935 w 1877168"/>
              <a:gd name="connsiteY64" fmla="*/ 1385575 h 1892970"/>
              <a:gd name="connsiteX65" fmla="*/ 250072 w 1877168"/>
              <a:gd name="connsiteY65" fmla="*/ 1367314 h 1892970"/>
              <a:gd name="connsiteX66" fmla="*/ 183460 w 1877168"/>
              <a:gd name="connsiteY66" fmla="*/ 1404251 h 1892970"/>
              <a:gd name="connsiteX67" fmla="*/ 135110 w 1877168"/>
              <a:gd name="connsiteY67" fmla="*/ 1573580 h 1892970"/>
              <a:gd name="connsiteX68" fmla="*/ 304440 w 1877168"/>
              <a:gd name="connsiteY68" fmla="*/ 1621930 h 1892970"/>
              <a:gd name="connsiteX69" fmla="*/ 915976 w 1877168"/>
              <a:gd name="connsiteY69" fmla="*/ 1282027 h 1892970"/>
              <a:gd name="connsiteX70" fmla="*/ 1056254 w 1877168"/>
              <a:gd name="connsiteY70" fmla="*/ 1370634 h 1892970"/>
              <a:gd name="connsiteX71" fmla="*/ 1056254 w 1877168"/>
              <a:gd name="connsiteY71" fmla="*/ 1726930 h 1892970"/>
              <a:gd name="connsiteX72" fmla="*/ 1014751 w 1877168"/>
              <a:gd name="connsiteY72" fmla="*/ 1768432 h 1892970"/>
              <a:gd name="connsiteX73" fmla="*/ 1056254 w 1877168"/>
              <a:gd name="connsiteY73" fmla="*/ 1809935 h 1892970"/>
              <a:gd name="connsiteX74" fmla="*/ 1081155 w 1877168"/>
              <a:gd name="connsiteY74" fmla="*/ 1809935 h 1892970"/>
              <a:gd name="connsiteX75" fmla="*/ 1151709 w 1877168"/>
              <a:gd name="connsiteY75" fmla="*/ 1880488 h 1892970"/>
              <a:gd name="connsiteX76" fmla="*/ 1208328 w 1877168"/>
              <a:gd name="connsiteY76" fmla="*/ 1881972 h 1892970"/>
              <a:gd name="connsiteX77" fmla="*/ 1209812 w 1877168"/>
              <a:gd name="connsiteY77" fmla="*/ 1880488 h 1892970"/>
              <a:gd name="connsiteX78" fmla="*/ 1211296 w 1877168"/>
              <a:gd name="connsiteY78" fmla="*/ 1823869 h 1892970"/>
              <a:gd name="connsiteX79" fmla="*/ 1209812 w 1877168"/>
              <a:gd name="connsiteY79" fmla="*/ 1822385 h 1892970"/>
              <a:gd name="connsiteX80" fmla="*/ 1197361 w 1877168"/>
              <a:gd name="connsiteY80" fmla="*/ 1809935 h 1892970"/>
              <a:gd name="connsiteX81" fmla="*/ 1243221 w 1877168"/>
              <a:gd name="connsiteY81" fmla="*/ 1809935 h 1892970"/>
              <a:gd name="connsiteX82" fmla="*/ 1284724 w 1877168"/>
              <a:gd name="connsiteY82" fmla="*/ 1768432 h 1892970"/>
              <a:gd name="connsiteX83" fmla="*/ 1243221 w 1877168"/>
              <a:gd name="connsiteY83" fmla="*/ 1726930 h 1892970"/>
              <a:gd name="connsiteX84" fmla="*/ 1139466 w 1877168"/>
              <a:gd name="connsiteY84" fmla="*/ 1726930 h 1892970"/>
              <a:gd name="connsiteX85" fmla="*/ 1139466 w 1877168"/>
              <a:gd name="connsiteY85" fmla="*/ 1390970 h 1892970"/>
              <a:gd name="connsiteX86" fmla="*/ 1160217 w 1877168"/>
              <a:gd name="connsiteY86" fmla="*/ 1390970 h 1892970"/>
              <a:gd name="connsiteX87" fmla="*/ 1222470 w 1877168"/>
              <a:gd name="connsiteY87" fmla="*/ 1385782 h 1892970"/>
              <a:gd name="connsiteX88" fmla="*/ 1222470 w 1877168"/>
              <a:gd name="connsiteY88" fmla="*/ 1643303 h 1892970"/>
              <a:gd name="connsiteX89" fmla="*/ 1180968 w 1877168"/>
              <a:gd name="connsiteY89" fmla="*/ 1684805 h 1892970"/>
              <a:gd name="connsiteX90" fmla="*/ 1243221 w 1877168"/>
              <a:gd name="connsiteY90" fmla="*/ 1684805 h 1892970"/>
              <a:gd name="connsiteX91" fmla="*/ 1326058 w 1877168"/>
              <a:gd name="connsiteY91" fmla="*/ 1767978 h 1892970"/>
              <a:gd name="connsiteX92" fmla="*/ 1320001 w 1877168"/>
              <a:gd name="connsiteY92" fmla="*/ 1798937 h 1892970"/>
              <a:gd name="connsiteX93" fmla="*/ 1346977 w 1877168"/>
              <a:gd name="connsiteY93" fmla="*/ 1809312 h 1892970"/>
              <a:gd name="connsiteX94" fmla="*/ 1376029 w 1877168"/>
              <a:gd name="connsiteY94" fmla="*/ 1796861 h 1892970"/>
              <a:gd name="connsiteX95" fmla="*/ 1377512 w 1877168"/>
              <a:gd name="connsiteY95" fmla="*/ 1740242 h 1892970"/>
              <a:gd name="connsiteX96" fmla="*/ 1376029 w 1877168"/>
              <a:gd name="connsiteY96" fmla="*/ 1738758 h 1892970"/>
              <a:gd name="connsiteX97" fmla="*/ 1363578 w 1877168"/>
              <a:gd name="connsiteY97" fmla="*/ 1726308 h 1892970"/>
              <a:gd name="connsiteX98" fmla="*/ 1409853 w 1877168"/>
              <a:gd name="connsiteY98" fmla="*/ 1726308 h 1892970"/>
              <a:gd name="connsiteX99" fmla="*/ 1451355 w 1877168"/>
              <a:gd name="connsiteY99" fmla="*/ 1684805 h 1892970"/>
              <a:gd name="connsiteX100" fmla="*/ 1409853 w 1877168"/>
              <a:gd name="connsiteY100" fmla="*/ 1643303 h 1892970"/>
              <a:gd name="connsiteX101" fmla="*/ 1306097 w 1877168"/>
              <a:gd name="connsiteY101" fmla="*/ 1643303 h 1892970"/>
              <a:gd name="connsiteX102" fmla="*/ 1306097 w 1877168"/>
              <a:gd name="connsiteY102" fmla="*/ 1365861 h 1892970"/>
              <a:gd name="connsiteX103" fmla="*/ 1421059 w 1877168"/>
              <a:gd name="connsiteY103" fmla="*/ 1297797 h 1892970"/>
              <a:gd name="connsiteX104" fmla="*/ 1543905 w 1877168"/>
              <a:gd name="connsiteY104" fmla="*/ 1217283 h 1892970"/>
              <a:gd name="connsiteX105" fmla="*/ 1799352 w 1877168"/>
              <a:gd name="connsiteY105" fmla="*/ 885266 h 1892970"/>
              <a:gd name="connsiteX106" fmla="*/ 1700992 w 1877168"/>
              <a:gd name="connsiteY106" fmla="*/ 621519 h 1892970"/>
              <a:gd name="connsiteX107" fmla="*/ 152749 w 1877168"/>
              <a:gd name="connsiteY107" fmla="*/ 794583 h 1892970"/>
              <a:gd name="connsiteX108" fmla="*/ 111191 w 1877168"/>
              <a:gd name="connsiteY108" fmla="*/ 716970 h 1892970"/>
              <a:gd name="connsiteX109" fmla="*/ 188806 w 1877168"/>
              <a:gd name="connsiteY109" fmla="*/ 675412 h 1892970"/>
              <a:gd name="connsiteX110" fmla="*/ 194251 w 1877168"/>
              <a:gd name="connsiteY110" fmla="*/ 677339 h 1892970"/>
              <a:gd name="connsiteX111" fmla="*/ 272483 w 1877168"/>
              <a:gd name="connsiteY111" fmla="*/ 705146 h 1892970"/>
              <a:gd name="connsiteX112" fmla="*/ 310551 w 1877168"/>
              <a:gd name="connsiteY112" fmla="*/ 784529 h 1892970"/>
              <a:gd name="connsiteX113" fmla="*/ 251732 w 1877168"/>
              <a:gd name="connsiteY113" fmla="*/ 826125 h 1892970"/>
              <a:gd name="connsiteX114" fmla="*/ 230981 w 1877168"/>
              <a:gd name="connsiteY114" fmla="*/ 822390 h 1892970"/>
              <a:gd name="connsiteX115" fmla="*/ 120169 w 1877168"/>
              <a:gd name="connsiteY115" fmla="*/ 1059990 h 1892970"/>
              <a:gd name="connsiteX116" fmla="*/ 61651 w 1877168"/>
              <a:gd name="connsiteY116" fmla="*/ 994001 h 1892970"/>
              <a:gd name="connsiteX117" fmla="*/ 127640 w 1877168"/>
              <a:gd name="connsiteY117" fmla="*/ 935483 h 1892970"/>
              <a:gd name="connsiteX118" fmla="*/ 210644 w 1877168"/>
              <a:gd name="connsiteY118" fmla="*/ 940463 h 1892970"/>
              <a:gd name="connsiteX119" fmla="*/ 271134 w 1877168"/>
              <a:gd name="connsiteY119" fmla="*/ 1004481 h 1892970"/>
              <a:gd name="connsiteX120" fmla="*/ 207117 w 1877168"/>
              <a:gd name="connsiteY120" fmla="*/ 1064970 h 1892970"/>
              <a:gd name="connsiteX121" fmla="*/ 203174 w 1877168"/>
              <a:gd name="connsiteY121" fmla="*/ 1064970 h 1892970"/>
              <a:gd name="connsiteX122" fmla="*/ 236376 w 1877168"/>
              <a:gd name="connsiteY122" fmla="*/ 1306513 h 1892970"/>
              <a:gd name="connsiteX123" fmla="*/ 155446 w 1877168"/>
              <a:gd name="connsiteY123" fmla="*/ 1324774 h 1892970"/>
              <a:gd name="connsiteX124" fmla="*/ 141751 w 1877168"/>
              <a:gd name="connsiteY124" fmla="*/ 1326226 h 1892970"/>
              <a:gd name="connsiteX125" fmla="*/ 80073 w 1877168"/>
              <a:gd name="connsiteY125" fmla="*/ 1263402 h 1892970"/>
              <a:gd name="connsiteX126" fmla="*/ 128055 w 1877168"/>
              <a:gd name="connsiteY126" fmla="*/ 1203380 h 1892970"/>
              <a:gd name="connsiteX127" fmla="*/ 209192 w 1877168"/>
              <a:gd name="connsiteY127" fmla="*/ 1185119 h 1892970"/>
              <a:gd name="connsiteX128" fmla="*/ 281535 w 1877168"/>
              <a:gd name="connsiteY128" fmla="*/ 1235295 h 1892970"/>
              <a:gd name="connsiteX129" fmla="*/ 236376 w 1877168"/>
              <a:gd name="connsiteY129" fmla="*/ 1306513 h 1892970"/>
              <a:gd name="connsiteX130" fmla="*/ 346772 w 1877168"/>
              <a:gd name="connsiteY130" fmla="*/ 1527097 h 1892970"/>
              <a:gd name="connsiteX131" fmla="*/ 274350 w 1877168"/>
              <a:gd name="connsiteY131" fmla="*/ 1567562 h 1892970"/>
              <a:gd name="connsiteX132" fmla="*/ 244054 w 1877168"/>
              <a:gd name="connsiteY132" fmla="*/ 1575447 h 1892970"/>
              <a:gd name="connsiteX133" fmla="*/ 181454 w 1877168"/>
              <a:gd name="connsiteY133" fmla="*/ 1513543 h 1892970"/>
              <a:gd name="connsiteX134" fmla="*/ 213757 w 1877168"/>
              <a:gd name="connsiteY134" fmla="*/ 1458618 h 1892970"/>
              <a:gd name="connsiteX135" fmla="*/ 286386 w 1877168"/>
              <a:gd name="connsiteY135" fmla="*/ 1418361 h 1892970"/>
              <a:gd name="connsiteX136" fmla="*/ 372047 w 1877168"/>
              <a:gd name="connsiteY136" fmla="*/ 1438691 h 1892970"/>
              <a:gd name="connsiteX137" fmla="*/ 351717 w 1877168"/>
              <a:gd name="connsiteY137" fmla="*/ 1524352 h 1892970"/>
              <a:gd name="connsiteX138" fmla="*/ 346772 w 1877168"/>
              <a:gd name="connsiteY138" fmla="*/ 1527097 h 1892970"/>
              <a:gd name="connsiteX139" fmla="*/ 423136 w 1877168"/>
              <a:gd name="connsiteY139" fmla="*/ 594543 h 1892970"/>
              <a:gd name="connsiteX140" fmla="*/ 336189 w 1877168"/>
              <a:gd name="connsiteY140" fmla="*/ 607823 h 1892970"/>
              <a:gd name="connsiteX141" fmla="*/ 269163 w 1877168"/>
              <a:gd name="connsiteY141" fmla="*/ 558643 h 1892970"/>
              <a:gd name="connsiteX142" fmla="*/ 252082 w 1877168"/>
              <a:gd name="connsiteY142" fmla="*/ 472277 h 1892970"/>
              <a:gd name="connsiteX143" fmla="*/ 338451 w 1877168"/>
              <a:gd name="connsiteY143" fmla="*/ 455197 h 1892970"/>
              <a:gd name="connsiteX144" fmla="*/ 342829 w 1877168"/>
              <a:gd name="connsiteY144" fmla="*/ 458415 h 1892970"/>
              <a:gd name="connsiteX145" fmla="*/ 409855 w 1877168"/>
              <a:gd name="connsiteY145" fmla="*/ 506558 h 1892970"/>
              <a:gd name="connsiteX146" fmla="*/ 423931 w 1877168"/>
              <a:gd name="connsiteY146" fmla="*/ 593466 h 1892970"/>
              <a:gd name="connsiteX147" fmla="*/ 423136 w 1877168"/>
              <a:gd name="connsiteY147" fmla="*/ 594543 h 1892970"/>
              <a:gd name="connsiteX148" fmla="*/ 583543 w 1877168"/>
              <a:gd name="connsiteY148" fmla="*/ 435382 h 1892970"/>
              <a:gd name="connsiteX149" fmla="*/ 497425 w 1877168"/>
              <a:gd name="connsiteY149" fmla="*/ 423553 h 1892970"/>
              <a:gd name="connsiteX150" fmla="*/ 446792 w 1877168"/>
              <a:gd name="connsiteY150" fmla="*/ 357772 h 1892970"/>
              <a:gd name="connsiteX151" fmla="*/ 455124 w 1877168"/>
              <a:gd name="connsiteY151" fmla="*/ 270128 h 1892970"/>
              <a:gd name="connsiteX152" fmla="*/ 542769 w 1877168"/>
              <a:gd name="connsiteY152" fmla="*/ 278460 h 1892970"/>
              <a:gd name="connsiteX153" fmla="*/ 545360 w 1877168"/>
              <a:gd name="connsiteY153" fmla="*/ 281823 h 1892970"/>
              <a:gd name="connsiteX154" fmla="*/ 595993 w 1877168"/>
              <a:gd name="connsiteY154" fmla="*/ 347604 h 1892970"/>
              <a:gd name="connsiteX155" fmla="*/ 584242 w 1877168"/>
              <a:gd name="connsiteY155" fmla="*/ 434857 h 1892970"/>
              <a:gd name="connsiteX156" fmla="*/ 583543 w 1877168"/>
              <a:gd name="connsiteY156" fmla="*/ 435382 h 1892970"/>
              <a:gd name="connsiteX157" fmla="*/ 1175573 w 1877168"/>
              <a:gd name="connsiteY157" fmla="*/ 205044 h 1892970"/>
              <a:gd name="connsiteX158" fmla="*/ 1192174 w 1877168"/>
              <a:gd name="connsiteY158" fmla="*/ 123700 h 1892970"/>
              <a:gd name="connsiteX159" fmla="*/ 1264738 w 1877168"/>
              <a:gd name="connsiteY159" fmla="*/ 73847 h 1892970"/>
              <a:gd name="connsiteX160" fmla="*/ 1314591 w 1877168"/>
              <a:gd name="connsiteY160" fmla="*/ 146412 h 1892970"/>
              <a:gd name="connsiteX161" fmla="*/ 1314190 w 1877168"/>
              <a:gd name="connsiteY161" fmla="*/ 148394 h 1892970"/>
              <a:gd name="connsiteX162" fmla="*/ 1297797 w 1877168"/>
              <a:gd name="connsiteY162" fmla="*/ 229738 h 1892970"/>
              <a:gd name="connsiteX163" fmla="*/ 1236789 w 1877168"/>
              <a:gd name="connsiteY163" fmla="*/ 279748 h 1892970"/>
              <a:gd name="connsiteX164" fmla="*/ 1223715 w 1877168"/>
              <a:gd name="connsiteY164" fmla="*/ 278296 h 1892970"/>
              <a:gd name="connsiteX165" fmla="*/ 1175573 w 1877168"/>
              <a:gd name="connsiteY165" fmla="*/ 205044 h 1892970"/>
              <a:gd name="connsiteX166" fmla="*/ 981964 w 1877168"/>
              <a:gd name="connsiteY166" fmla="*/ 61654 h 1892970"/>
              <a:gd name="connsiteX167" fmla="*/ 1048991 w 1877168"/>
              <a:gd name="connsiteY167" fmla="*/ 118512 h 1892970"/>
              <a:gd name="connsiteX168" fmla="*/ 1055631 w 1877168"/>
              <a:gd name="connsiteY168" fmla="*/ 201517 h 1892970"/>
              <a:gd name="connsiteX169" fmla="*/ 998773 w 1877168"/>
              <a:gd name="connsiteY169" fmla="*/ 268543 h 1892970"/>
              <a:gd name="connsiteX170" fmla="*/ 993585 w 1877168"/>
              <a:gd name="connsiteY170" fmla="*/ 268543 h 1892970"/>
              <a:gd name="connsiteX171" fmla="*/ 931332 w 1877168"/>
              <a:gd name="connsiteY171" fmla="*/ 211477 h 1892970"/>
              <a:gd name="connsiteX172" fmla="*/ 924691 w 1877168"/>
              <a:gd name="connsiteY172" fmla="*/ 128473 h 1892970"/>
              <a:gd name="connsiteX173" fmla="*/ 981964 w 1877168"/>
              <a:gd name="connsiteY173" fmla="*/ 61654 h 1892970"/>
              <a:gd name="connsiteX174" fmla="*/ 697674 w 1877168"/>
              <a:gd name="connsiteY174" fmla="*/ 285766 h 1892970"/>
              <a:gd name="connsiteX175" fmla="*/ 667170 w 1877168"/>
              <a:gd name="connsiteY175" fmla="*/ 208572 h 1892970"/>
              <a:gd name="connsiteX176" fmla="*/ 702343 w 1877168"/>
              <a:gd name="connsiteY176" fmla="*/ 127747 h 1892970"/>
              <a:gd name="connsiteX177" fmla="*/ 783169 w 1877168"/>
              <a:gd name="connsiteY177" fmla="*/ 162920 h 1892970"/>
              <a:gd name="connsiteX178" fmla="*/ 813465 w 1877168"/>
              <a:gd name="connsiteY178" fmla="*/ 240114 h 1892970"/>
              <a:gd name="connsiteX179" fmla="*/ 780463 w 1877168"/>
              <a:gd name="connsiteY179" fmla="*/ 321734 h 1892970"/>
              <a:gd name="connsiteX180" fmla="*/ 698842 w 1877168"/>
              <a:gd name="connsiteY180" fmla="*/ 288731 h 1892970"/>
              <a:gd name="connsiteX181" fmla="*/ 697674 w 1877168"/>
              <a:gd name="connsiteY181" fmla="*/ 285766 h 189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877168" h="1892970">
                <a:moveTo>
                  <a:pt x="1700992" y="474809"/>
                </a:moveTo>
                <a:cubicBezTo>
                  <a:pt x="1729917" y="472161"/>
                  <a:pt x="1756798" y="458758"/>
                  <a:pt x="1776318" y="437249"/>
                </a:cubicBezTo>
                <a:lnTo>
                  <a:pt x="1877169" y="437249"/>
                </a:lnTo>
                <a:cubicBezTo>
                  <a:pt x="1857686" y="408233"/>
                  <a:pt x="1834135" y="382165"/>
                  <a:pt x="1807238" y="359848"/>
                </a:cubicBezTo>
                <a:lnTo>
                  <a:pt x="1807238" y="357980"/>
                </a:lnTo>
                <a:cubicBezTo>
                  <a:pt x="1807184" y="298966"/>
                  <a:pt x="1763274" y="249190"/>
                  <a:pt x="1704727" y="241774"/>
                </a:cubicBezTo>
                <a:lnTo>
                  <a:pt x="1765528" y="180766"/>
                </a:lnTo>
                <a:cubicBezTo>
                  <a:pt x="1787615" y="186891"/>
                  <a:pt x="1810487" y="173951"/>
                  <a:pt x="1816613" y="151864"/>
                </a:cubicBezTo>
                <a:cubicBezTo>
                  <a:pt x="1822738" y="129777"/>
                  <a:pt x="1809798" y="106906"/>
                  <a:pt x="1787711" y="100780"/>
                </a:cubicBezTo>
                <a:cubicBezTo>
                  <a:pt x="1772884" y="96668"/>
                  <a:pt x="1756997" y="101097"/>
                  <a:pt x="1746437" y="112287"/>
                </a:cubicBezTo>
                <a:cubicBezTo>
                  <a:pt x="1736022" y="122796"/>
                  <a:pt x="1731990" y="138055"/>
                  <a:pt x="1735854" y="152337"/>
                </a:cubicBezTo>
                <a:lnTo>
                  <a:pt x="1690201" y="197989"/>
                </a:lnTo>
                <a:lnTo>
                  <a:pt x="1690201" y="116852"/>
                </a:lnTo>
                <a:cubicBezTo>
                  <a:pt x="1702965" y="109483"/>
                  <a:pt x="1710863" y="95898"/>
                  <a:pt x="1710952" y="81160"/>
                </a:cubicBezTo>
                <a:cubicBezTo>
                  <a:pt x="1710952" y="58239"/>
                  <a:pt x="1692372" y="39658"/>
                  <a:pt x="1669450" y="39658"/>
                </a:cubicBezTo>
                <a:cubicBezTo>
                  <a:pt x="1646528" y="39658"/>
                  <a:pt x="1627948" y="58239"/>
                  <a:pt x="1627948" y="81160"/>
                </a:cubicBezTo>
                <a:cubicBezTo>
                  <a:pt x="1628037" y="95898"/>
                  <a:pt x="1635935" y="109483"/>
                  <a:pt x="1648699" y="116852"/>
                </a:cubicBezTo>
                <a:lnTo>
                  <a:pt x="1648699" y="197159"/>
                </a:lnTo>
                <a:lnTo>
                  <a:pt x="1605536" y="153789"/>
                </a:lnTo>
                <a:cubicBezTo>
                  <a:pt x="1609319" y="139571"/>
                  <a:pt x="1605294" y="124413"/>
                  <a:pt x="1594953" y="113947"/>
                </a:cubicBezTo>
                <a:cubicBezTo>
                  <a:pt x="1578809" y="97677"/>
                  <a:pt x="1552532" y="97574"/>
                  <a:pt x="1536261" y="113719"/>
                </a:cubicBezTo>
                <a:cubicBezTo>
                  <a:pt x="1519990" y="129863"/>
                  <a:pt x="1519888" y="156140"/>
                  <a:pt x="1536032" y="172411"/>
                </a:cubicBezTo>
                <a:cubicBezTo>
                  <a:pt x="1546528" y="182988"/>
                  <a:pt x="1561888" y="187128"/>
                  <a:pt x="1576277" y="183256"/>
                </a:cubicBezTo>
                <a:lnTo>
                  <a:pt x="1643096" y="250074"/>
                </a:lnTo>
                <a:cubicBezTo>
                  <a:pt x="1600046" y="268568"/>
                  <a:pt x="1572137" y="310917"/>
                  <a:pt x="1572127" y="357772"/>
                </a:cubicBezTo>
                <a:cubicBezTo>
                  <a:pt x="1572260" y="367814"/>
                  <a:pt x="1573727" y="377791"/>
                  <a:pt x="1576485" y="387447"/>
                </a:cubicBezTo>
                <a:lnTo>
                  <a:pt x="1576485" y="703071"/>
                </a:lnTo>
                <a:lnTo>
                  <a:pt x="1576485" y="703071"/>
                </a:lnTo>
                <a:cubicBezTo>
                  <a:pt x="1576489" y="730701"/>
                  <a:pt x="1557363" y="754652"/>
                  <a:pt x="1530417" y="760759"/>
                </a:cubicBezTo>
                <a:cubicBezTo>
                  <a:pt x="1445977" y="740786"/>
                  <a:pt x="1358351" y="738244"/>
                  <a:pt x="1272896" y="753288"/>
                </a:cubicBezTo>
                <a:cubicBezTo>
                  <a:pt x="1266670" y="753288"/>
                  <a:pt x="1260860" y="755779"/>
                  <a:pt x="1254635" y="757024"/>
                </a:cubicBezTo>
                <a:lnTo>
                  <a:pt x="1375199" y="160845"/>
                </a:lnTo>
                <a:cubicBezTo>
                  <a:pt x="1391285" y="93989"/>
                  <a:pt x="1350127" y="26753"/>
                  <a:pt x="1283271" y="10667"/>
                </a:cubicBezTo>
                <a:cubicBezTo>
                  <a:pt x="1216415" y="-5418"/>
                  <a:pt x="1149179" y="35739"/>
                  <a:pt x="1133093" y="102595"/>
                </a:cubicBezTo>
                <a:cubicBezTo>
                  <a:pt x="1132323" y="105798"/>
                  <a:pt x="1131680" y="109032"/>
                  <a:pt x="1131165" y="112287"/>
                </a:cubicBezTo>
                <a:lnTo>
                  <a:pt x="1116639" y="184086"/>
                </a:lnTo>
                <a:lnTo>
                  <a:pt x="1111037" y="114570"/>
                </a:lnTo>
                <a:cubicBezTo>
                  <a:pt x="1105307" y="45806"/>
                  <a:pt x="1044917" y="-5292"/>
                  <a:pt x="976154" y="439"/>
                </a:cubicBezTo>
                <a:cubicBezTo>
                  <a:pt x="907391" y="6169"/>
                  <a:pt x="856293" y="66558"/>
                  <a:pt x="862023" y="135321"/>
                </a:cubicBezTo>
                <a:lnTo>
                  <a:pt x="868248" y="213137"/>
                </a:lnTo>
                <a:lnTo>
                  <a:pt x="841064" y="140093"/>
                </a:lnTo>
                <a:cubicBezTo>
                  <a:pt x="815852" y="76086"/>
                  <a:pt x="743523" y="44638"/>
                  <a:pt x="679517" y="69851"/>
                </a:cubicBezTo>
                <a:cubicBezTo>
                  <a:pt x="615510" y="95064"/>
                  <a:pt x="584061" y="167392"/>
                  <a:pt x="609274" y="231398"/>
                </a:cubicBezTo>
                <a:lnTo>
                  <a:pt x="636043" y="299047"/>
                </a:lnTo>
                <a:lnTo>
                  <a:pt x="594541" y="244056"/>
                </a:lnTo>
                <a:cubicBezTo>
                  <a:pt x="552594" y="189562"/>
                  <a:pt x="474414" y="179388"/>
                  <a:pt x="419920" y="221334"/>
                </a:cubicBezTo>
                <a:cubicBezTo>
                  <a:pt x="365425" y="263280"/>
                  <a:pt x="355251" y="341460"/>
                  <a:pt x="397197" y="395955"/>
                </a:cubicBezTo>
                <a:lnTo>
                  <a:pt x="439945" y="451567"/>
                </a:lnTo>
                <a:lnTo>
                  <a:pt x="380596" y="407990"/>
                </a:lnTo>
                <a:cubicBezTo>
                  <a:pt x="326149" y="365990"/>
                  <a:pt x="247965" y="376079"/>
                  <a:pt x="205965" y="430526"/>
                </a:cubicBezTo>
                <a:cubicBezTo>
                  <a:pt x="163965" y="484971"/>
                  <a:pt x="174054" y="563157"/>
                  <a:pt x="228501" y="605157"/>
                </a:cubicBezTo>
                <a:cubicBezTo>
                  <a:pt x="230059" y="606358"/>
                  <a:pt x="231649" y="607524"/>
                  <a:pt x="233263" y="608653"/>
                </a:cubicBezTo>
                <a:lnTo>
                  <a:pt x="274765" y="639365"/>
                </a:lnTo>
                <a:lnTo>
                  <a:pt x="215832" y="618614"/>
                </a:lnTo>
                <a:cubicBezTo>
                  <a:pt x="150470" y="597257"/>
                  <a:pt x="80170" y="632932"/>
                  <a:pt x="58814" y="698294"/>
                </a:cubicBezTo>
                <a:cubicBezTo>
                  <a:pt x="38183" y="761437"/>
                  <a:pt x="70755" y="829655"/>
                  <a:pt x="132828" y="853309"/>
                </a:cubicBezTo>
                <a:lnTo>
                  <a:pt x="201721" y="877795"/>
                </a:lnTo>
                <a:lnTo>
                  <a:pt x="132205" y="873645"/>
                </a:lnTo>
                <a:cubicBezTo>
                  <a:pt x="63442" y="869520"/>
                  <a:pt x="4354" y="921918"/>
                  <a:pt x="228" y="990681"/>
                </a:cubicBezTo>
                <a:cubicBezTo>
                  <a:pt x="-3898" y="1059444"/>
                  <a:pt x="48501" y="1118533"/>
                  <a:pt x="117264" y="1122658"/>
                </a:cubicBezTo>
                <a:lnTo>
                  <a:pt x="187196" y="1126808"/>
                </a:lnTo>
                <a:lnTo>
                  <a:pt x="115397" y="1142994"/>
                </a:lnTo>
                <a:cubicBezTo>
                  <a:pt x="48560" y="1159157"/>
                  <a:pt x="7482" y="1226443"/>
                  <a:pt x="23645" y="1293278"/>
                </a:cubicBezTo>
                <a:cubicBezTo>
                  <a:pt x="36885" y="1348028"/>
                  <a:pt x="85233" y="1387069"/>
                  <a:pt x="141543" y="1388480"/>
                </a:cubicBezTo>
                <a:cubicBezTo>
                  <a:pt x="150755" y="1388542"/>
                  <a:pt x="159941" y="1387567"/>
                  <a:pt x="168935" y="1385575"/>
                </a:cubicBezTo>
                <a:lnTo>
                  <a:pt x="250072" y="1367314"/>
                </a:lnTo>
                <a:lnTo>
                  <a:pt x="183460" y="1404251"/>
                </a:lnTo>
                <a:cubicBezTo>
                  <a:pt x="123350" y="1437658"/>
                  <a:pt x="101703" y="1513470"/>
                  <a:pt x="135110" y="1573580"/>
                </a:cubicBezTo>
                <a:cubicBezTo>
                  <a:pt x="168518" y="1633689"/>
                  <a:pt x="244330" y="1655337"/>
                  <a:pt x="304440" y="1621930"/>
                </a:cubicBezTo>
                <a:lnTo>
                  <a:pt x="915976" y="1282027"/>
                </a:lnTo>
                <a:cubicBezTo>
                  <a:pt x="957171" y="1319567"/>
                  <a:pt x="1004656" y="1349561"/>
                  <a:pt x="1056254" y="1370634"/>
                </a:cubicBezTo>
                <a:lnTo>
                  <a:pt x="1056254" y="1726930"/>
                </a:lnTo>
                <a:cubicBezTo>
                  <a:pt x="1033332" y="1726930"/>
                  <a:pt x="1014751" y="1745511"/>
                  <a:pt x="1014751" y="1768432"/>
                </a:cubicBezTo>
                <a:cubicBezTo>
                  <a:pt x="1014751" y="1791354"/>
                  <a:pt x="1033332" y="1809935"/>
                  <a:pt x="1056254" y="1809935"/>
                </a:cubicBezTo>
                <a:lnTo>
                  <a:pt x="1081155" y="1809935"/>
                </a:lnTo>
                <a:lnTo>
                  <a:pt x="1151709" y="1880488"/>
                </a:lnTo>
                <a:cubicBezTo>
                  <a:pt x="1166934" y="1896533"/>
                  <a:pt x="1192284" y="1897197"/>
                  <a:pt x="1208328" y="1881972"/>
                </a:cubicBezTo>
                <a:cubicBezTo>
                  <a:pt x="1208837" y="1881491"/>
                  <a:pt x="1209331" y="1880997"/>
                  <a:pt x="1209812" y="1880488"/>
                </a:cubicBezTo>
                <a:cubicBezTo>
                  <a:pt x="1225857" y="1865263"/>
                  <a:pt x="1226521" y="1839914"/>
                  <a:pt x="1211296" y="1823869"/>
                </a:cubicBezTo>
                <a:cubicBezTo>
                  <a:pt x="1210814" y="1823363"/>
                  <a:pt x="1210320" y="1822867"/>
                  <a:pt x="1209812" y="1822385"/>
                </a:cubicBezTo>
                <a:lnTo>
                  <a:pt x="1197361" y="1809935"/>
                </a:lnTo>
                <a:lnTo>
                  <a:pt x="1243221" y="1809935"/>
                </a:lnTo>
                <a:cubicBezTo>
                  <a:pt x="1266143" y="1809935"/>
                  <a:pt x="1284724" y="1791354"/>
                  <a:pt x="1284724" y="1768432"/>
                </a:cubicBezTo>
                <a:cubicBezTo>
                  <a:pt x="1284724" y="1745511"/>
                  <a:pt x="1266143" y="1726930"/>
                  <a:pt x="1243221" y="1726930"/>
                </a:cubicBezTo>
                <a:lnTo>
                  <a:pt x="1139466" y="1726930"/>
                </a:lnTo>
                <a:lnTo>
                  <a:pt x="1139466" y="1390970"/>
                </a:lnTo>
                <a:cubicBezTo>
                  <a:pt x="1146106" y="1390970"/>
                  <a:pt x="1152746" y="1390970"/>
                  <a:pt x="1160217" y="1390970"/>
                </a:cubicBezTo>
                <a:cubicBezTo>
                  <a:pt x="1181068" y="1390771"/>
                  <a:pt x="1201875" y="1389036"/>
                  <a:pt x="1222470" y="1385782"/>
                </a:cubicBezTo>
                <a:lnTo>
                  <a:pt x="1222470" y="1643303"/>
                </a:lnTo>
                <a:cubicBezTo>
                  <a:pt x="1199549" y="1643303"/>
                  <a:pt x="1180968" y="1661884"/>
                  <a:pt x="1180968" y="1684805"/>
                </a:cubicBezTo>
                <a:lnTo>
                  <a:pt x="1243221" y="1684805"/>
                </a:lnTo>
                <a:cubicBezTo>
                  <a:pt x="1289063" y="1684899"/>
                  <a:pt x="1326151" y="1722135"/>
                  <a:pt x="1326058" y="1767978"/>
                </a:cubicBezTo>
                <a:cubicBezTo>
                  <a:pt x="1326037" y="1778590"/>
                  <a:pt x="1323981" y="1789098"/>
                  <a:pt x="1320001" y="1798937"/>
                </a:cubicBezTo>
                <a:cubicBezTo>
                  <a:pt x="1327608" y="1805266"/>
                  <a:pt x="1337089" y="1808912"/>
                  <a:pt x="1346977" y="1809312"/>
                </a:cubicBezTo>
                <a:cubicBezTo>
                  <a:pt x="1357923" y="1809156"/>
                  <a:pt x="1368365" y="1804680"/>
                  <a:pt x="1376029" y="1796861"/>
                </a:cubicBezTo>
                <a:cubicBezTo>
                  <a:pt x="1392073" y="1781636"/>
                  <a:pt x="1392738" y="1756287"/>
                  <a:pt x="1377512" y="1740242"/>
                </a:cubicBezTo>
                <a:cubicBezTo>
                  <a:pt x="1377031" y="1739736"/>
                  <a:pt x="1376537" y="1739240"/>
                  <a:pt x="1376029" y="1738758"/>
                </a:cubicBezTo>
                <a:lnTo>
                  <a:pt x="1363578" y="1726308"/>
                </a:lnTo>
                <a:lnTo>
                  <a:pt x="1409853" y="1726308"/>
                </a:lnTo>
                <a:cubicBezTo>
                  <a:pt x="1432775" y="1726308"/>
                  <a:pt x="1451355" y="1707727"/>
                  <a:pt x="1451355" y="1684805"/>
                </a:cubicBezTo>
                <a:cubicBezTo>
                  <a:pt x="1451355" y="1661884"/>
                  <a:pt x="1432775" y="1643303"/>
                  <a:pt x="1409853" y="1643303"/>
                </a:cubicBezTo>
                <a:lnTo>
                  <a:pt x="1306097" y="1643303"/>
                </a:lnTo>
                <a:lnTo>
                  <a:pt x="1306097" y="1365861"/>
                </a:lnTo>
                <a:cubicBezTo>
                  <a:pt x="1348807" y="1351572"/>
                  <a:pt x="1387992" y="1328372"/>
                  <a:pt x="1421059" y="1297797"/>
                </a:cubicBezTo>
                <a:cubicBezTo>
                  <a:pt x="1456761" y="1263701"/>
                  <a:pt x="1498394" y="1236416"/>
                  <a:pt x="1543905" y="1217283"/>
                </a:cubicBezTo>
                <a:cubicBezTo>
                  <a:pt x="1692484" y="1151502"/>
                  <a:pt x="1799352" y="1028863"/>
                  <a:pt x="1799352" y="885266"/>
                </a:cubicBezTo>
                <a:cubicBezTo>
                  <a:pt x="1798520" y="788534"/>
                  <a:pt x="1763702" y="695175"/>
                  <a:pt x="1700992" y="621519"/>
                </a:cubicBezTo>
                <a:close/>
                <a:moveTo>
                  <a:pt x="152749" y="794583"/>
                </a:moveTo>
                <a:cubicBezTo>
                  <a:pt x="119840" y="784627"/>
                  <a:pt x="101234" y="749877"/>
                  <a:pt x="111191" y="716970"/>
                </a:cubicBezTo>
                <a:cubicBezTo>
                  <a:pt x="121148" y="684061"/>
                  <a:pt x="155897" y="665455"/>
                  <a:pt x="188806" y="675412"/>
                </a:cubicBezTo>
                <a:cubicBezTo>
                  <a:pt x="190649" y="675970"/>
                  <a:pt x="192466" y="676613"/>
                  <a:pt x="194251" y="677339"/>
                </a:cubicBezTo>
                <a:lnTo>
                  <a:pt x="272483" y="705146"/>
                </a:lnTo>
                <a:cubicBezTo>
                  <a:pt x="304917" y="716555"/>
                  <a:pt x="321960" y="752097"/>
                  <a:pt x="310551" y="784529"/>
                </a:cubicBezTo>
                <a:cubicBezTo>
                  <a:pt x="301773" y="809482"/>
                  <a:pt x="278183" y="826164"/>
                  <a:pt x="251732" y="826125"/>
                </a:cubicBezTo>
                <a:cubicBezTo>
                  <a:pt x="244653" y="826069"/>
                  <a:pt x="237635" y="824805"/>
                  <a:pt x="230981" y="822390"/>
                </a:cubicBezTo>
                <a:close/>
                <a:moveTo>
                  <a:pt x="120169" y="1059990"/>
                </a:moveTo>
                <a:cubicBezTo>
                  <a:pt x="85788" y="1057927"/>
                  <a:pt x="59588" y="1028384"/>
                  <a:pt x="61651" y="994001"/>
                </a:cubicBezTo>
                <a:cubicBezTo>
                  <a:pt x="63714" y="959619"/>
                  <a:pt x="93258" y="933420"/>
                  <a:pt x="127640" y="935483"/>
                </a:cubicBezTo>
                <a:lnTo>
                  <a:pt x="210644" y="940463"/>
                </a:lnTo>
                <a:cubicBezTo>
                  <a:pt x="245027" y="941437"/>
                  <a:pt x="272107" y="970098"/>
                  <a:pt x="271134" y="1004481"/>
                </a:cubicBezTo>
                <a:cubicBezTo>
                  <a:pt x="270161" y="1038863"/>
                  <a:pt x="241499" y="1065943"/>
                  <a:pt x="207117" y="1064970"/>
                </a:cubicBezTo>
                <a:lnTo>
                  <a:pt x="203174" y="1064970"/>
                </a:lnTo>
                <a:close/>
                <a:moveTo>
                  <a:pt x="236376" y="1306513"/>
                </a:moveTo>
                <a:lnTo>
                  <a:pt x="155446" y="1324774"/>
                </a:lnTo>
                <a:cubicBezTo>
                  <a:pt x="150950" y="1325764"/>
                  <a:pt x="146355" y="1326251"/>
                  <a:pt x="141751" y="1326226"/>
                </a:cubicBezTo>
                <a:cubicBezTo>
                  <a:pt x="107371" y="1325909"/>
                  <a:pt x="79757" y="1297783"/>
                  <a:pt x="80073" y="1263402"/>
                </a:cubicBezTo>
                <a:cubicBezTo>
                  <a:pt x="80338" y="1234733"/>
                  <a:pt x="100148" y="1209952"/>
                  <a:pt x="128055" y="1203380"/>
                </a:cubicBezTo>
                <a:lnTo>
                  <a:pt x="209192" y="1185119"/>
                </a:lnTo>
                <a:cubicBezTo>
                  <a:pt x="243025" y="1178997"/>
                  <a:pt x="275413" y="1201462"/>
                  <a:pt x="281535" y="1235295"/>
                </a:cubicBezTo>
                <a:cubicBezTo>
                  <a:pt x="287301" y="1267167"/>
                  <a:pt x="267664" y="1298136"/>
                  <a:pt x="236376" y="1306513"/>
                </a:cubicBezTo>
                <a:close/>
                <a:moveTo>
                  <a:pt x="346772" y="1527097"/>
                </a:moveTo>
                <a:lnTo>
                  <a:pt x="274350" y="1567562"/>
                </a:lnTo>
                <a:cubicBezTo>
                  <a:pt x="265048" y="1572629"/>
                  <a:pt x="254645" y="1575337"/>
                  <a:pt x="244054" y="1575447"/>
                </a:cubicBezTo>
                <a:cubicBezTo>
                  <a:pt x="209673" y="1575640"/>
                  <a:pt x="181645" y="1547925"/>
                  <a:pt x="181454" y="1513543"/>
                </a:cubicBezTo>
                <a:cubicBezTo>
                  <a:pt x="181325" y="1490693"/>
                  <a:pt x="193726" y="1469610"/>
                  <a:pt x="213757" y="1458618"/>
                </a:cubicBezTo>
                <a:lnTo>
                  <a:pt x="286386" y="1418361"/>
                </a:lnTo>
                <a:cubicBezTo>
                  <a:pt x="315654" y="1400320"/>
                  <a:pt x="354006" y="1409422"/>
                  <a:pt x="372047" y="1438691"/>
                </a:cubicBezTo>
                <a:cubicBezTo>
                  <a:pt x="390088" y="1467959"/>
                  <a:pt x="380984" y="1506311"/>
                  <a:pt x="351717" y="1524352"/>
                </a:cubicBezTo>
                <a:cubicBezTo>
                  <a:pt x="350111" y="1525342"/>
                  <a:pt x="348461" y="1526257"/>
                  <a:pt x="346772" y="1527097"/>
                </a:cubicBezTo>
                <a:close/>
                <a:moveTo>
                  <a:pt x="423136" y="594543"/>
                </a:moveTo>
                <a:cubicBezTo>
                  <a:pt x="402775" y="622189"/>
                  <a:pt x="363875" y="628130"/>
                  <a:pt x="336189" y="607823"/>
                </a:cubicBezTo>
                <a:lnTo>
                  <a:pt x="269163" y="558643"/>
                </a:lnTo>
                <a:cubicBezTo>
                  <a:pt x="240597" y="539511"/>
                  <a:pt x="232950" y="500843"/>
                  <a:pt x="252082" y="472277"/>
                </a:cubicBezTo>
                <a:cubicBezTo>
                  <a:pt x="271215" y="443711"/>
                  <a:pt x="309885" y="436064"/>
                  <a:pt x="338451" y="455197"/>
                </a:cubicBezTo>
                <a:cubicBezTo>
                  <a:pt x="339955" y="456205"/>
                  <a:pt x="341416" y="457278"/>
                  <a:pt x="342829" y="458415"/>
                </a:cubicBezTo>
                <a:lnTo>
                  <a:pt x="409855" y="506558"/>
                </a:lnTo>
                <a:cubicBezTo>
                  <a:pt x="437741" y="526670"/>
                  <a:pt x="444043" y="565580"/>
                  <a:pt x="423931" y="593466"/>
                </a:cubicBezTo>
                <a:cubicBezTo>
                  <a:pt x="423669" y="593827"/>
                  <a:pt x="423406" y="594186"/>
                  <a:pt x="423136" y="594543"/>
                </a:cubicBezTo>
                <a:close/>
                <a:moveTo>
                  <a:pt x="583543" y="435382"/>
                </a:moveTo>
                <a:cubicBezTo>
                  <a:pt x="556381" y="455450"/>
                  <a:pt x="518170" y="450202"/>
                  <a:pt x="497425" y="423553"/>
                </a:cubicBezTo>
                <a:lnTo>
                  <a:pt x="446792" y="357772"/>
                </a:lnTo>
                <a:cubicBezTo>
                  <a:pt x="424890" y="331269"/>
                  <a:pt x="428621" y="292031"/>
                  <a:pt x="455124" y="270128"/>
                </a:cubicBezTo>
                <a:cubicBezTo>
                  <a:pt x="481625" y="248225"/>
                  <a:pt x="520866" y="251956"/>
                  <a:pt x="542769" y="278460"/>
                </a:cubicBezTo>
                <a:cubicBezTo>
                  <a:pt x="543669" y="279551"/>
                  <a:pt x="544535" y="280672"/>
                  <a:pt x="545360" y="281823"/>
                </a:cubicBezTo>
                <a:lnTo>
                  <a:pt x="595993" y="347604"/>
                </a:lnTo>
                <a:cubicBezTo>
                  <a:pt x="616842" y="374944"/>
                  <a:pt x="611581" y="414008"/>
                  <a:pt x="584242" y="434857"/>
                </a:cubicBezTo>
                <a:cubicBezTo>
                  <a:pt x="584009" y="435033"/>
                  <a:pt x="583777" y="435207"/>
                  <a:pt x="583543" y="435382"/>
                </a:cubicBezTo>
                <a:close/>
                <a:moveTo>
                  <a:pt x="1175573" y="205044"/>
                </a:moveTo>
                <a:lnTo>
                  <a:pt x="1192174" y="123700"/>
                </a:lnTo>
                <a:cubicBezTo>
                  <a:pt x="1198445" y="89895"/>
                  <a:pt x="1230933" y="67575"/>
                  <a:pt x="1264738" y="73847"/>
                </a:cubicBezTo>
                <a:cubicBezTo>
                  <a:pt x="1298544" y="80119"/>
                  <a:pt x="1320864" y="112607"/>
                  <a:pt x="1314591" y="146412"/>
                </a:cubicBezTo>
                <a:cubicBezTo>
                  <a:pt x="1314468" y="147075"/>
                  <a:pt x="1314335" y="147735"/>
                  <a:pt x="1314190" y="148394"/>
                </a:cubicBezTo>
                <a:lnTo>
                  <a:pt x="1297797" y="229738"/>
                </a:lnTo>
                <a:cubicBezTo>
                  <a:pt x="1291966" y="258810"/>
                  <a:pt x="1266440" y="279734"/>
                  <a:pt x="1236789" y="279748"/>
                </a:cubicBezTo>
                <a:cubicBezTo>
                  <a:pt x="1232391" y="279717"/>
                  <a:pt x="1228011" y="279230"/>
                  <a:pt x="1223715" y="278296"/>
                </a:cubicBezTo>
                <a:cubicBezTo>
                  <a:pt x="1190283" y="271230"/>
                  <a:pt x="1168797" y="238537"/>
                  <a:pt x="1175573" y="205044"/>
                </a:cubicBezTo>
                <a:close/>
                <a:moveTo>
                  <a:pt x="981964" y="61654"/>
                </a:moveTo>
                <a:cubicBezTo>
                  <a:pt x="1016156" y="58905"/>
                  <a:pt x="1046129" y="84331"/>
                  <a:pt x="1048991" y="118512"/>
                </a:cubicBezTo>
                <a:lnTo>
                  <a:pt x="1055631" y="201517"/>
                </a:lnTo>
                <a:cubicBezTo>
                  <a:pt x="1058381" y="235708"/>
                  <a:pt x="1032954" y="265681"/>
                  <a:pt x="998773" y="268543"/>
                </a:cubicBezTo>
                <a:lnTo>
                  <a:pt x="993585" y="268543"/>
                </a:lnTo>
                <a:cubicBezTo>
                  <a:pt x="961132" y="268655"/>
                  <a:pt x="934036" y="243818"/>
                  <a:pt x="931332" y="211477"/>
                </a:cubicBezTo>
                <a:lnTo>
                  <a:pt x="924691" y="128473"/>
                </a:lnTo>
                <a:cubicBezTo>
                  <a:pt x="922068" y="94210"/>
                  <a:pt x="947704" y="64303"/>
                  <a:pt x="981964" y="61654"/>
                </a:cubicBezTo>
                <a:close/>
                <a:moveTo>
                  <a:pt x="697674" y="285766"/>
                </a:moveTo>
                <a:lnTo>
                  <a:pt x="667170" y="208572"/>
                </a:lnTo>
                <a:cubicBezTo>
                  <a:pt x="654563" y="176541"/>
                  <a:pt x="670311" y="140353"/>
                  <a:pt x="702343" y="127747"/>
                </a:cubicBezTo>
                <a:cubicBezTo>
                  <a:pt x="734374" y="115140"/>
                  <a:pt x="770562" y="130888"/>
                  <a:pt x="783169" y="162920"/>
                </a:cubicBezTo>
                <a:lnTo>
                  <a:pt x="813465" y="240114"/>
                </a:lnTo>
                <a:cubicBezTo>
                  <a:pt x="826891" y="271765"/>
                  <a:pt x="812114" y="308308"/>
                  <a:pt x="780463" y="321734"/>
                </a:cubicBezTo>
                <a:cubicBezTo>
                  <a:pt x="748811" y="335160"/>
                  <a:pt x="712268" y="320383"/>
                  <a:pt x="698842" y="288731"/>
                </a:cubicBezTo>
                <a:cubicBezTo>
                  <a:pt x="698427" y="287754"/>
                  <a:pt x="698039" y="286764"/>
                  <a:pt x="697674" y="285766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8" name="Frihåndsform: figur 67">
            <a:extLst>
              <a:ext uri="{FF2B5EF4-FFF2-40B4-BE49-F238E27FC236}">
                <a16:creationId xmlns:a16="http://schemas.microsoft.com/office/drawing/2014/main" id="{1FCE5BE4-9E18-81F2-4A63-ED623221BB3B}"/>
              </a:ext>
            </a:extLst>
          </p:cNvPr>
          <p:cNvSpPr/>
          <p:nvPr/>
        </p:nvSpPr>
        <p:spPr>
          <a:xfrm rot="1706509">
            <a:off x="5419261" y="-3710974"/>
            <a:ext cx="102057" cy="93508"/>
          </a:xfrm>
          <a:custGeom>
            <a:avLst/>
            <a:gdLst>
              <a:gd name="connsiteX0" fmla="*/ 42172 w 102057"/>
              <a:gd name="connsiteY0" fmla="*/ 93503 h 93508"/>
              <a:gd name="connsiteX1" fmla="*/ 5 w 102057"/>
              <a:gd name="connsiteY1" fmla="*/ 52675 h 93508"/>
              <a:gd name="connsiteX2" fmla="*/ 21421 w 102057"/>
              <a:gd name="connsiteY2" fmla="*/ 15686 h 93508"/>
              <a:gd name="connsiteX3" fmla="*/ 39474 w 102057"/>
              <a:gd name="connsiteY3" fmla="*/ 5518 h 93508"/>
              <a:gd name="connsiteX4" fmla="*/ 96540 w 102057"/>
              <a:gd name="connsiteY4" fmla="*/ 21081 h 93508"/>
              <a:gd name="connsiteX5" fmla="*/ 80976 w 102057"/>
              <a:gd name="connsiteY5" fmla="*/ 78147 h 93508"/>
              <a:gd name="connsiteX6" fmla="*/ 62715 w 102057"/>
              <a:gd name="connsiteY6" fmla="*/ 88315 h 93508"/>
              <a:gd name="connsiteX7" fmla="*/ 42172 w 102057"/>
              <a:gd name="connsiteY7" fmla="*/ 93503 h 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57" h="93508">
                <a:moveTo>
                  <a:pt x="42172" y="93503"/>
                </a:moveTo>
                <a:cubicBezTo>
                  <a:pt x="19254" y="93872"/>
                  <a:pt x="375" y="75592"/>
                  <a:pt x="5" y="52675"/>
                </a:cubicBezTo>
                <a:cubicBezTo>
                  <a:pt x="-242" y="37336"/>
                  <a:pt x="7995" y="23111"/>
                  <a:pt x="21421" y="15686"/>
                </a:cubicBezTo>
                <a:lnTo>
                  <a:pt x="39474" y="5518"/>
                </a:lnTo>
                <a:cubicBezTo>
                  <a:pt x="59530" y="-5943"/>
                  <a:pt x="85079" y="1025"/>
                  <a:pt x="96540" y="21081"/>
                </a:cubicBezTo>
                <a:cubicBezTo>
                  <a:pt x="108001" y="41137"/>
                  <a:pt x="101032" y="66686"/>
                  <a:pt x="80976" y="78147"/>
                </a:cubicBezTo>
                <a:lnTo>
                  <a:pt x="62715" y="88315"/>
                </a:lnTo>
                <a:cubicBezTo>
                  <a:pt x="56432" y="91793"/>
                  <a:pt x="49354" y="93580"/>
                  <a:pt x="42172" y="935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grpSp>
        <p:nvGrpSpPr>
          <p:cNvPr id="69" name="Grafikk 56" descr="Bære hode uten ansikt">
            <a:extLst>
              <a:ext uri="{FF2B5EF4-FFF2-40B4-BE49-F238E27FC236}">
                <a16:creationId xmlns:a16="http://schemas.microsoft.com/office/drawing/2014/main" id="{30FC9176-039D-D96C-0562-735F1E7449BF}"/>
              </a:ext>
            </a:extLst>
          </p:cNvPr>
          <p:cNvGrpSpPr/>
          <p:nvPr/>
        </p:nvGrpSpPr>
        <p:grpSpPr>
          <a:xfrm rot="20817223">
            <a:off x="6333211" y="-5528597"/>
            <a:ext cx="652353" cy="692371"/>
            <a:chOff x="6333211" y="1242836"/>
            <a:chExt cx="652353" cy="692371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70" name="Frihåndsform: figur 69">
              <a:extLst>
                <a:ext uri="{FF2B5EF4-FFF2-40B4-BE49-F238E27FC236}">
                  <a16:creationId xmlns:a16="http://schemas.microsoft.com/office/drawing/2014/main" id="{E47CAF60-ED15-AC6E-6EE2-F4974E7BD88A}"/>
                </a:ext>
              </a:extLst>
            </p:cNvPr>
            <p:cNvSpPr/>
            <p:nvPr/>
          </p:nvSpPr>
          <p:spPr>
            <a:xfrm>
              <a:off x="6342056" y="1254784"/>
              <a:ext cx="628495" cy="668884"/>
            </a:xfrm>
            <a:custGeom>
              <a:avLst/>
              <a:gdLst>
                <a:gd name="connsiteX0" fmla="*/ 549479 w 628495"/>
                <a:gd name="connsiteY0" fmla="*/ 252676 h 668884"/>
                <a:gd name="connsiteX1" fmla="*/ 594408 w 628495"/>
                <a:gd name="connsiteY1" fmla="*/ 162856 h 668884"/>
                <a:gd name="connsiteX2" fmla="*/ 565910 w 628495"/>
                <a:gd name="connsiteY2" fmla="*/ 141138 h 668884"/>
                <a:gd name="connsiteX3" fmla="*/ 507578 w 628495"/>
                <a:gd name="connsiteY3" fmla="*/ 171523 h 668884"/>
                <a:gd name="connsiteX4" fmla="*/ 472498 w 628495"/>
                <a:gd name="connsiteY4" fmla="*/ 129041 h 668884"/>
                <a:gd name="connsiteX5" fmla="*/ 496606 w 628495"/>
                <a:gd name="connsiteY5" fmla="*/ 71891 h 668884"/>
                <a:gd name="connsiteX6" fmla="*/ 465897 w 628495"/>
                <a:gd name="connsiteY6" fmla="*/ 64271 h 668884"/>
                <a:gd name="connsiteX7" fmla="*/ 461963 w 628495"/>
                <a:gd name="connsiteY7" fmla="*/ 59985 h 668884"/>
                <a:gd name="connsiteX8" fmla="*/ 465202 w 628495"/>
                <a:gd name="connsiteY8" fmla="*/ 25220 h 668884"/>
                <a:gd name="connsiteX9" fmla="*/ 436627 w 628495"/>
                <a:gd name="connsiteY9" fmla="*/ 33601 h 668884"/>
                <a:gd name="connsiteX10" fmla="*/ 423292 w 628495"/>
                <a:gd name="connsiteY10" fmla="*/ 29029 h 668884"/>
                <a:gd name="connsiteX11" fmla="*/ 420120 w 628495"/>
                <a:gd name="connsiteY11" fmla="*/ 2931 h 668884"/>
                <a:gd name="connsiteX12" fmla="*/ 232001 w 628495"/>
                <a:gd name="connsiteY12" fmla="*/ 55509 h 668884"/>
                <a:gd name="connsiteX13" fmla="*/ 112300 w 628495"/>
                <a:gd name="connsiteY13" fmla="*/ 179334 h 668884"/>
                <a:gd name="connsiteX14" fmla="*/ 5230 w 628495"/>
                <a:gd name="connsiteY14" fmla="*/ 220768 h 668884"/>
                <a:gd name="connsiteX15" fmla="*/ 38329 w 628495"/>
                <a:gd name="connsiteY15" fmla="*/ 304491 h 668884"/>
                <a:gd name="connsiteX16" fmla="*/ 91669 w 628495"/>
                <a:gd name="connsiteY16" fmla="*/ 306303 h 668884"/>
                <a:gd name="connsiteX17" fmla="*/ 77696 w 628495"/>
                <a:gd name="connsiteY17" fmla="*/ 353356 h 668884"/>
                <a:gd name="connsiteX18" fmla="*/ 27290 w 628495"/>
                <a:gd name="connsiteY18" fmla="*/ 583288 h 668884"/>
                <a:gd name="connsiteX19" fmla="*/ 41187 w 628495"/>
                <a:gd name="connsiteY19" fmla="*/ 610531 h 668884"/>
                <a:gd name="connsiteX20" fmla="*/ 56436 w 628495"/>
                <a:gd name="connsiteY20" fmla="*/ 595290 h 668884"/>
                <a:gd name="connsiteX21" fmla="*/ 72562 w 628495"/>
                <a:gd name="connsiteY21" fmla="*/ 607005 h 668884"/>
                <a:gd name="connsiteX22" fmla="*/ 96584 w 628495"/>
                <a:gd name="connsiteY22" fmla="*/ 634629 h 668884"/>
                <a:gd name="connsiteX23" fmla="*/ 120235 w 628495"/>
                <a:gd name="connsiteY23" fmla="*/ 611482 h 668884"/>
                <a:gd name="connsiteX24" fmla="*/ 125159 w 628495"/>
                <a:gd name="connsiteY24" fmla="*/ 620818 h 668884"/>
                <a:gd name="connsiteX25" fmla="*/ 171994 w 628495"/>
                <a:gd name="connsiteY25" fmla="*/ 639106 h 668884"/>
                <a:gd name="connsiteX26" fmla="*/ 198835 w 628495"/>
                <a:gd name="connsiteY26" fmla="*/ 648917 h 668884"/>
                <a:gd name="connsiteX27" fmla="*/ 219161 w 628495"/>
                <a:gd name="connsiteY27" fmla="*/ 666727 h 668884"/>
                <a:gd name="connsiteX28" fmla="*/ 275368 w 628495"/>
                <a:gd name="connsiteY28" fmla="*/ 656442 h 668884"/>
                <a:gd name="connsiteX29" fmla="*/ 328661 w 628495"/>
                <a:gd name="connsiteY29" fmla="*/ 665586 h 668884"/>
                <a:gd name="connsiteX30" fmla="*/ 390116 w 628495"/>
                <a:gd name="connsiteY30" fmla="*/ 670825 h 668884"/>
                <a:gd name="connsiteX31" fmla="*/ 485680 w 628495"/>
                <a:gd name="connsiteY31" fmla="*/ 648631 h 668884"/>
                <a:gd name="connsiteX32" fmla="*/ 523704 w 628495"/>
                <a:gd name="connsiteY32" fmla="*/ 631390 h 668884"/>
                <a:gd name="connsiteX33" fmla="*/ 529876 w 628495"/>
                <a:gd name="connsiteY33" fmla="*/ 628627 h 668884"/>
                <a:gd name="connsiteX34" fmla="*/ 562414 w 628495"/>
                <a:gd name="connsiteY34" fmla="*/ 623104 h 668884"/>
                <a:gd name="connsiteX35" fmla="*/ 592084 w 628495"/>
                <a:gd name="connsiteY35" fmla="*/ 595004 h 668884"/>
                <a:gd name="connsiteX36" fmla="*/ 594580 w 628495"/>
                <a:gd name="connsiteY36" fmla="*/ 596053 h 668884"/>
                <a:gd name="connsiteX37" fmla="*/ 623526 w 628495"/>
                <a:gd name="connsiteY37" fmla="*/ 583765 h 668884"/>
                <a:gd name="connsiteX38" fmla="*/ 576806 w 628495"/>
                <a:gd name="connsiteY38" fmla="*/ 315256 h 668884"/>
                <a:gd name="connsiteX39" fmla="*/ 549479 w 628495"/>
                <a:gd name="connsiteY39" fmla="*/ 252676 h 6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28495" h="668884">
                  <a:moveTo>
                    <a:pt x="549479" y="252676"/>
                  </a:moveTo>
                  <a:cubicBezTo>
                    <a:pt x="575377" y="236102"/>
                    <a:pt x="614497" y="194954"/>
                    <a:pt x="594408" y="162856"/>
                  </a:cubicBezTo>
                  <a:cubicBezTo>
                    <a:pt x="586255" y="150282"/>
                    <a:pt x="574092" y="142376"/>
                    <a:pt x="565910" y="141138"/>
                  </a:cubicBezTo>
                  <a:cubicBezTo>
                    <a:pt x="538373" y="137708"/>
                    <a:pt x="508845" y="144852"/>
                    <a:pt x="507578" y="171523"/>
                  </a:cubicBezTo>
                  <a:cubicBezTo>
                    <a:pt x="499025" y="164093"/>
                    <a:pt x="479318" y="137899"/>
                    <a:pt x="472498" y="129041"/>
                  </a:cubicBezTo>
                  <a:cubicBezTo>
                    <a:pt x="484090" y="109610"/>
                    <a:pt x="488909" y="92560"/>
                    <a:pt x="496606" y="71891"/>
                  </a:cubicBezTo>
                  <a:cubicBezTo>
                    <a:pt x="501721" y="39031"/>
                    <a:pt x="478642" y="62557"/>
                    <a:pt x="465897" y="64271"/>
                  </a:cubicBezTo>
                  <a:cubicBezTo>
                    <a:pt x="463459" y="64557"/>
                    <a:pt x="461468" y="62462"/>
                    <a:pt x="461963" y="59985"/>
                  </a:cubicBezTo>
                  <a:cubicBezTo>
                    <a:pt x="464735" y="46460"/>
                    <a:pt x="478213" y="25029"/>
                    <a:pt x="465202" y="25220"/>
                  </a:cubicBezTo>
                  <a:cubicBezTo>
                    <a:pt x="457267" y="25220"/>
                    <a:pt x="444304" y="31696"/>
                    <a:pt x="436627" y="33601"/>
                  </a:cubicBezTo>
                  <a:cubicBezTo>
                    <a:pt x="430940" y="35031"/>
                    <a:pt x="427264" y="34554"/>
                    <a:pt x="423292" y="29029"/>
                  </a:cubicBezTo>
                  <a:cubicBezTo>
                    <a:pt x="419320" y="23408"/>
                    <a:pt x="441246" y="740"/>
                    <a:pt x="420120" y="2931"/>
                  </a:cubicBezTo>
                  <a:cubicBezTo>
                    <a:pt x="349473" y="31220"/>
                    <a:pt x="291218" y="28362"/>
                    <a:pt x="232001" y="55509"/>
                  </a:cubicBezTo>
                  <a:cubicBezTo>
                    <a:pt x="172784" y="82656"/>
                    <a:pt x="106585" y="133327"/>
                    <a:pt x="112300" y="179334"/>
                  </a:cubicBezTo>
                  <a:cubicBezTo>
                    <a:pt x="61961" y="159902"/>
                    <a:pt x="19556" y="185905"/>
                    <a:pt x="5230" y="220768"/>
                  </a:cubicBezTo>
                  <a:cubicBezTo>
                    <a:pt x="-6581" y="249532"/>
                    <a:pt x="687" y="284299"/>
                    <a:pt x="38329" y="304491"/>
                  </a:cubicBezTo>
                  <a:cubicBezTo>
                    <a:pt x="54674" y="312112"/>
                    <a:pt x="73791" y="310016"/>
                    <a:pt x="91669" y="306303"/>
                  </a:cubicBezTo>
                  <a:cubicBezTo>
                    <a:pt x="91669" y="321923"/>
                    <a:pt x="89679" y="334306"/>
                    <a:pt x="77696" y="353356"/>
                  </a:cubicBezTo>
                  <a:cubicBezTo>
                    <a:pt x="45892" y="426412"/>
                    <a:pt x="18032" y="502993"/>
                    <a:pt x="27290" y="583288"/>
                  </a:cubicBezTo>
                  <a:cubicBezTo>
                    <a:pt x="27376" y="591957"/>
                    <a:pt x="33605" y="609005"/>
                    <a:pt x="41187" y="610531"/>
                  </a:cubicBezTo>
                  <a:cubicBezTo>
                    <a:pt x="46302" y="611577"/>
                    <a:pt x="52283" y="599671"/>
                    <a:pt x="56436" y="595290"/>
                  </a:cubicBezTo>
                  <a:cubicBezTo>
                    <a:pt x="64980" y="585004"/>
                    <a:pt x="75353" y="597099"/>
                    <a:pt x="72562" y="607005"/>
                  </a:cubicBezTo>
                  <a:cubicBezTo>
                    <a:pt x="71667" y="631771"/>
                    <a:pt x="88650" y="634629"/>
                    <a:pt x="96584" y="634629"/>
                  </a:cubicBezTo>
                  <a:cubicBezTo>
                    <a:pt x="110138" y="635390"/>
                    <a:pt x="115796" y="610626"/>
                    <a:pt x="120235" y="611482"/>
                  </a:cubicBezTo>
                  <a:cubicBezTo>
                    <a:pt x="124683" y="612245"/>
                    <a:pt x="125045" y="620532"/>
                    <a:pt x="125159" y="620818"/>
                  </a:cubicBezTo>
                  <a:cubicBezTo>
                    <a:pt x="137542" y="653489"/>
                    <a:pt x="153248" y="641201"/>
                    <a:pt x="171994" y="639106"/>
                  </a:cubicBezTo>
                  <a:cubicBezTo>
                    <a:pt x="179537" y="638248"/>
                    <a:pt x="190501" y="641678"/>
                    <a:pt x="198835" y="648917"/>
                  </a:cubicBezTo>
                  <a:cubicBezTo>
                    <a:pt x="205645" y="655202"/>
                    <a:pt x="210437" y="662632"/>
                    <a:pt x="219161" y="666727"/>
                  </a:cubicBezTo>
                  <a:cubicBezTo>
                    <a:pt x="239640" y="677110"/>
                    <a:pt x="255804" y="658632"/>
                    <a:pt x="275368" y="656442"/>
                  </a:cubicBezTo>
                  <a:cubicBezTo>
                    <a:pt x="293447" y="655107"/>
                    <a:pt x="311325" y="661393"/>
                    <a:pt x="328661" y="665586"/>
                  </a:cubicBezTo>
                  <a:cubicBezTo>
                    <a:pt x="348911" y="670539"/>
                    <a:pt x="369323" y="673111"/>
                    <a:pt x="390116" y="670825"/>
                  </a:cubicBezTo>
                  <a:cubicBezTo>
                    <a:pt x="416710" y="667871"/>
                    <a:pt x="469983" y="658537"/>
                    <a:pt x="485680" y="648631"/>
                  </a:cubicBezTo>
                  <a:cubicBezTo>
                    <a:pt x="503445" y="660537"/>
                    <a:pt x="516551" y="652917"/>
                    <a:pt x="523704" y="631390"/>
                  </a:cubicBezTo>
                  <a:cubicBezTo>
                    <a:pt x="524542" y="628913"/>
                    <a:pt x="527429" y="627581"/>
                    <a:pt x="529876" y="628627"/>
                  </a:cubicBezTo>
                  <a:cubicBezTo>
                    <a:pt x="539716" y="633008"/>
                    <a:pt x="557394" y="632439"/>
                    <a:pt x="562414" y="623104"/>
                  </a:cubicBezTo>
                  <a:cubicBezTo>
                    <a:pt x="568329" y="610912"/>
                    <a:pt x="579378" y="592148"/>
                    <a:pt x="592084" y="595004"/>
                  </a:cubicBezTo>
                  <a:cubicBezTo>
                    <a:pt x="592970" y="595194"/>
                    <a:pt x="593818" y="595576"/>
                    <a:pt x="594580" y="596053"/>
                  </a:cubicBezTo>
                  <a:cubicBezTo>
                    <a:pt x="606457" y="606150"/>
                    <a:pt x="621793" y="598434"/>
                    <a:pt x="623526" y="583765"/>
                  </a:cubicBezTo>
                  <a:cubicBezTo>
                    <a:pt x="641576" y="512709"/>
                    <a:pt x="607343" y="404790"/>
                    <a:pt x="576806" y="315256"/>
                  </a:cubicBezTo>
                  <a:cubicBezTo>
                    <a:pt x="570129" y="296492"/>
                    <a:pt x="558213" y="271058"/>
                    <a:pt x="549479" y="2526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71" name="Grafikk 56" descr="Bære hode uten ansikt">
              <a:extLst>
                <a:ext uri="{FF2B5EF4-FFF2-40B4-BE49-F238E27FC236}">
                  <a16:creationId xmlns:a16="http://schemas.microsoft.com/office/drawing/2014/main" id="{4B246E7A-2047-A86F-4585-34E05471ED7E}"/>
                </a:ext>
              </a:extLst>
            </p:cNvPr>
            <p:cNvGrpSpPr/>
            <p:nvPr/>
          </p:nvGrpSpPr>
          <p:grpSpPr>
            <a:xfrm>
              <a:off x="6333211" y="1242836"/>
              <a:ext cx="652353" cy="692371"/>
              <a:chOff x="6333211" y="1242836"/>
              <a:chExt cx="652353" cy="692371"/>
            </a:xfrm>
            <a:solidFill>
              <a:srgbClr val="000000"/>
            </a:solidFill>
          </p:grpSpPr>
          <p:sp>
            <p:nvSpPr>
              <p:cNvPr id="72" name="Frihåndsform: figur 71">
                <a:extLst>
                  <a:ext uri="{FF2B5EF4-FFF2-40B4-BE49-F238E27FC236}">
                    <a16:creationId xmlns:a16="http://schemas.microsoft.com/office/drawing/2014/main" id="{3193887D-B9DD-747D-EB13-91BA2BD6BC41}"/>
                  </a:ext>
                </a:extLst>
              </p:cNvPr>
              <p:cNvSpPr/>
              <p:nvPr/>
            </p:nvSpPr>
            <p:spPr>
              <a:xfrm>
                <a:off x="6659518" y="1497856"/>
                <a:ext cx="326046" cy="437352"/>
              </a:xfrm>
              <a:custGeom>
                <a:avLst/>
                <a:gdLst>
                  <a:gd name="connsiteX0" fmla="*/ 84970 w 326046"/>
                  <a:gd name="connsiteY0" fmla="*/ 440134 h 437352"/>
                  <a:gd name="connsiteX1" fmla="*/ 1027 w 326046"/>
                  <a:gd name="connsiteY1" fmla="*/ 412989 h 437352"/>
                  <a:gd name="connsiteX2" fmla="*/ 122 w 326046"/>
                  <a:gd name="connsiteY2" fmla="*/ 410799 h 437352"/>
                  <a:gd name="connsiteX3" fmla="*/ 1893 w 326046"/>
                  <a:gd name="connsiteY3" fmla="*/ 409273 h 437352"/>
                  <a:gd name="connsiteX4" fmla="*/ 41308 w 326046"/>
                  <a:gd name="connsiteY4" fmla="*/ 420514 h 437352"/>
                  <a:gd name="connsiteX5" fmla="*/ 118613 w 326046"/>
                  <a:gd name="connsiteY5" fmla="*/ 414512 h 437352"/>
                  <a:gd name="connsiteX6" fmla="*/ 151922 w 326046"/>
                  <a:gd name="connsiteY6" fmla="*/ 403941 h 437352"/>
                  <a:gd name="connsiteX7" fmla="*/ 185945 w 326046"/>
                  <a:gd name="connsiteY7" fmla="*/ 400797 h 437352"/>
                  <a:gd name="connsiteX8" fmla="*/ 186174 w 326046"/>
                  <a:gd name="connsiteY8" fmla="*/ 400511 h 437352"/>
                  <a:gd name="connsiteX9" fmla="*/ 185983 w 326046"/>
                  <a:gd name="connsiteY9" fmla="*/ 400606 h 437352"/>
                  <a:gd name="connsiteX10" fmla="*/ 215406 w 326046"/>
                  <a:gd name="connsiteY10" fmla="*/ 370222 h 437352"/>
                  <a:gd name="connsiteX11" fmla="*/ 219654 w 326046"/>
                  <a:gd name="connsiteY11" fmla="*/ 374508 h 437352"/>
                  <a:gd name="connsiteX12" fmla="*/ 228760 w 326046"/>
                  <a:gd name="connsiteY12" fmla="*/ 380317 h 437352"/>
                  <a:gd name="connsiteX13" fmla="*/ 238790 w 326046"/>
                  <a:gd name="connsiteY13" fmla="*/ 367745 h 437352"/>
                  <a:gd name="connsiteX14" fmla="*/ 238790 w 326046"/>
                  <a:gd name="connsiteY14" fmla="*/ 367745 h 437352"/>
                  <a:gd name="connsiteX15" fmla="*/ 285719 w 326046"/>
                  <a:gd name="connsiteY15" fmla="*/ 347170 h 437352"/>
                  <a:gd name="connsiteX16" fmla="*/ 285729 w 326046"/>
                  <a:gd name="connsiteY16" fmla="*/ 347170 h 437352"/>
                  <a:gd name="connsiteX17" fmla="*/ 299674 w 326046"/>
                  <a:gd name="connsiteY17" fmla="*/ 331550 h 437352"/>
                  <a:gd name="connsiteX18" fmla="*/ 262155 w 326046"/>
                  <a:gd name="connsiteY18" fmla="*/ 102950 h 437352"/>
                  <a:gd name="connsiteX19" fmla="*/ 228293 w 326046"/>
                  <a:gd name="connsiteY19" fmla="*/ 4270 h 437352"/>
                  <a:gd name="connsiteX20" fmla="*/ 230493 w 326046"/>
                  <a:gd name="connsiteY20" fmla="*/ 3319 h 437352"/>
                  <a:gd name="connsiteX21" fmla="*/ 303141 w 326046"/>
                  <a:gd name="connsiteY21" fmla="*/ 176006 h 437352"/>
                  <a:gd name="connsiteX22" fmla="*/ 325172 w 326046"/>
                  <a:gd name="connsiteY22" fmla="*/ 317358 h 437352"/>
                  <a:gd name="connsiteX23" fmla="*/ 267517 w 326046"/>
                  <a:gd name="connsiteY23" fmla="*/ 366506 h 437352"/>
                  <a:gd name="connsiteX24" fmla="*/ 261802 w 326046"/>
                  <a:gd name="connsiteY24" fmla="*/ 371841 h 437352"/>
                  <a:gd name="connsiteX25" fmla="*/ 210710 w 326046"/>
                  <a:gd name="connsiteY25" fmla="*/ 398511 h 437352"/>
                  <a:gd name="connsiteX26" fmla="*/ 210691 w 326046"/>
                  <a:gd name="connsiteY26" fmla="*/ 398606 h 437352"/>
                  <a:gd name="connsiteX27" fmla="*/ 210691 w 326046"/>
                  <a:gd name="connsiteY27" fmla="*/ 398606 h 437352"/>
                  <a:gd name="connsiteX28" fmla="*/ 170886 w 326046"/>
                  <a:gd name="connsiteY28" fmla="*/ 419084 h 437352"/>
                  <a:gd name="connsiteX29" fmla="*/ 152141 w 326046"/>
                  <a:gd name="connsiteY29" fmla="*/ 423370 h 437352"/>
                  <a:gd name="connsiteX30" fmla="*/ 84970 w 326046"/>
                  <a:gd name="connsiteY30" fmla="*/ 440134 h 43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26046" h="437352">
                    <a:moveTo>
                      <a:pt x="84970" y="440134"/>
                    </a:moveTo>
                    <a:cubicBezTo>
                      <a:pt x="54710" y="439469"/>
                      <a:pt x="26144" y="431849"/>
                      <a:pt x="1027" y="412989"/>
                    </a:cubicBezTo>
                    <a:cubicBezTo>
                      <a:pt x="246" y="412608"/>
                      <a:pt x="-135" y="411654"/>
                      <a:pt x="122" y="410799"/>
                    </a:cubicBezTo>
                    <a:cubicBezTo>
                      <a:pt x="274" y="409941"/>
                      <a:pt x="1008" y="409273"/>
                      <a:pt x="1893" y="409273"/>
                    </a:cubicBezTo>
                    <a:cubicBezTo>
                      <a:pt x="15143" y="413180"/>
                      <a:pt x="27506" y="418608"/>
                      <a:pt x="41308" y="420514"/>
                    </a:cubicBezTo>
                    <a:cubicBezTo>
                      <a:pt x="67054" y="424133"/>
                      <a:pt x="93810" y="422705"/>
                      <a:pt x="118613" y="414512"/>
                    </a:cubicBezTo>
                    <a:cubicBezTo>
                      <a:pt x="129652" y="410989"/>
                      <a:pt x="140254" y="404797"/>
                      <a:pt x="151922" y="403941"/>
                    </a:cubicBezTo>
                    <a:cubicBezTo>
                      <a:pt x="159704" y="392318"/>
                      <a:pt x="175096" y="395558"/>
                      <a:pt x="185945" y="400797"/>
                    </a:cubicBezTo>
                    <a:cubicBezTo>
                      <a:pt x="186002" y="400702"/>
                      <a:pt x="186126" y="400511"/>
                      <a:pt x="186174" y="400511"/>
                    </a:cubicBezTo>
                    <a:cubicBezTo>
                      <a:pt x="186136" y="400511"/>
                      <a:pt x="186021" y="400702"/>
                      <a:pt x="185983" y="400606"/>
                    </a:cubicBezTo>
                    <a:cubicBezTo>
                      <a:pt x="189641" y="385556"/>
                      <a:pt x="196927" y="362983"/>
                      <a:pt x="215406" y="370222"/>
                    </a:cubicBezTo>
                    <a:cubicBezTo>
                      <a:pt x="217273" y="371173"/>
                      <a:pt x="218778" y="372603"/>
                      <a:pt x="219654" y="374508"/>
                    </a:cubicBezTo>
                    <a:cubicBezTo>
                      <a:pt x="221026" y="378317"/>
                      <a:pt x="224769" y="380603"/>
                      <a:pt x="228760" y="380317"/>
                    </a:cubicBezTo>
                    <a:cubicBezTo>
                      <a:pt x="235361" y="380603"/>
                      <a:pt x="236875" y="372889"/>
                      <a:pt x="238790" y="367745"/>
                    </a:cubicBezTo>
                    <a:lnTo>
                      <a:pt x="238790" y="367745"/>
                    </a:lnTo>
                    <a:cubicBezTo>
                      <a:pt x="244429" y="344219"/>
                      <a:pt x="264869" y="338598"/>
                      <a:pt x="285719" y="347170"/>
                    </a:cubicBezTo>
                    <a:lnTo>
                      <a:pt x="285729" y="347170"/>
                    </a:lnTo>
                    <a:cubicBezTo>
                      <a:pt x="297407" y="352695"/>
                      <a:pt x="297569" y="341933"/>
                      <a:pt x="299674" y="331550"/>
                    </a:cubicBezTo>
                    <a:cubicBezTo>
                      <a:pt x="312894" y="251350"/>
                      <a:pt x="283424" y="180864"/>
                      <a:pt x="262155" y="102950"/>
                    </a:cubicBezTo>
                    <a:cubicBezTo>
                      <a:pt x="252791" y="73326"/>
                      <a:pt x="242038" y="41991"/>
                      <a:pt x="228293" y="4270"/>
                    </a:cubicBezTo>
                    <a:cubicBezTo>
                      <a:pt x="227788" y="3033"/>
                      <a:pt x="229874" y="2175"/>
                      <a:pt x="230493" y="3319"/>
                    </a:cubicBezTo>
                    <a:cubicBezTo>
                      <a:pt x="258173" y="49800"/>
                      <a:pt x="285929" y="119237"/>
                      <a:pt x="303141" y="176006"/>
                    </a:cubicBezTo>
                    <a:cubicBezTo>
                      <a:pt x="316942" y="223250"/>
                      <a:pt x="329658" y="268493"/>
                      <a:pt x="325172" y="317358"/>
                    </a:cubicBezTo>
                    <a:cubicBezTo>
                      <a:pt x="319514" y="357648"/>
                      <a:pt x="314161" y="381556"/>
                      <a:pt x="267517" y="366506"/>
                    </a:cubicBezTo>
                    <a:cubicBezTo>
                      <a:pt x="264002" y="366506"/>
                      <a:pt x="262936" y="368697"/>
                      <a:pt x="261802" y="371841"/>
                    </a:cubicBezTo>
                    <a:cubicBezTo>
                      <a:pt x="255687" y="396890"/>
                      <a:pt x="235351" y="412227"/>
                      <a:pt x="210710" y="398511"/>
                    </a:cubicBezTo>
                    <a:lnTo>
                      <a:pt x="210691" y="398606"/>
                    </a:lnTo>
                    <a:lnTo>
                      <a:pt x="210691" y="398606"/>
                    </a:lnTo>
                    <a:cubicBezTo>
                      <a:pt x="207262" y="419561"/>
                      <a:pt x="190117" y="429563"/>
                      <a:pt x="170886" y="419084"/>
                    </a:cubicBezTo>
                    <a:cubicBezTo>
                      <a:pt x="169267" y="427846"/>
                      <a:pt x="157665" y="429658"/>
                      <a:pt x="152141" y="423370"/>
                    </a:cubicBezTo>
                    <a:cubicBezTo>
                      <a:pt x="132691" y="436420"/>
                      <a:pt x="107916" y="439564"/>
                      <a:pt x="84970" y="4401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3" name="Frihåndsform: figur 72">
                <a:extLst>
                  <a:ext uri="{FF2B5EF4-FFF2-40B4-BE49-F238E27FC236}">
                    <a16:creationId xmlns:a16="http://schemas.microsoft.com/office/drawing/2014/main" id="{028767E7-7226-3E32-0D4F-85280826A5CD}"/>
                  </a:ext>
                </a:extLst>
              </p:cNvPr>
              <p:cNvSpPr/>
              <p:nvPr/>
            </p:nvSpPr>
            <p:spPr>
              <a:xfrm>
                <a:off x="6355678" y="1582158"/>
                <a:ext cx="200729" cy="342955"/>
              </a:xfrm>
              <a:custGeom>
                <a:avLst/>
                <a:gdLst>
                  <a:gd name="connsiteX0" fmla="*/ 191261 w 200729"/>
                  <a:gd name="connsiteY0" fmla="*/ 345737 h 342955"/>
                  <a:gd name="connsiteX1" fmla="*/ 178460 w 200729"/>
                  <a:gd name="connsiteY1" fmla="*/ 333449 h 342955"/>
                  <a:gd name="connsiteX2" fmla="*/ 161848 w 200729"/>
                  <a:gd name="connsiteY2" fmla="*/ 315445 h 342955"/>
                  <a:gd name="connsiteX3" fmla="*/ 104146 w 200729"/>
                  <a:gd name="connsiteY3" fmla="*/ 306397 h 342955"/>
                  <a:gd name="connsiteX4" fmla="*/ 51063 w 200729"/>
                  <a:gd name="connsiteY4" fmla="*/ 278394 h 342955"/>
                  <a:gd name="connsiteX5" fmla="*/ 5181 w 200729"/>
                  <a:gd name="connsiteY5" fmla="*/ 266011 h 342955"/>
                  <a:gd name="connsiteX6" fmla="*/ 2009 w 200729"/>
                  <a:gd name="connsiteY6" fmla="*/ 191144 h 342955"/>
                  <a:gd name="connsiteX7" fmla="*/ 55187 w 200729"/>
                  <a:gd name="connsiteY7" fmla="*/ 32553 h 342955"/>
                  <a:gd name="connsiteX8" fmla="*/ 76275 w 200729"/>
                  <a:gd name="connsiteY8" fmla="*/ 2837 h 342955"/>
                  <a:gd name="connsiteX9" fmla="*/ 61912 w 200729"/>
                  <a:gd name="connsiteY9" fmla="*/ 42269 h 342955"/>
                  <a:gd name="connsiteX10" fmla="*/ 29327 w 200729"/>
                  <a:gd name="connsiteY10" fmla="*/ 268583 h 342955"/>
                  <a:gd name="connsiteX11" fmla="*/ 44833 w 200729"/>
                  <a:gd name="connsiteY11" fmla="*/ 254582 h 342955"/>
                  <a:gd name="connsiteX12" fmla="*/ 72808 w 200729"/>
                  <a:gd name="connsiteY12" fmla="*/ 286489 h 342955"/>
                  <a:gd name="connsiteX13" fmla="*/ 94954 w 200729"/>
                  <a:gd name="connsiteY13" fmla="*/ 281538 h 342955"/>
                  <a:gd name="connsiteX14" fmla="*/ 105765 w 200729"/>
                  <a:gd name="connsiteY14" fmla="*/ 272964 h 342955"/>
                  <a:gd name="connsiteX15" fmla="*/ 118147 w 200729"/>
                  <a:gd name="connsiteY15" fmla="*/ 284775 h 342955"/>
                  <a:gd name="connsiteX16" fmla="*/ 133263 w 200729"/>
                  <a:gd name="connsiteY16" fmla="*/ 305539 h 342955"/>
                  <a:gd name="connsiteX17" fmla="*/ 162134 w 200729"/>
                  <a:gd name="connsiteY17" fmla="*/ 308778 h 342955"/>
                  <a:gd name="connsiteX18" fmla="*/ 200538 w 200729"/>
                  <a:gd name="connsiteY18" fmla="*/ 333735 h 342955"/>
                  <a:gd name="connsiteX19" fmla="*/ 191261 w 200729"/>
                  <a:gd name="connsiteY19" fmla="*/ 345737 h 34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0729" h="342955">
                    <a:moveTo>
                      <a:pt x="191261" y="345737"/>
                    </a:moveTo>
                    <a:cubicBezTo>
                      <a:pt x="184346" y="345737"/>
                      <a:pt x="181060" y="338876"/>
                      <a:pt x="178460" y="333449"/>
                    </a:cubicBezTo>
                    <a:cubicBezTo>
                      <a:pt x="175269" y="325638"/>
                      <a:pt x="169096" y="319543"/>
                      <a:pt x="161848" y="315445"/>
                    </a:cubicBezTo>
                    <a:cubicBezTo>
                      <a:pt x="150237" y="339449"/>
                      <a:pt x="112928" y="328019"/>
                      <a:pt x="104146" y="306397"/>
                    </a:cubicBezTo>
                    <a:cubicBezTo>
                      <a:pt x="79066" y="330686"/>
                      <a:pt x="49901" y="310113"/>
                      <a:pt x="51063" y="278394"/>
                    </a:cubicBezTo>
                    <a:cubicBezTo>
                      <a:pt x="31879" y="300588"/>
                      <a:pt x="13096" y="292014"/>
                      <a:pt x="5181" y="266011"/>
                    </a:cubicBezTo>
                    <a:cubicBezTo>
                      <a:pt x="-725" y="243247"/>
                      <a:pt x="-1191" y="217528"/>
                      <a:pt x="2009" y="191144"/>
                    </a:cubicBezTo>
                    <a:cubicBezTo>
                      <a:pt x="8800" y="135042"/>
                      <a:pt x="32098" y="75416"/>
                      <a:pt x="55187" y="32553"/>
                    </a:cubicBezTo>
                    <a:cubicBezTo>
                      <a:pt x="61273" y="21791"/>
                      <a:pt x="74218" y="1597"/>
                      <a:pt x="76275" y="2837"/>
                    </a:cubicBezTo>
                    <a:cubicBezTo>
                      <a:pt x="78342" y="4074"/>
                      <a:pt x="66131" y="29314"/>
                      <a:pt x="61912" y="42269"/>
                    </a:cubicBezTo>
                    <a:cubicBezTo>
                      <a:pt x="41147" y="97896"/>
                      <a:pt x="1466" y="212005"/>
                      <a:pt x="29327" y="268583"/>
                    </a:cubicBezTo>
                    <a:cubicBezTo>
                      <a:pt x="33384" y="264297"/>
                      <a:pt x="40690" y="258867"/>
                      <a:pt x="44833" y="254582"/>
                    </a:cubicBezTo>
                    <a:cubicBezTo>
                      <a:pt x="64083" y="242103"/>
                      <a:pt x="71370" y="272774"/>
                      <a:pt x="72808" y="286489"/>
                    </a:cubicBezTo>
                    <a:cubicBezTo>
                      <a:pt x="75466" y="301539"/>
                      <a:pt x="91249" y="295254"/>
                      <a:pt x="94954" y="281538"/>
                    </a:cubicBezTo>
                    <a:cubicBezTo>
                      <a:pt x="96297" y="276776"/>
                      <a:pt x="100631" y="272774"/>
                      <a:pt x="105765" y="272964"/>
                    </a:cubicBezTo>
                    <a:cubicBezTo>
                      <a:pt x="112527" y="272678"/>
                      <a:pt x="116566" y="278871"/>
                      <a:pt x="118147" y="284775"/>
                    </a:cubicBezTo>
                    <a:cubicBezTo>
                      <a:pt x="121367" y="293158"/>
                      <a:pt x="125462" y="302397"/>
                      <a:pt x="133263" y="305539"/>
                    </a:cubicBezTo>
                    <a:cubicBezTo>
                      <a:pt x="142884" y="311064"/>
                      <a:pt x="159229" y="292110"/>
                      <a:pt x="162134" y="308778"/>
                    </a:cubicBezTo>
                    <a:cubicBezTo>
                      <a:pt x="177450" y="307637"/>
                      <a:pt x="197024" y="318685"/>
                      <a:pt x="200538" y="333735"/>
                    </a:cubicBezTo>
                    <a:cubicBezTo>
                      <a:pt x="201862" y="339544"/>
                      <a:pt x="197376" y="345832"/>
                      <a:pt x="191261" y="3457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4" name="Frihåndsform: figur 73">
                <a:extLst>
                  <a:ext uri="{FF2B5EF4-FFF2-40B4-BE49-F238E27FC236}">
                    <a16:creationId xmlns:a16="http://schemas.microsoft.com/office/drawing/2014/main" id="{535E7426-E582-A44B-462C-FCFCA1FDBBBE}"/>
                  </a:ext>
                </a:extLst>
              </p:cNvPr>
              <p:cNvSpPr/>
              <p:nvPr/>
            </p:nvSpPr>
            <p:spPr>
              <a:xfrm>
                <a:off x="6333211" y="1414623"/>
                <a:ext cx="143010" cy="159697"/>
              </a:xfrm>
              <a:custGeom>
                <a:avLst/>
                <a:gdLst>
                  <a:gd name="connsiteX0" fmla="*/ 71930 w 143010"/>
                  <a:gd name="connsiteY0" fmla="*/ 162466 h 159697"/>
                  <a:gd name="connsiteX1" fmla="*/ 6303 w 143010"/>
                  <a:gd name="connsiteY1" fmla="*/ 54642 h 159697"/>
                  <a:gd name="connsiteX2" fmla="*/ 122346 w 143010"/>
                  <a:gd name="connsiteY2" fmla="*/ 15305 h 159697"/>
                  <a:gd name="connsiteX3" fmla="*/ 143053 w 143010"/>
                  <a:gd name="connsiteY3" fmla="*/ 39973 h 159697"/>
                  <a:gd name="connsiteX4" fmla="*/ 37268 w 143010"/>
                  <a:gd name="connsiteY4" fmla="*/ 41499 h 159697"/>
                  <a:gd name="connsiteX5" fmla="*/ 100267 w 143010"/>
                  <a:gd name="connsiteY5" fmla="*/ 137035 h 159697"/>
                  <a:gd name="connsiteX6" fmla="*/ 107144 w 143010"/>
                  <a:gd name="connsiteY6" fmla="*/ 139986 h 159697"/>
                  <a:gd name="connsiteX7" fmla="*/ 71930 w 143010"/>
                  <a:gd name="connsiteY7" fmla="*/ 162466 h 15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10" h="159697">
                    <a:moveTo>
                      <a:pt x="71930" y="162466"/>
                    </a:moveTo>
                    <a:cubicBezTo>
                      <a:pt x="18323" y="163133"/>
                      <a:pt x="-14357" y="101412"/>
                      <a:pt x="6303" y="54642"/>
                    </a:cubicBezTo>
                    <a:cubicBezTo>
                      <a:pt x="22400" y="9017"/>
                      <a:pt x="81941" y="-12795"/>
                      <a:pt x="122346" y="15305"/>
                    </a:cubicBezTo>
                    <a:cubicBezTo>
                      <a:pt x="130394" y="21114"/>
                      <a:pt x="141519" y="31021"/>
                      <a:pt x="143053" y="39973"/>
                    </a:cubicBezTo>
                    <a:cubicBezTo>
                      <a:pt x="115316" y="14542"/>
                      <a:pt x="63548" y="10161"/>
                      <a:pt x="37268" y="41499"/>
                    </a:cubicBezTo>
                    <a:cubicBezTo>
                      <a:pt x="-5775" y="90075"/>
                      <a:pt x="37125" y="160657"/>
                      <a:pt x="100267" y="137035"/>
                    </a:cubicBezTo>
                    <a:cubicBezTo>
                      <a:pt x="102943" y="136272"/>
                      <a:pt x="105982" y="137414"/>
                      <a:pt x="107144" y="139986"/>
                    </a:cubicBezTo>
                    <a:cubicBezTo>
                      <a:pt x="109658" y="155132"/>
                      <a:pt x="83960" y="162847"/>
                      <a:pt x="71930" y="1624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5" name="Frihåndsform: figur 74">
                <a:extLst>
                  <a:ext uri="{FF2B5EF4-FFF2-40B4-BE49-F238E27FC236}">
                    <a16:creationId xmlns:a16="http://schemas.microsoft.com/office/drawing/2014/main" id="{E8B4C97A-64D4-1603-1CD6-76AE3EF4C357}"/>
                  </a:ext>
                </a:extLst>
              </p:cNvPr>
              <p:cNvSpPr/>
              <p:nvPr/>
            </p:nvSpPr>
            <p:spPr>
              <a:xfrm>
                <a:off x="6377682" y="1469701"/>
                <a:ext cx="87705" cy="42220"/>
              </a:xfrm>
              <a:custGeom>
                <a:avLst/>
                <a:gdLst>
                  <a:gd name="connsiteX0" fmla="*/ 50491 w 87705"/>
                  <a:gd name="connsiteY0" fmla="*/ 44998 h 42220"/>
                  <a:gd name="connsiteX1" fmla="*/ 53882 w 87705"/>
                  <a:gd name="connsiteY1" fmla="*/ 23662 h 42220"/>
                  <a:gd name="connsiteX2" fmla="*/ 8895 w 87705"/>
                  <a:gd name="connsiteY2" fmla="*/ 29852 h 42220"/>
                  <a:gd name="connsiteX3" fmla="*/ 10295 w 87705"/>
                  <a:gd name="connsiteY3" fmla="*/ 30615 h 42220"/>
                  <a:gd name="connsiteX4" fmla="*/ 3409 w 87705"/>
                  <a:gd name="connsiteY4" fmla="*/ 31950 h 42220"/>
                  <a:gd name="connsiteX5" fmla="*/ 761 w 87705"/>
                  <a:gd name="connsiteY5" fmla="*/ 27471 h 42220"/>
                  <a:gd name="connsiteX6" fmla="*/ 77466 w 87705"/>
                  <a:gd name="connsiteY6" fmla="*/ 5375 h 42220"/>
                  <a:gd name="connsiteX7" fmla="*/ 86048 w 87705"/>
                  <a:gd name="connsiteY7" fmla="*/ 23185 h 42220"/>
                  <a:gd name="connsiteX8" fmla="*/ 57368 w 87705"/>
                  <a:gd name="connsiteY8" fmla="*/ 24329 h 42220"/>
                  <a:gd name="connsiteX9" fmla="*/ 54367 w 87705"/>
                  <a:gd name="connsiteY9" fmla="*/ 41759 h 42220"/>
                  <a:gd name="connsiteX10" fmla="*/ 50491 w 87705"/>
                  <a:gd name="connsiteY10" fmla="*/ 44998 h 42220"/>
                  <a:gd name="connsiteX11" fmla="*/ 50491 w 87705"/>
                  <a:gd name="connsiteY11" fmla="*/ 44998 h 4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705" h="42220">
                    <a:moveTo>
                      <a:pt x="50491" y="44998"/>
                    </a:moveTo>
                    <a:cubicBezTo>
                      <a:pt x="39823" y="43093"/>
                      <a:pt x="48567" y="27662"/>
                      <a:pt x="53882" y="23662"/>
                    </a:cubicBezTo>
                    <a:cubicBezTo>
                      <a:pt x="38642" y="21853"/>
                      <a:pt x="23202" y="24520"/>
                      <a:pt x="8895" y="29852"/>
                    </a:cubicBezTo>
                    <a:lnTo>
                      <a:pt x="10295" y="30615"/>
                    </a:lnTo>
                    <a:cubicBezTo>
                      <a:pt x="12629" y="32329"/>
                      <a:pt x="3713" y="31664"/>
                      <a:pt x="3409" y="31950"/>
                    </a:cubicBezTo>
                    <a:cubicBezTo>
                      <a:pt x="827" y="32806"/>
                      <a:pt x="-1049" y="29378"/>
                      <a:pt x="761" y="27471"/>
                    </a:cubicBezTo>
                    <a:cubicBezTo>
                      <a:pt x="18906" y="6230"/>
                      <a:pt x="50919" y="-1864"/>
                      <a:pt x="77466" y="5375"/>
                    </a:cubicBezTo>
                    <a:cubicBezTo>
                      <a:pt x="85114" y="8233"/>
                      <a:pt x="90705" y="16232"/>
                      <a:pt x="86048" y="23185"/>
                    </a:cubicBezTo>
                    <a:cubicBezTo>
                      <a:pt x="78542" y="31473"/>
                      <a:pt x="66626" y="26139"/>
                      <a:pt x="57368" y="24329"/>
                    </a:cubicBezTo>
                    <a:cubicBezTo>
                      <a:pt x="55806" y="30043"/>
                      <a:pt x="55091" y="35854"/>
                      <a:pt x="54367" y="41759"/>
                    </a:cubicBezTo>
                    <a:cubicBezTo>
                      <a:pt x="54158" y="43665"/>
                      <a:pt x="52443" y="45093"/>
                      <a:pt x="50491" y="44998"/>
                    </a:cubicBezTo>
                    <a:lnTo>
                      <a:pt x="50491" y="4499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6" name="Frihåndsform: figur 75">
                <a:extLst>
                  <a:ext uri="{FF2B5EF4-FFF2-40B4-BE49-F238E27FC236}">
                    <a16:creationId xmlns:a16="http://schemas.microsoft.com/office/drawing/2014/main" id="{A3288B91-C4F5-E7FA-0786-BAB2B44D8C91}"/>
                  </a:ext>
                </a:extLst>
              </p:cNvPr>
              <p:cNvSpPr/>
              <p:nvPr/>
            </p:nvSpPr>
            <p:spPr>
              <a:xfrm>
                <a:off x="6853141" y="1386560"/>
                <a:ext cx="96906" cy="115485"/>
              </a:xfrm>
              <a:custGeom>
                <a:avLst/>
                <a:gdLst>
                  <a:gd name="connsiteX0" fmla="*/ 54167 w 96906"/>
                  <a:gd name="connsiteY0" fmla="*/ 118233 h 115485"/>
                  <a:gd name="connsiteX1" fmla="*/ 43566 w 96906"/>
                  <a:gd name="connsiteY1" fmla="*/ 105946 h 115485"/>
                  <a:gd name="connsiteX2" fmla="*/ 69779 w 96906"/>
                  <a:gd name="connsiteY2" fmla="*/ 76610 h 115485"/>
                  <a:gd name="connsiteX3" fmla="*/ 17896 w 96906"/>
                  <a:gd name="connsiteY3" fmla="*/ 19270 h 115485"/>
                  <a:gd name="connsiteX4" fmla="*/ 1408 w 96906"/>
                  <a:gd name="connsiteY4" fmla="*/ 27936 h 115485"/>
                  <a:gd name="connsiteX5" fmla="*/ 65 w 96906"/>
                  <a:gd name="connsiteY5" fmla="*/ 27746 h 115485"/>
                  <a:gd name="connsiteX6" fmla="*/ 58968 w 96906"/>
                  <a:gd name="connsiteY6" fmla="*/ 4029 h 115485"/>
                  <a:gd name="connsiteX7" fmla="*/ 54167 w 96906"/>
                  <a:gd name="connsiteY7" fmla="*/ 118233 h 115485"/>
                  <a:gd name="connsiteX8" fmla="*/ 54167 w 96906"/>
                  <a:gd name="connsiteY8" fmla="*/ 118233 h 11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906" h="115485">
                    <a:moveTo>
                      <a:pt x="54167" y="118233"/>
                    </a:moveTo>
                    <a:cubicBezTo>
                      <a:pt x="46395" y="118710"/>
                      <a:pt x="39613" y="114233"/>
                      <a:pt x="43566" y="105946"/>
                    </a:cubicBezTo>
                    <a:cubicBezTo>
                      <a:pt x="48348" y="93374"/>
                      <a:pt x="63673" y="88802"/>
                      <a:pt x="69779" y="76610"/>
                    </a:cubicBezTo>
                    <a:cubicBezTo>
                      <a:pt x="92525" y="35652"/>
                      <a:pt x="59073" y="7268"/>
                      <a:pt x="17896" y="19270"/>
                    </a:cubicBezTo>
                    <a:cubicBezTo>
                      <a:pt x="11334" y="20507"/>
                      <a:pt x="5952" y="21937"/>
                      <a:pt x="1408" y="27936"/>
                    </a:cubicBezTo>
                    <a:cubicBezTo>
                      <a:pt x="1094" y="28508"/>
                      <a:pt x="208" y="28413"/>
                      <a:pt x="65" y="27746"/>
                    </a:cubicBezTo>
                    <a:cubicBezTo>
                      <a:pt x="-1116" y="5838"/>
                      <a:pt x="42633" y="-162"/>
                      <a:pt x="58968" y="4029"/>
                    </a:cubicBezTo>
                    <a:cubicBezTo>
                      <a:pt x="116051" y="16316"/>
                      <a:pt x="104117" y="105567"/>
                      <a:pt x="54167" y="118233"/>
                    </a:cubicBezTo>
                    <a:lnTo>
                      <a:pt x="54167" y="11823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7" name="Frihåndsform: figur 76">
                <a:extLst>
                  <a:ext uri="{FF2B5EF4-FFF2-40B4-BE49-F238E27FC236}">
                    <a16:creationId xmlns:a16="http://schemas.microsoft.com/office/drawing/2014/main" id="{294381C3-888F-39EB-3C38-71A8FA3B6D76}"/>
                  </a:ext>
                </a:extLst>
              </p:cNvPr>
              <p:cNvSpPr/>
              <p:nvPr/>
            </p:nvSpPr>
            <p:spPr>
              <a:xfrm>
                <a:off x="6805345" y="1375696"/>
                <a:ext cx="111623" cy="122315"/>
              </a:xfrm>
              <a:custGeom>
                <a:avLst/>
                <a:gdLst>
                  <a:gd name="connsiteX0" fmla="*/ 80209 w 111623"/>
                  <a:gd name="connsiteY0" fmla="*/ 125097 h 122315"/>
                  <a:gd name="connsiteX1" fmla="*/ 55005 w 111623"/>
                  <a:gd name="connsiteY1" fmla="*/ 93092 h 122315"/>
                  <a:gd name="connsiteX2" fmla="*/ 294 w 111623"/>
                  <a:gd name="connsiteY2" fmla="*/ 5653 h 122315"/>
                  <a:gd name="connsiteX3" fmla="*/ 1789 w 111623"/>
                  <a:gd name="connsiteY3" fmla="*/ 2795 h 122315"/>
                  <a:gd name="connsiteX4" fmla="*/ 66045 w 111623"/>
                  <a:gd name="connsiteY4" fmla="*/ 69089 h 122315"/>
                  <a:gd name="connsiteX5" fmla="*/ 100744 w 111623"/>
                  <a:gd name="connsiteY5" fmla="*/ 52802 h 122315"/>
                  <a:gd name="connsiteX6" fmla="*/ 101497 w 111623"/>
                  <a:gd name="connsiteY6" fmla="*/ 69470 h 122315"/>
                  <a:gd name="connsiteX7" fmla="*/ 68912 w 111623"/>
                  <a:gd name="connsiteY7" fmla="*/ 75091 h 122315"/>
                  <a:gd name="connsiteX8" fmla="*/ 85190 w 111623"/>
                  <a:gd name="connsiteY8" fmla="*/ 109096 h 122315"/>
                  <a:gd name="connsiteX9" fmla="*/ 80209 w 111623"/>
                  <a:gd name="connsiteY9" fmla="*/ 125097 h 12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623" h="122315">
                    <a:moveTo>
                      <a:pt x="80209" y="125097"/>
                    </a:moveTo>
                    <a:cubicBezTo>
                      <a:pt x="63692" y="124525"/>
                      <a:pt x="58711" y="105856"/>
                      <a:pt x="55005" y="93092"/>
                    </a:cubicBezTo>
                    <a:cubicBezTo>
                      <a:pt x="45776" y="58994"/>
                      <a:pt x="23192" y="31656"/>
                      <a:pt x="294" y="5653"/>
                    </a:cubicBezTo>
                    <a:cubicBezTo>
                      <a:pt x="-354" y="4511"/>
                      <a:pt x="284" y="2605"/>
                      <a:pt x="1789" y="2795"/>
                    </a:cubicBezTo>
                    <a:cubicBezTo>
                      <a:pt x="29726" y="13274"/>
                      <a:pt x="52529" y="42325"/>
                      <a:pt x="66045" y="69089"/>
                    </a:cubicBezTo>
                    <a:cubicBezTo>
                      <a:pt x="74941" y="59376"/>
                      <a:pt x="87362" y="53755"/>
                      <a:pt x="100744" y="52802"/>
                    </a:cubicBezTo>
                    <a:cubicBezTo>
                      <a:pt x="115003" y="51946"/>
                      <a:pt x="115346" y="70424"/>
                      <a:pt x="101497" y="69470"/>
                    </a:cubicBezTo>
                    <a:cubicBezTo>
                      <a:pt x="89962" y="68042"/>
                      <a:pt x="79189" y="71091"/>
                      <a:pt x="68912" y="75091"/>
                    </a:cubicBezTo>
                    <a:cubicBezTo>
                      <a:pt x="74627" y="86425"/>
                      <a:pt x="76532" y="99380"/>
                      <a:pt x="85190" y="109096"/>
                    </a:cubicBezTo>
                    <a:cubicBezTo>
                      <a:pt x="91258" y="114144"/>
                      <a:pt x="88286" y="124620"/>
                      <a:pt x="80209" y="1250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78" name="Frihåndsform: figur 77">
                <a:extLst>
                  <a:ext uri="{FF2B5EF4-FFF2-40B4-BE49-F238E27FC236}">
                    <a16:creationId xmlns:a16="http://schemas.microsoft.com/office/drawing/2014/main" id="{A3FE8D45-516F-545E-6160-6AF0D2F92AB2}"/>
                  </a:ext>
                </a:extLst>
              </p:cNvPr>
              <p:cNvSpPr/>
              <p:nvPr/>
            </p:nvSpPr>
            <p:spPr>
              <a:xfrm>
                <a:off x="6452360" y="1242836"/>
                <a:ext cx="397670" cy="181547"/>
              </a:xfrm>
              <a:custGeom>
                <a:avLst/>
                <a:gdLst>
                  <a:gd name="connsiteX0" fmla="*/ 9321 w 397670"/>
                  <a:gd name="connsiteY0" fmla="*/ 184329 h 181547"/>
                  <a:gd name="connsiteX1" fmla="*/ 6683 w 397670"/>
                  <a:gd name="connsiteY1" fmla="*/ 152324 h 181547"/>
                  <a:gd name="connsiteX2" fmla="*/ 79740 w 397670"/>
                  <a:gd name="connsiteY2" fmla="*/ 78315 h 181547"/>
                  <a:gd name="connsiteX3" fmla="*/ 223338 w 397670"/>
                  <a:gd name="connsiteY3" fmla="*/ 29548 h 181547"/>
                  <a:gd name="connsiteX4" fmla="*/ 322160 w 397670"/>
                  <a:gd name="connsiteY4" fmla="*/ 2782 h 181547"/>
                  <a:gd name="connsiteX5" fmla="*/ 323684 w 397670"/>
                  <a:gd name="connsiteY5" fmla="*/ 36215 h 181547"/>
                  <a:gd name="connsiteX6" fmla="*/ 359651 w 397670"/>
                  <a:gd name="connsiteY6" fmla="*/ 27643 h 181547"/>
                  <a:gd name="connsiteX7" fmla="*/ 371595 w 397670"/>
                  <a:gd name="connsiteY7" fmla="*/ 39550 h 181547"/>
                  <a:gd name="connsiteX8" fmla="*/ 366042 w 397670"/>
                  <a:gd name="connsiteY8" fmla="*/ 60123 h 181547"/>
                  <a:gd name="connsiteX9" fmla="*/ 397598 w 397670"/>
                  <a:gd name="connsiteY9" fmla="*/ 67838 h 181547"/>
                  <a:gd name="connsiteX10" fmla="*/ 384911 w 397670"/>
                  <a:gd name="connsiteY10" fmla="*/ 110510 h 181547"/>
                  <a:gd name="connsiteX11" fmla="*/ 365251 w 397670"/>
                  <a:gd name="connsiteY11" fmla="*/ 135560 h 181547"/>
                  <a:gd name="connsiteX12" fmla="*/ 376043 w 397670"/>
                  <a:gd name="connsiteY12" fmla="*/ 77077 h 181547"/>
                  <a:gd name="connsiteX13" fmla="*/ 351364 w 397670"/>
                  <a:gd name="connsiteY13" fmla="*/ 88030 h 181547"/>
                  <a:gd name="connsiteX14" fmla="*/ 341868 w 397670"/>
                  <a:gd name="connsiteY14" fmla="*/ 75647 h 181547"/>
                  <a:gd name="connsiteX15" fmla="*/ 348649 w 397670"/>
                  <a:gd name="connsiteY15" fmla="*/ 50312 h 181547"/>
                  <a:gd name="connsiteX16" fmla="*/ 305206 w 397670"/>
                  <a:gd name="connsiteY16" fmla="*/ 28499 h 181547"/>
                  <a:gd name="connsiteX17" fmla="*/ 125479 w 397670"/>
                  <a:gd name="connsiteY17" fmla="*/ 76124 h 181547"/>
                  <a:gd name="connsiteX18" fmla="*/ 12931 w 397670"/>
                  <a:gd name="connsiteY18" fmla="*/ 162135 h 181547"/>
                  <a:gd name="connsiteX19" fmla="*/ 7483 w 397670"/>
                  <a:gd name="connsiteY19" fmla="*/ 176899 h 181547"/>
                  <a:gd name="connsiteX20" fmla="*/ 14579 w 397670"/>
                  <a:gd name="connsiteY20" fmla="*/ 181471 h 181547"/>
                  <a:gd name="connsiteX21" fmla="*/ 9321 w 397670"/>
                  <a:gd name="connsiteY21" fmla="*/ 184329 h 18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7670" h="181547">
                    <a:moveTo>
                      <a:pt x="9321" y="184329"/>
                    </a:moveTo>
                    <a:cubicBezTo>
                      <a:pt x="-6871" y="181566"/>
                      <a:pt x="2101" y="161563"/>
                      <a:pt x="6683" y="152324"/>
                    </a:cubicBezTo>
                    <a:cubicBezTo>
                      <a:pt x="23609" y="119559"/>
                      <a:pt x="49488" y="95937"/>
                      <a:pt x="79740" y="78315"/>
                    </a:cubicBezTo>
                    <a:cubicBezTo>
                      <a:pt x="123126" y="52979"/>
                      <a:pt x="175504" y="39836"/>
                      <a:pt x="223338" y="29548"/>
                    </a:cubicBezTo>
                    <a:cubicBezTo>
                      <a:pt x="256247" y="22595"/>
                      <a:pt x="289804" y="13546"/>
                      <a:pt x="322160" y="2782"/>
                    </a:cubicBezTo>
                    <a:cubicBezTo>
                      <a:pt x="341563" y="7258"/>
                      <a:pt x="323675" y="24309"/>
                      <a:pt x="323684" y="36215"/>
                    </a:cubicBezTo>
                    <a:lnTo>
                      <a:pt x="359651" y="27643"/>
                    </a:lnTo>
                    <a:cubicBezTo>
                      <a:pt x="366528" y="25736"/>
                      <a:pt x="373776" y="32596"/>
                      <a:pt x="371595" y="39550"/>
                    </a:cubicBezTo>
                    <a:cubicBezTo>
                      <a:pt x="371595" y="39550"/>
                      <a:pt x="366042" y="60123"/>
                      <a:pt x="366042" y="60123"/>
                    </a:cubicBezTo>
                    <a:cubicBezTo>
                      <a:pt x="376415" y="57074"/>
                      <a:pt x="399532" y="49454"/>
                      <a:pt x="397598" y="67838"/>
                    </a:cubicBezTo>
                    <a:cubicBezTo>
                      <a:pt x="394912" y="82412"/>
                      <a:pt x="390359" y="96795"/>
                      <a:pt x="384911" y="110510"/>
                    </a:cubicBezTo>
                    <a:cubicBezTo>
                      <a:pt x="380891" y="120131"/>
                      <a:pt x="376234" y="132797"/>
                      <a:pt x="365251" y="135560"/>
                    </a:cubicBezTo>
                    <a:cubicBezTo>
                      <a:pt x="346173" y="132988"/>
                      <a:pt x="376215" y="90030"/>
                      <a:pt x="376043" y="77077"/>
                    </a:cubicBezTo>
                    <a:cubicBezTo>
                      <a:pt x="366918" y="78696"/>
                      <a:pt x="359956" y="85840"/>
                      <a:pt x="351364" y="88030"/>
                    </a:cubicBezTo>
                    <a:cubicBezTo>
                      <a:pt x="345277" y="87935"/>
                      <a:pt x="340305" y="81554"/>
                      <a:pt x="341868" y="75647"/>
                    </a:cubicBezTo>
                    <a:cubicBezTo>
                      <a:pt x="341868" y="75647"/>
                      <a:pt x="348649" y="50312"/>
                      <a:pt x="348649" y="50312"/>
                    </a:cubicBezTo>
                    <a:cubicBezTo>
                      <a:pt x="321741" y="55074"/>
                      <a:pt x="296767" y="73078"/>
                      <a:pt x="305206" y="28499"/>
                    </a:cubicBezTo>
                    <a:cubicBezTo>
                      <a:pt x="247713" y="46121"/>
                      <a:pt x="182638" y="54502"/>
                      <a:pt x="125479" y="76124"/>
                    </a:cubicBezTo>
                    <a:cubicBezTo>
                      <a:pt x="80587" y="93079"/>
                      <a:pt x="40573" y="118131"/>
                      <a:pt x="12931" y="162135"/>
                    </a:cubicBezTo>
                    <a:cubicBezTo>
                      <a:pt x="10464" y="166612"/>
                      <a:pt x="6816" y="171565"/>
                      <a:pt x="7483" y="176899"/>
                    </a:cubicBezTo>
                    <a:cubicBezTo>
                      <a:pt x="8207" y="179281"/>
                      <a:pt x="11883" y="181852"/>
                      <a:pt x="14579" y="181471"/>
                    </a:cubicBezTo>
                    <a:cubicBezTo>
                      <a:pt x="13979" y="183376"/>
                      <a:pt x="11264" y="184329"/>
                      <a:pt x="9321" y="1843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106" name="Frihåndsform: figur 105">
            <a:extLst>
              <a:ext uri="{FF2B5EF4-FFF2-40B4-BE49-F238E27FC236}">
                <a16:creationId xmlns:a16="http://schemas.microsoft.com/office/drawing/2014/main" id="{F392E75E-7AE5-0209-AB72-C9986764BC18}"/>
              </a:ext>
            </a:extLst>
          </p:cNvPr>
          <p:cNvSpPr/>
          <p:nvPr/>
        </p:nvSpPr>
        <p:spPr>
          <a:xfrm rot="1706509">
            <a:off x="5445292" y="-3487869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3" name="Trapes 52">
            <a:extLst>
              <a:ext uri="{FF2B5EF4-FFF2-40B4-BE49-F238E27FC236}">
                <a16:creationId xmlns:a16="http://schemas.microsoft.com/office/drawing/2014/main" id="{518D419B-A805-8361-2AAD-1DD40D6DEE6F}"/>
              </a:ext>
            </a:extLst>
          </p:cNvPr>
          <p:cNvSpPr/>
          <p:nvPr/>
        </p:nvSpPr>
        <p:spPr>
          <a:xfrm rot="16200000">
            <a:off x="5262092" y="-4053008"/>
            <a:ext cx="1261141" cy="792201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5" name="Grafikk 104" descr="Jente har lange strutteskjørt">
            <a:extLst>
              <a:ext uri="{FF2B5EF4-FFF2-40B4-BE49-F238E27FC236}">
                <a16:creationId xmlns:a16="http://schemas.microsoft.com/office/drawing/2014/main" id="{0306D225-9105-E2BE-E4A1-556B28CB56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15052" y="-4030895"/>
            <a:ext cx="729026" cy="2101867"/>
          </a:xfrm>
          <a:prstGeom prst="rect">
            <a:avLst/>
          </a:prstGeom>
        </p:spPr>
      </p:pic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F420C450-8714-5695-6CE2-9164694F92EB}"/>
              </a:ext>
            </a:extLst>
          </p:cNvPr>
          <p:cNvSpPr/>
          <p:nvPr/>
        </p:nvSpPr>
        <p:spPr>
          <a:xfrm rot="20329740">
            <a:off x="6275617" y="-5598833"/>
            <a:ext cx="566936" cy="308478"/>
          </a:xfrm>
          <a:custGeom>
            <a:avLst/>
            <a:gdLst>
              <a:gd name="connsiteX0" fmla="*/ 566937 w 566936"/>
              <a:gd name="connsiteY0" fmla="*/ 4383 h 308478"/>
              <a:gd name="connsiteX1" fmla="*/ 562774 w 566936"/>
              <a:gd name="connsiteY1" fmla="*/ 209 h 308478"/>
              <a:gd name="connsiteX2" fmla="*/ 562551 w 566936"/>
              <a:gd name="connsiteY2" fmla="*/ 215 h 308478"/>
              <a:gd name="connsiteX3" fmla="*/ 521382 w 566936"/>
              <a:gd name="connsiteY3" fmla="*/ 45561 h 308478"/>
              <a:gd name="connsiteX4" fmla="*/ 521382 w 566936"/>
              <a:gd name="connsiteY4" fmla="*/ 55691 h 308478"/>
              <a:gd name="connsiteX5" fmla="*/ 511260 w 566936"/>
              <a:gd name="connsiteY5" fmla="*/ 65813 h 308478"/>
              <a:gd name="connsiteX6" fmla="*/ 501130 w 566936"/>
              <a:gd name="connsiteY6" fmla="*/ 65813 h 308478"/>
              <a:gd name="connsiteX7" fmla="*/ 455574 w 566936"/>
              <a:gd name="connsiteY7" fmla="*/ 111382 h 308478"/>
              <a:gd name="connsiteX8" fmla="*/ 455792 w 566936"/>
              <a:gd name="connsiteY8" fmla="*/ 115836 h 308478"/>
              <a:gd name="connsiteX9" fmla="*/ 503090 w 566936"/>
              <a:gd name="connsiteY9" fmla="*/ 156914 h 308478"/>
              <a:gd name="connsiteX10" fmla="*/ 510076 w 566936"/>
              <a:gd name="connsiteY10" fmla="*/ 156914 h 308478"/>
              <a:gd name="connsiteX11" fmla="*/ 514267 w 566936"/>
              <a:gd name="connsiteY11" fmla="*/ 161144 h 308478"/>
              <a:gd name="connsiteX12" fmla="*/ 513178 w 566936"/>
              <a:gd name="connsiteY12" fmla="*/ 163951 h 308478"/>
              <a:gd name="connsiteX13" fmla="*/ 425202 w 566936"/>
              <a:gd name="connsiteY13" fmla="*/ 201285 h 308478"/>
              <a:gd name="connsiteX14" fmla="*/ 329132 w 566936"/>
              <a:gd name="connsiteY14" fmla="*/ 164001 h 308478"/>
              <a:gd name="connsiteX15" fmla="*/ 329330 w 566936"/>
              <a:gd name="connsiteY15" fmla="*/ 158050 h 308478"/>
              <a:gd name="connsiteX16" fmla="*/ 332200 w 566936"/>
              <a:gd name="connsiteY16" fmla="*/ 156914 h 308478"/>
              <a:gd name="connsiteX17" fmla="*/ 349275 w 566936"/>
              <a:gd name="connsiteY17" fmla="*/ 156914 h 308478"/>
              <a:gd name="connsiteX18" fmla="*/ 394833 w 566936"/>
              <a:gd name="connsiteY18" fmla="*/ 111363 h 308478"/>
              <a:gd name="connsiteX19" fmla="*/ 394613 w 566936"/>
              <a:gd name="connsiteY19" fmla="*/ 106890 h 308478"/>
              <a:gd name="connsiteX20" fmla="*/ 347315 w 566936"/>
              <a:gd name="connsiteY20" fmla="*/ 65813 h 308478"/>
              <a:gd name="connsiteX21" fmla="*/ 339153 w 566936"/>
              <a:gd name="connsiteY21" fmla="*/ 65813 h 308478"/>
              <a:gd name="connsiteX22" fmla="*/ 329023 w 566936"/>
              <a:gd name="connsiteY22" fmla="*/ 55691 h 308478"/>
              <a:gd name="connsiteX23" fmla="*/ 329023 w 566936"/>
              <a:gd name="connsiteY23" fmla="*/ 47521 h 308478"/>
              <a:gd name="connsiteX24" fmla="*/ 287937 w 566936"/>
              <a:gd name="connsiteY24" fmla="*/ 223 h 308478"/>
              <a:gd name="connsiteX25" fmla="*/ 238133 w 566936"/>
              <a:gd name="connsiteY25" fmla="*/ 41089 h 308478"/>
              <a:gd name="connsiteX26" fmla="*/ 237913 w 566936"/>
              <a:gd name="connsiteY26" fmla="*/ 45561 h 308478"/>
              <a:gd name="connsiteX27" fmla="*/ 237913 w 566936"/>
              <a:gd name="connsiteY27" fmla="*/ 55691 h 308478"/>
              <a:gd name="connsiteX28" fmla="*/ 227792 w 566936"/>
              <a:gd name="connsiteY28" fmla="*/ 65813 h 308478"/>
              <a:gd name="connsiteX29" fmla="*/ 219621 w 566936"/>
              <a:gd name="connsiteY29" fmla="*/ 65813 h 308478"/>
              <a:gd name="connsiteX30" fmla="*/ 172324 w 566936"/>
              <a:gd name="connsiteY30" fmla="*/ 106890 h 308478"/>
              <a:gd name="connsiteX31" fmla="*/ 213190 w 566936"/>
              <a:gd name="connsiteY31" fmla="*/ 156694 h 308478"/>
              <a:gd name="connsiteX32" fmla="*/ 217662 w 566936"/>
              <a:gd name="connsiteY32" fmla="*/ 156914 h 308478"/>
              <a:gd name="connsiteX33" fmla="*/ 234737 w 566936"/>
              <a:gd name="connsiteY33" fmla="*/ 156914 h 308478"/>
              <a:gd name="connsiteX34" fmla="*/ 238940 w 566936"/>
              <a:gd name="connsiteY34" fmla="*/ 161131 h 308478"/>
              <a:gd name="connsiteX35" fmla="*/ 237805 w 566936"/>
              <a:gd name="connsiteY35" fmla="*/ 164001 h 308478"/>
              <a:gd name="connsiteX36" fmla="*/ 141734 w 566936"/>
              <a:gd name="connsiteY36" fmla="*/ 201285 h 308478"/>
              <a:gd name="connsiteX37" fmla="*/ 53759 w 566936"/>
              <a:gd name="connsiteY37" fmla="*/ 163951 h 308478"/>
              <a:gd name="connsiteX38" fmla="*/ 54053 w 566936"/>
              <a:gd name="connsiteY38" fmla="*/ 158004 h 308478"/>
              <a:gd name="connsiteX39" fmla="*/ 56860 w 566936"/>
              <a:gd name="connsiteY39" fmla="*/ 156914 h 308478"/>
              <a:gd name="connsiteX40" fmla="*/ 63847 w 566936"/>
              <a:gd name="connsiteY40" fmla="*/ 156914 h 308478"/>
              <a:gd name="connsiteX41" fmla="*/ 111145 w 566936"/>
              <a:gd name="connsiteY41" fmla="*/ 115836 h 308478"/>
              <a:gd name="connsiteX42" fmla="*/ 70261 w 566936"/>
              <a:gd name="connsiteY42" fmla="*/ 66032 h 308478"/>
              <a:gd name="connsiteX43" fmla="*/ 65806 w 566936"/>
              <a:gd name="connsiteY43" fmla="*/ 65813 h 308478"/>
              <a:gd name="connsiteX44" fmla="*/ 55685 w 566936"/>
              <a:gd name="connsiteY44" fmla="*/ 65813 h 308478"/>
              <a:gd name="connsiteX45" fmla="*/ 45555 w 566936"/>
              <a:gd name="connsiteY45" fmla="*/ 55691 h 308478"/>
              <a:gd name="connsiteX46" fmla="*/ 45555 w 566936"/>
              <a:gd name="connsiteY46" fmla="*/ 45553 h 308478"/>
              <a:gd name="connsiteX47" fmla="*/ 4385 w 566936"/>
              <a:gd name="connsiteY47" fmla="*/ 206 h 308478"/>
              <a:gd name="connsiteX48" fmla="*/ 6 w 566936"/>
              <a:gd name="connsiteY48" fmla="*/ 4152 h 308478"/>
              <a:gd name="connsiteX49" fmla="*/ 0 w 566936"/>
              <a:gd name="connsiteY49" fmla="*/ 4375 h 308478"/>
              <a:gd name="connsiteX50" fmla="*/ 0 w 566936"/>
              <a:gd name="connsiteY50" fmla="*/ 308478 h 308478"/>
              <a:gd name="connsiteX51" fmla="*/ 566937 w 566936"/>
              <a:gd name="connsiteY51" fmla="*/ 308478 h 308478"/>
              <a:gd name="connsiteX52" fmla="*/ 283468 w 566936"/>
              <a:gd name="connsiteY52" fmla="*/ 133395 h 308478"/>
              <a:gd name="connsiteX53" fmla="*/ 258456 w 566936"/>
              <a:gd name="connsiteY53" fmla="*/ 108383 h 308478"/>
              <a:gd name="connsiteX54" fmla="*/ 283468 w 566936"/>
              <a:gd name="connsiteY54" fmla="*/ 83371 h 308478"/>
              <a:gd name="connsiteX55" fmla="*/ 308480 w 566936"/>
              <a:gd name="connsiteY55" fmla="*/ 108383 h 308478"/>
              <a:gd name="connsiteX56" fmla="*/ 283468 w 566936"/>
              <a:gd name="connsiteY56" fmla="*/ 133395 h 30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66936" h="308478">
                <a:moveTo>
                  <a:pt x="566937" y="4383"/>
                </a:moveTo>
                <a:cubicBezTo>
                  <a:pt x="566940" y="2081"/>
                  <a:pt x="565076" y="212"/>
                  <a:pt x="562774" y="209"/>
                </a:cubicBezTo>
                <a:cubicBezTo>
                  <a:pt x="562700" y="209"/>
                  <a:pt x="562625" y="210"/>
                  <a:pt x="562551" y="215"/>
                </a:cubicBezTo>
                <a:cubicBezTo>
                  <a:pt x="539200" y="2477"/>
                  <a:pt x="521384" y="22101"/>
                  <a:pt x="521382" y="45561"/>
                </a:cubicBezTo>
                <a:lnTo>
                  <a:pt x="521382" y="55691"/>
                </a:lnTo>
                <a:cubicBezTo>
                  <a:pt x="521377" y="61279"/>
                  <a:pt x="516848" y="65808"/>
                  <a:pt x="511260" y="65813"/>
                </a:cubicBezTo>
                <a:lnTo>
                  <a:pt x="501130" y="65813"/>
                </a:lnTo>
                <a:cubicBezTo>
                  <a:pt x="475967" y="65816"/>
                  <a:pt x="455569" y="86218"/>
                  <a:pt x="455574" y="111382"/>
                </a:cubicBezTo>
                <a:cubicBezTo>
                  <a:pt x="455574" y="112870"/>
                  <a:pt x="455646" y="114356"/>
                  <a:pt x="455792" y="115836"/>
                </a:cubicBezTo>
                <a:cubicBezTo>
                  <a:pt x="458746" y="139603"/>
                  <a:pt x="479143" y="157319"/>
                  <a:pt x="503090" y="156914"/>
                </a:cubicBezTo>
                <a:lnTo>
                  <a:pt x="510076" y="156914"/>
                </a:lnTo>
                <a:cubicBezTo>
                  <a:pt x="512401" y="156925"/>
                  <a:pt x="514278" y="158819"/>
                  <a:pt x="514267" y="161144"/>
                </a:cubicBezTo>
                <a:cubicBezTo>
                  <a:pt x="514262" y="162182"/>
                  <a:pt x="513875" y="163181"/>
                  <a:pt x="513178" y="163951"/>
                </a:cubicBezTo>
                <a:cubicBezTo>
                  <a:pt x="490435" y="188253"/>
                  <a:pt x="458482" y="201814"/>
                  <a:pt x="425202" y="201285"/>
                </a:cubicBezTo>
                <a:cubicBezTo>
                  <a:pt x="389410" y="201285"/>
                  <a:pt x="350750" y="186662"/>
                  <a:pt x="329132" y="164001"/>
                </a:cubicBezTo>
                <a:cubicBezTo>
                  <a:pt x="327543" y="162303"/>
                  <a:pt x="327632" y="159639"/>
                  <a:pt x="329330" y="158050"/>
                </a:cubicBezTo>
                <a:cubicBezTo>
                  <a:pt x="330108" y="157322"/>
                  <a:pt x="331134" y="156916"/>
                  <a:pt x="332200" y="156914"/>
                </a:cubicBezTo>
                <a:lnTo>
                  <a:pt x="349275" y="156914"/>
                </a:lnTo>
                <a:cubicBezTo>
                  <a:pt x="374434" y="156916"/>
                  <a:pt x="394831" y="136521"/>
                  <a:pt x="394833" y="111363"/>
                </a:cubicBezTo>
                <a:cubicBezTo>
                  <a:pt x="394833" y="109869"/>
                  <a:pt x="394760" y="108376"/>
                  <a:pt x="394613" y="106890"/>
                </a:cubicBezTo>
                <a:cubicBezTo>
                  <a:pt x="391659" y="83124"/>
                  <a:pt x="371262" y="65408"/>
                  <a:pt x="347315" y="65813"/>
                </a:cubicBezTo>
                <a:lnTo>
                  <a:pt x="339153" y="65813"/>
                </a:lnTo>
                <a:cubicBezTo>
                  <a:pt x="333562" y="65813"/>
                  <a:pt x="329028" y="61282"/>
                  <a:pt x="329023" y="55691"/>
                </a:cubicBezTo>
                <a:lnTo>
                  <a:pt x="329023" y="47521"/>
                </a:lnTo>
                <a:cubicBezTo>
                  <a:pt x="329424" y="23573"/>
                  <a:pt x="311705" y="3176"/>
                  <a:pt x="287937" y="223"/>
                </a:cubicBezTo>
                <a:cubicBezTo>
                  <a:pt x="262899" y="-2245"/>
                  <a:pt x="240601" y="16051"/>
                  <a:pt x="238133" y="41089"/>
                </a:cubicBezTo>
                <a:cubicBezTo>
                  <a:pt x="237987" y="42576"/>
                  <a:pt x="237913" y="44068"/>
                  <a:pt x="237913" y="45561"/>
                </a:cubicBezTo>
                <a:lnTo>
                  <a:pt x="237913" y="55691"/>
                </a:lnTo>
                <a:cubicBezTo>
                  <a:pt x="237908" y="61279"/>
                  <a:pt x="233379" y="65808"/>
                  <a:pt x="227792" y="65813"/>
                </a:cubicBezTo>
                <a:lnTo>
                  <a:pt x="219621" y="65813"/>
                </a:lnTo>
                <a:cubicBezTo>
                  <a:pt x="195675" y="65408"/>
                  <a:pt x="175278" y="83124"/>
                  <a:pt x="172324" y="106890"/>
                </a:cubicBezTo>
                <a:cubicBezTo>
                  <a:pt x="169856" y="131928"/>
                  <a:pt x="188152" y="154226"/>
                  <a:pt x="213190" y="156694"/>
                </a:cubicBezTo>
                <a:cubicBezTo>
                  <a:pt x="214676" y="156841"/>
                  <a:pt x="216169" y="156914"/>
                  <a:pt x="217662" y="156914"/>
                </a:cubicBezTo>
                <a:lnTo>
                  <a:pt x="234737" y="156914"/>
                </a:lnTo>
                <a:cubicBezTo>
                  <a:pt x="237062" y="156918"/>
                  <a:pt x="238944" y="158806"/>
                  <a:pt x="238940" y="161131"/>
                </a:cubicBezTo>
                <a:cubicBezTo>
                  <a:pt x="238939" y="162197"/>
                  <a:pt x="238533" y="163222"/>
                  <a:pt x="237805" y="164001"/>
                </a:cubicBezTo>
                <a:cubicBezTo>
                  <a:pt x="216186" y="186662"/>
                  <a:pt x="177526" y="201285"/>
                  <a:pt x="141734" y="201285"/>
                </a:cubicBezTo>
                <a:cubicBezTo>
                  <a:pt x="108454" y="201814"/>
                  <a:pt x="76501" y="188253"/>
                  <a:pt x="53759" y="163951"/>
                </a:cubicBezTo>
                <a:cubicBezTo>
                  <a:pt x="52198" y="162228"/>
                  <a:pt x="52330" y="159565"/>
                  <a:pt x="54053" y="158004"/>
                </a:cubicBezTo>
                <a:cubicBezTo>
                  <a:pt x="54823" y="157307"/>
                  <a:pt x="55822" y="156919"/>
                  <a:pt x="56860" y="156914"/>
                </a:cubicBezTo>
                <a:lnTo>
                  <a:pt x="63847" y="156914"/>
                </a:lnTo>
                <a:cubicBezTo>
                  <a:pt x="87793" y="157319"/>
                  <a:pt x="108191" y="139603"/>
                  <a:pt x="111145" y="115836"/>
                </a:cubicBezTo>
                <a:cubicBezTo>
                  <a:pt x="113608" y="90794"/>
                  <a:pt x="95304" y="68495"/>
                  <a:pt x="70261" y="66032"/>
                </a:cubicBezTo>
                <a:cubicBezTo>
                  <a:pt x="68780" y="65886"/>
                  <a:pt x="67294" y="65813"/>
                  <a:pt x="65806" y="65813"/>
                </a:cubicBezTo>
                <a:lnTo>
                  <a:pt x="55685" y="65813"/>
                </a:lnTo>
                <a:cubicBezTo>
                  <a:pt x="50094" y="65813"/>
                  <a:pt x="45560" y="61282"/>
                  <a:pt x="45555" y="55691"/>
                </a:cubicBezTo>
                <a:lnTo>
                  <a:pt x="45555" y="45553"/>
                </a:lnTo>
                <a:cubicBezTo>
                  <a:pt x="45553" y="22093"/>
                  <a:pt x="27737" y="2469"/>
                  <a:pt x="4385" y="206"/>
                </a:cubicBezTo>
                <a:cubicBezTo>
                  <a:pt x="2086" y="86"/>
                  <a:pt x="125" y="1854"/>
                  <a:pt x="6" y="4152"/>
                </a:cubicBezTo>
                <a:cubicBezTo>
                  <a:pt x="2" y="4227"/>
                  <a:pt x="0" y="4301"/>
                  <a:pt x="0" y="4375"/>
                </a:cubicBezTo>
                <a:lnTo>
                  <a:pt x="0" y="308478"/>
                </a:lnTo>
                <a:lnTo>
                  <a:pt x="566937" y="308478"/>
                </a:lnTo>
                <a:close/>
                <a:moveTo>
                  <a:pt x="283468" y="133395"/>
                </a:moveTo>
                <a:cubicBezTo>
                  <a:pt x="269654" y="133395"/>
                  <a:pt x="258456" y="122197"/>
                  <a:pt x="258456" y="108383"/>
                </a:cubicBezTo>
                <a:cubicBezTo>
                  <a:pt x="258456" y="94569"/>
                  <a:pt x="269654" y="83371"/>
                  <a:pt x="283468" y="83371"/>
                </a:cubicBezTo>
                <a:cubicBezTo>
                  <a:pt x="297282" y="83371"/>
                  <a:pt x="308480" y="94569"/>
                  <a:pt x="308480" y="108383"/>
                </a:cubicBezTo>
                <a:cubicBezTo>
                  <a:pt x="308480" y="122197"/>
                  <a:pt x="297282" y="133395"/>
                  <a:pt x="283468" y="133395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30" name="Frihåndsform: figur 29">
            <a:extLst>
              <a:ext uri="{FF2B5EF4-FFF2-40B4-BE49-F238E27FC236}">
                <a16:creationId xmlns:a16="http://schemas.microsoft.com/office/drawing/2014/main" id="{F2CE573C-8568-134A-5842-3662ABCFA9EA}"/>
              </a:ext>
            </a:extLst>
          </p:cNvPr>
          <p:cNvSpPr/>
          <p:nvPr/>
        </p:nvSpPr>
        <p:spPr>
          <a:xfrm rot="20329740">
            <a:off x="6367454" y="-5274169"/>
            <a:ext cx="566936" cy="133396"/>
          </a:xfrm>
          <a:custGeom>
            <a:avLst/>
            <a:gdLst>
              <a:gd name="connsiteX0" fmla="*/ 0 w 566936"/>
              <a:gd name="connsiteY0" fmla="*/ 0 h 133396"/>
              <a:gd name="connsiteX1" fmla="*/ 0 w 566936"/>
              <a:gd name="connsiteY1" fmla="*/ 133397 h 133396"/>
              <a:gd name="connsiteX2" fmla="*/ 566937 w 566936"/>
              <a:gd name="connsiteY2" fmla="*/ 133397 h 133396"/>
              <a:gd name="connsiteX3" fmla="*/ 566937 w 566936"/>
              <a:gd name="connsiteY3" fmla="*/ 0 h 133396"/>
              <a:gd name="connsiteX4" fmla="*/ 116722 w 566936"/>
              <a:gd name="connsiteY4" fmla="*/ 91710 h 133396"/>
              <a:gd name="connsiteX5" fmla="*/ 91710 w 566936"/>
              <a:gd name="connsiteY5" fmla="*/ 66698 h 133396"/>
              <a:gd name="connsiteX6" fmla="*/ 116722 w 566936"/>
              <a:gd name="connsiteY6" fmla="*/ 41687 h 133396"/>
              <a:gd name="connsiteX7" fmla="*/ 141734 w 566936"/>
              <a:gd name="connsiteY7" fmla="*/ 66698 h 133396"/>
              <a:gd name="connsiteX8" fmla="*/ 116722 w 566936"/>
              <a:gd name="connsiteY8" fmla="*/ 91710 h 133396"/>
              <a:gd name="connsiteX9" fmla="*/ 283468 w 566936"/>
              <a:gd name="connsiteY9" fmla="*/ 91710 h 133396"/>
              <a:gd name="connsiteX10" fmla="*/ 258456 w 566936"/>
              <a:gd name="connsiteY10" fmla="*/ 66698 h 133396"/>
              <a:gd name="connsiteX11" fmla="*/ 283468 w 566936"/>
              <a:gd name="connsiteY11" fmla="*/ 41687 h 133396"/>
              <a:gd name="connsiteX12" fmla="*/ 308480 w 566936"/>
              <a:gd name="connsiteY12" fmla="*/ 66698 h 133396"/>
              <a:gd name="connsiteX13" fmla="*/ 283468 w 566936"/>
              <a:gd name="connsiteY13" fmla="*/ 91710 h 133396"/>
              <a:gd name="connsiteX14" fmla="*/ 450214 w 566936"/>
              <a:gd name="connsiteY14" fmla="*/ 91710 h 133396"/>
              <a:gd name="connsiteX15" fmla="*/ 425202 w 566936"/>
              <a:gd name="connsiteY15" fmla="*/ 66698 h 133396"/>
              <a:gd name="connsiteX16" fmla="*/ 450214 w 566936"/>
              <a:gd name="connsiteY16" fmla="*/ 41687 h 133396"/>
              <a:gd name="connsiteX17" fmla="*/ 475226 w 566936"/>
              <a:gd name="connsiteY17" fmla="*/ 66698 h 133396"/>
              <a:gd name="connsiteX18" fmla="*/ 450214 w 566936"/>
              <a:gd name="connsiteY18" fmla="*/ 91710 h 13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6936" h="133396">
                <a:moveTo>
                  <a:pt x="0" y="0"/>
                </a:moveTo>
                <a:lnTo>
                  <a:pt x="0" y="133397"/>
                </a:lnTo>
                <a:lnTo>
                  <a:pt x="566937" y="133397"/>
                </a:lnTo>
                <a:lnTo>
                  <a:pt x="566937" y="0"/>
                </a:lnTo>
                <a:close/>
                <a:moveTo>
                  <a:pt x="116722" y="91710"/>
                </a:moveTo>
                <a:cubicBezTo>
                  <a:pt x="102908" y="91710"/>
                  <a:pt x="91710" y="80512"/>
                  <a:pt x="91710" y="66698"/>
                </a:cubicBezTo>
                <a:cubicBezTo>
                  <a:pt x="91710" y="52884"/>
                  <a:pt x="102908" y="41687"/>
                  <a:pt x="116722" y="41687"/>
                </a:cubicBezTo>
                <a:cubicBezTo>
                  <a:pt x="130536" y="41687"/>
                  <a:pt x="141734" y="52884"/>
                  <a:pt x="141734" y="66698"/>
                </a:cubicBezTo>
                <a:cubicBezTo>
                  <a:pt x="141734" y="80512"/>
                  <a:pt x="130536" y="91710"/>
                  <a:pt x="116722" y="91710"/>
                </a:cubicBezTo>
                <a:close/>
                <a:moveTo>
                  <a:pt x="283468" y="91710"/>
                </a:moveTo>
                <a:cubicBezTo>
                  <a:pt x="269654" y="91710"/>
                  <a:pt x="258456" y="80512"/>
                  <a:pt x="258456" y="66698"/>
                </a:cubicBezTo>
                <a:cubicBezTo>
                  <a:pt x="258456" y="52884"/>
                  <a:pt x="269654" y="41687"/>
                  <a:pt x="283468" y="41687"/>
                </a:cubicBezTo>
                <a:cubicBezTo>
                  <a:pt x="297282" y="41687"/>
                  <a:pt x="308480" y="52884"/>
                  <a:pt x="308480" y="66698"/>
                </a:cubicBezTo>
                <a:cubicBezTo>
                  <a:pt x="308480" y="80512"/>
                  <a:pt x="297282" y="91710"/>
                  <a:pt x="283468" y="91710"/>
                </a:cubicBezTo>
                <a:close/>
                <a:moveTo>
                  <a:pt x="450214" y="91710"/>
                </a:moveTo>
                <a:cubicBezTo>
                  <a:pt x="436400" y="91710"/>
                  <a:pt x="425202" y="80512"/>
                  <a:pt x="425202" y="66698"/>
                </a:cubicBezTo>
                <a:cubicBezTo>
                  <a:pt x="425202" y="52884"/>
                  <a:pt x="436400" y="41687"/>
                  <a:pt x="450214" y="41687"/>
                </a:cubicBezTo>
                <a:cubicBezTo>
                  <a:pt x="464028" y="41687"/>
                  <a:pt x="475226" y="52884"/>
                  <a:pt x="475226" y="66698"/>
                </a:cubicBezTo>
                <a:cubicBezTo>
                  <a:pt x="475226" y="80512"/>
                  <a:pt x="464028" y="91710"/>
                  <a:pt x="450214" y="91710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pic>
        <p:nvPicPr>
          <p:cNvPr id="80" name="Grafikk 79" descr="Kvinne med Bangs">
            <a:extLst>
              <a:ext uri="{FF2B5EF4-FFF2-40B4-BE49-F238E27FC236}">
                <a16:creationId xmlns:a16="http://schemas.microsoft.com/office/drawing/2014/main" id="{DDB525E8-1D80-FBC8-1307-49B410F4AB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26253" y="-4908437"/>
            <a:ext cx="405018" cy="365016"/>
          </a:xfrm>
          <a:prstGeom prst="rect">
            <a:avLst/>
          </a:prstGeom>
        </p:spPr>
      </p:pic>
      <p:pic>
        <p:nvPicPr>
          <p:cNvPr id="82" name="Grafikk 81" descr="Kvinne med uavgjort hår">
            <a:extLst>
              <a:ext uri="{FF2B5EF4-FFF2-40B4-BE49-F238E27FC236}">
                <a16:creationId xmlns:a16="http://schemas.microsoft.com/office/drawing/2014/main" id="{406443D3-BA66-4F8D-A5E5-0E04765CD0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08831" y="-4348609"/>
            <a:ext cx="461349" cy="461349"/>
          </a:xfrm>
          <a:prstGeom prst="rect">
            <a:avLst/>
          </a:prstGeom>
        </p:spPr>
      </p:pic>
      <p:pic>
        <p:nvPicPr>
          <p:cNvPr id="84" name="Grafikk 83" descr="Et mann med bølget hår">
            <a:extLst>
              <a:ext uri="{FF2B5EF4-FFF2-40B4-BE49-F238E27FC236}">
                <a16:creationId xmlns:a16="http://schemas.microsoft.com/office/drawing/2014/main" id="{260787DF-1165-410F-21CF-57F056F01C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505977" y="-4728265"/>
            <a:ext cx="349240" cy="448278"/>
          </a:xfrm>
          <a:prstGeom prst="rect">
            <a:avLst/>
          </a:prstGeom>
        </p:spPr>
      </p:pic>
      <p:pic>
        <p:nvPicPr>
          <p:cNvPr id="86" name="Grafikk 85" descr="Et barn med bølget hår">
            <a:extLst>
              <a:ext uri="{FF2B5EF4-FFF2-40B4-BE49-F238E27FC236}">
                <a16:creationId xmlns:a16="http://schemas.microsoft.com/office/drawing/2014/main" id="{D3C080B1-B957-5073-89AE-E7130F600E0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993690" y="-4771265"/>
            <a:ext cx="418245" cy="460676"/>
          </a:xfrm>
          <a:prstGeom prst="rect">
            <a:avLst/>
          </a:prstGeom>
        </p:spPr>
      </p:pic>
      <p:pic>
        <p:nvPicPr>
          <p:cNvPr id="88" name="Grafikk 87" descr="Gutt med spiky hår">
            <a:extLst>
              <a:ext uri="{FF2B5EF4-FFF2-40B4-BE49-F238E27FC236}">
                <a16:creationId xmlns:a16="http://schemas.microsoft.com/office/drawing/2014/main" id="{49D08D1B-DB73-7669-2DA4-681DE3ECE6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347238">
            <a:off x="2166045" y="-4442126"/>
            <a:ext cx="370217" cy="461348"/>
          </a:xfrm>
          <a:prstGeom prst="rect">
            <a:avLst/>
          </a:prstGeom>
        </p:spPr>
      </p:pic>
      <p:pic>
        <p:nvPicPr>
          <p:cNvPr id="90" name="Grafikk 89" descr="En forvirret ansikt">
            <a:extLst>
              <a:ext uri="{FF2B5EF4-FFF2-40B4-BE49-F238E27FC236}">
                <a16:creationId xmlns:a16="http://schemas.microsoft.com/office/drawing/2014/main" id="{4535925B-A16D-81A0-9682-2A615BC48B7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160086" y="-4614535"/>
            <a:ext cx="200507" cy="250633"/>
          </a:xfrm>
          <a:prstGeom prst="rect">
            <a:avLst/>
          </a:prstGeom>
        </p:spPr>
      </p:pic>
      <p:pic>
        <p:nvPicPr>
          <p:cNvPr id="92" name="Grafikk 91" descr="En bekymret ansikt">
            <a:extLst>
              <a:ext uri="{FF2B5EF4-FFF2-40B4-BE49-F238E27FC236}">
                <a16:creationId xmlns:a16="http://schemas.microsoft.com/office/drawing/2014/main" id="{80632661-E02F-6DD6-10C9-DA645E46D58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076897" y="-4175286"/>
            <a:ext cx="200199" cy="218968"/>
          </a:xfrm>
          <a:prstGeom prst="rect">
            <a:avLst/>
          </a:prstGeom>
        </p:spPr>
      </p:pic>
      <p:pic>
        <p:nvPicPr>
          <p:cNvPr id="94" name="Grafikk 93" descr="En ansikts ansikt">
            <a:extLst>
              <a:ext uri="{FF2B5EF4-FFF2-40B4-BE49-F238E27FC236}">
                <a16:creationId xmlns:a16="http://schemas.microsoft.com/office/drawing/2014/main" id="{978D8C3D-37FA-693A-8921-E9AA86F039A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652681" y="-4544356"/>
            <a:ext cx="180296" cy="185760"/>
          </a:xfrm>
          <a:prstGeom prst="rect">
            <a:avLst/>
          </a:prstGeom>
        </p:spPr>
      </p:pic>
      <p:pic>
        <p:nvPicPr>
          <p:cNvPr id="96" name="Grafikk 95" descr="Et rolig ansikt">
            <a:extLst>
              <a:ext uri="{FF2B5EF4-FFF2-40B4-BE49-F238E27FC236}">
                <a16:creationId xmlns:a16="http://schemas.microsoft.com/office/drawing/2014/main" id="{3EAADE9A-67EA-325F-1359-97F300A6CF8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578532" y="-4791233"/>
            <a:ext cx="211440" cy="218048"/>
          </a:xfrm>
          <a:prstGeom prst="rect">
            <a:avLst/>
          </a:prstGeom>
        </p:spPr>
      </p:pic>
      <p:pic>
        <p:nvPicPr>
          <p:cNvPr id="98" name="Grafikk 97" descr="En prate ansikt">
            <a:extLst>
              <a:ext uri="{FF2B5EF4-FFF2-40B4-BE49-F238E27FC236}">
                <a16:creationId xmlns:a16="http://schemas.microsoft.com/office/drawing/2014/main" id="{86316B83-99AE-378C-E274-99AEBC83BB9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327969" y="-4278443"/>
            <a:ext cx="202539" cy="240515"/>
          </a:xfrm>
          <a:prstGeom prst="rect">
            <a:avLst/>
          </a:prstGeom>
        </p:spPr>
      </p:pic>
      <p:sp>
        <p:nvSpPr>
          <p:cNvPr id="85" name="Snakkeboble: rektangel med avrundede hjørner 84">
            <a:extLst>
              <a:ext uri="{FF2B5EF4-FFF2-40B4-BE49-F238E27FC236}">
                <a16:creationId xmlns:a16="http://schemas.microsoft.com/office/drawing/2014/main" id="{CDAE2788-A536-C676-4794-11D2BE2D22BC}"/>
              </a:ext>
            </a:extLst>
          </p:cNvPr>
          <p:cNvSpPr/>
          <p:nvPr/>
        </p:nvSpPr>
        <p:spPr>
          <a:xfrm>
            <a:off x="3361806" y="-6933800"/>
            <a:ext cx="2368471" cy="1903421"/>
          </a:xfrm>
          <a:prstGeom prst="wedgeRoundRectCallout">
            <a:avLst>
              <a:gd name="adj1" fmla="val 68971"/>
              <a:gd name="adj2" fmla="val 44754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Uskyldig</a:t>
            </a:r>
          </a:p>
          <a:p>
            <a:r>
              <a:rPr lang="nb-NO" sz="3200" dirty="0">
                <a:solidFill>
                  <a:sysClr val="windowText" lastClr="000000"/>
                </a:solidFill>
              </a:rPr>
              <a:t>Rettferdig</a:t>
            </a:r>
          </a:p>
          <a:p>
            <a:r>
              <a:rPr lang="nb-NO" sz="3200" dirty="0">
                <a:solidFill>
                  <a:sysClr val="windowText" lastClr="000000"/>
                </a:solidFill>
              </a:rPr>
              <a:t>Ærer Gud</a:t>
            </a:r>
          </a:p>
        </p:txBody>
      </p:sp>
      <p:pic>
        <p:nvPicPr>
          <p:cNvPr id="8" name="Grafikk 7" descr="Mann som har en Robe">
            <a:extLst>
              <a:ext uri="{FF2B5EF4-FFF2-40B4-BE49-F238E27FC236}">
                <a16:creationId xmlns:a16="http://schemas.microsoft.com/office/drawing/2014/main" id="{88DDCC54-6888-CE3E-676A-A7EF08DB65E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794788" y="-7212790"/>
            <a:ext cx="1565100" cy="2474629"/>
          </a:xfrm>
          <a:prstGeom prst="rect">
            <a:avLst/>
          </a:prstGeom>
        </p:spPr>
      </p:pic>
      <p:sp>
        <p:nvSpPr>
          <p:cNvPr id="83" name="Snakkeboble: oval 82">
            <a:extLst>
              <a:ext uri="{FF2B5EF4-FFF2-40B4-BE49-F238E27FC236}">
                <a16:creationId xmlns:a16="http://schemas.microsoft.com/office/drawing/2014/main" id="{3CF9DD00-903D-941B-E06D-FD2DF34419D3}"/>
              </a:ext>
            </a:extLst>
          </p:cNvPr>
          <p:cNvSpPr/>
          <p:nvPr/>
        </p:nvSpPr>
        <p:spPr>
          <a:xfrm>
            <a:off x="3650049" y="-5661574"/>
            <a:ext cx="2291101" cy="760888"/>
          </a:xfrm>
          <a:prstGeom prst="wedgeEllipseCallout">
            <a:avLst>
              <a:gd name="adj1" fmla="val -14721"/>
              <a:gd name="adj2" fmla="val 9122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nb-NO" sz="3200" dirty="0">
                <a:solidFill>
                  <a:schemeClr val="tx1"/>
                </a:solidFill>
              </a:rPr>
              <a:t>særlig...</a:t>
            </a:r>
          </a:p>
        </p:txBody>
      </p:sp>
      <p:sp>
        <p:nvSpPr>
          <p:cNvPr id="87" name="Sky 86">
            <a:extLst>
              <a:ext uri="{FF2B5EF4-FFF2-40B4-BE49-F238E27FC236}">
                <a16:creationId xmlns:a16="http://schemas.microsoft.com/office/drawing/2014/main" id="{E272D5DA-6A15-E434-9470-0ADBB5CF7C98}"/>
              </a:ext>
            </a:extLst>
          </p:cNvPr>
          <p:cNvSpPr/>
          <p:nvPr/>
        </p:nvSpPr>
        <p:spPr>
          <a:xfrm>
            <a:off x="1357724" y="-1927091"/>
            <a:ext cx="5824553" cy="2464146"/>
          </a:xfrm>
          <a:prstGeom prst="cloud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TekstSylinder 88">
            <a:extLst>
              <a:ext uri="{FF2B5EF4-FFF2-40B4-BE49-F238E27FC236}">
                <a16:creationId xmlns:a16="http://schemas.microsoft.com/office/drawing/2014/main" id="{078CA04D-F525-0D98-0DE6-E39FEA042B2A}"/>
              </a:ext>
            </a:extLst>
          </p:cNvPr>
          <p:cNvSpPr txBox="1"/>
          <p:nvPr/>
        </p:nvSpPr>
        <p:spPr>
          <a:xfrm>
            <a:off x="1924409" y="-1542222"/>
            <a:ext cx="27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HVORFOR?</a:t>
            </a:r>
          </a:p>
        </p:txBody>
      </p:sp>
      <p:sp>
        <p:nvSpPr>
          <p:cNvPr id="97" name="TekstSylinder 96">
            <a:extLst>
              <a:ext uri="{FF2B5EF4-FFF2-40B4-BE49-F238E27FC236}">
                <a16:creationId xmlns:a16="http://schemas.microsoft.com/office/drawing/2014/main" id="{837AC1A2-EEFA-91E1-15F5-76C7D16202DD}"/>
              </a:ext>
            </a:extLst>
          </p:cNvPr>
          <p:cNvSpPr txBox="1"/>
          <p:nvPr/>
        </p:nvSpPr>
        <p:spPr>
          <a:xfrm>
            <a:off x="1949387" y="-498208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Problemet med Gud</a:t>
            </a:r>
          </a:p>
        </p:txBody>
      </p:sp>
      <p:sp>
        <p:nvSpPr>
          <p:cNvPr id="93" name="TekstSylinder 92">
            <a:extLst>
              <a:ext uri="{FF2B5EF4-FFF2-40B4-BE49-F238E27FC236}">
                <a16:creationId xmlns:a16="http://schemas.microsoft.com/office/drawing/2014/main" id="{215A4BC0-09B4-E746-3653-5F13D895EB05}"/>
              </a:ext>
            </a:extLst>
          </p:cNvPr>
          <p:cNvSpPr txBox="1"/>
          <p:nvPr/>
        </p:nvSpPr>
        <p:spPr>
          <a:xfrm>
            <a:off x="1921943" y="-1064995"/>
            <a:ext cx="558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Hvorfor tillater Gud lidelse?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73302F2F-FFFC-93EA-C91D-9A008FC3521D}"/>
              </a:ext>
            </a:extLst>
          </p:cNvPr>
          <p:cNvSpPr txBox="1"/>
          <p:nvPr/>
        </p:nvSpPr>
        <p:spPr>
          <a:xfrm>
            <a:off x="2167553" y="1532580"/>
            <a:ext cx="4625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Styrer Gud etter </a:t>
            </a:r>
          </a:p>
          <a:p>
            <a:r>
              <a:rPr lang="nb-NO" sz="3200" dirty="0">
                <a:solidFill>
                  <a:schemeClr val="bg1"/>
                </a:solidFill>
              </a:rPr>
              <a:t>rettferdige prinsipper?</a:t>
            </a:r>
          </a:p>
        </p:txBody>
      </p:sp>
      <p:sp>
        <p:nvSpPr>
          <p:cNvPr id="102" name="Bue 101">
            <a:extLst>
              <a:ext uri="{FF2B5EF4-FFF2-40B4-BE49-F238E27FC236}">
                <a16:creationId xmlns:a16="http://schemas.microsoft.com/office/drawing/2014/main" id="{CEDB025C-98B2-86F4-2EA2-6A01B596F842}"/>
              </a:ext>
            </a:extLst>
          </p:cNvPr>
          <p:cNvSpPr/>
          <p:nvPr/>
        </p:nvSpPr>
        <p:spPr>
          <a:xfrm>
            <a:off x="1949387" y="-1108076"/>
            <a:ext cx="1904474" cy="187079"/>
          </a:xfrm>
          <a:prstGeom prst="arc">
            <a:avLst>
              <a:gd name="adj1" fmla="val 10944435"/>
              <a:gd name="adj2" fmla="val 2134254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Snakkeboble: rektangel med avrundede hjørner 102">
            <a:extLst>
              <a:ext uri="{FF2B5EF4-FFF2-40B4-BE49-F238E27FC236}">
                <a16:creationId xmlns:a16="http://schemas.microsoft.com/office/drawing/2014/main" id="{349B4A68-C93E-E05B-F27F-88F27F537CC0}"/>
              </a:ext>
            </a:extLst>
          </p:cNvPr>
          <p:cNvSpPr/>
          <p:nvPr/>
        </p:nvSpPr>
        <p:spPr>
          <a:xfrm>
            <a:off x="4992510" y="-5401963"/>
            <a:ext cx="846387" cy="674514"/>
          </a:xfrm>
          <a:prstGeom prst="wedgeRoundRectCallout">
            <a:avLst>
              <a:gd name="adj1" fmla="val 84002"/>
              <a:gd name="adj2" fmla="val 19999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OK</a:t>
            </a:r>
          </a:p>
        </p:txBody>
      </p:sp>
      <p:sp>
        <p:nvSpPr>
          <p:cNvPr id="107" name="Frihåndsform: figur 106">
            <a:extLst>
              <a:ext uri="{FF2B5EF4-FFF2-40B4-BE49-F238E27FC236}">
                <a16:creationId xmlns:a16="http://schemas.microsoft.com/office/drawing/2014/main" id="{455DC264-AECA-18A8-EC82-A3866E0AF4C6}"/>
              </a:ext>
            </a:extLst>
          </p:cNvPr>
          <p:cNvSpPr/>
          <p:nvPr/>
        </p:nvSpPr>
        <p:spPr>
          <a:xfrm rot="1706509">
            <a:off x="6758871" y="-4639313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2" name="Flytskjema: Data 51">
            <a:extLst>
              <a:ext uri="{FF2B5EF4-FFF2-40B4-BE49-F238E27FC236}">
                <a16:creationId xmlns:a16="http://schemas.microsoft.com/office/drawing/2014/main" id="{D5402A51-E923-EB3A-63E6-50F40D98C7E6}"/>
              </a:ext>
            </a:extLst>
          </p:cNvPr>
          <p:cNvSpPr/>
          <p:nvPr/>
        </p:nvSpPr>
        <p:spPr>
          <a:xfrm rot="21260549">
            <a:off x="6207199" y="-4947331"/>
            <a:ext cx="975134" cy="189512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2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B46CC487-D1B4-23EF-7119-2A39BB6B476B}"/>
              </a:ext>
            </a:extLst>
          </p:cNvPr>
          <p:cNvSpPr txBox="1"/>
          <p:nvPr/>
        </p:nvSpPr>
        <p:spPr>
          <a:xfrm>
            <a:off x="2120505" y="475305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chemeClr val="bg1"/>
                </a:solidFill>
                <a:latin typeface="+mj-lt"/>
              </a:rPr>
              <a:t>SPØRSMÅLENE</a:t>
            </a: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22228060-C2D1-48A7-B1DA-37F60F6C0916}"/>
              </a:ext>
            </a:extLst>
          </p:cNvPr>
          <p:cNvSpPr txBox="1"/>
          <p:nvPr/>
        </p:nvSpPr>
        <p:spPr>
          <a:xfrm>
            <a:off x="2136047" y="992764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Er Gud rettferdig?</a:t>
            </a:r>
          </a:p>
        </p:txBody>
      </p:sp>
      <p:sp>
        <p:nvSpPr>
          <p:cNvPr id="109" name="Pil: sirkelformet 108">
            <a:extLst>
              <a:ext uri="{FF2B5EF4-FFF2-40B4-BE49-F238E27FC236}">
                <a16:creationId xmlns:a16="http://schemas.microsoft.com/office/drawing/2014/main" id="{4F692449-B494-B3CF-3AED-98E950DA9603}"/>
              </a:ext>
            </a:extLst>
          </p:cNvPr>
          <p:cNvSpPr/>
          <p:nvPr/>
        </p:nvSpPr>
        <p:spPr>
          <a:xfrm rot="17477804" flipH="1">
            <a:off x="184827" y="-2099422"/>
            <a:ext cx="4127560" cy="2653629"/>
          </a:xfrm>
          <a:prstGeom prst="circularArrow">
            <a:avLst>
              <a:gd name="adj1" fmla="val 14071"/>
              <a:gd name="adj2" fmla="val 1153532"/>
              <a:gd name="adj3" fmla="val 21455312"/>
              <a:gd name="adj4" fmla="val 12794236"/>
              <a:gd name="adj5" fmla="val 16404"/>
            </a:avLst>
          </a:prstGeom>
          <a:solidFill>
            <a:srgbClr val="FAE0A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110" name="Grafikk 109" descr="Kvinne som sitter på knær">
            <a:extLst>
              <a:ext uri="{FF2B5EF4-FFF2-40B4-BE49-F238E27FC236}">
                <a16:creationId xmlns:a16="http://schemas.microsoft.com/office/drawing/2014/main" id="{CA026B23-9886-3259-C6B1-63939983D32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438630">
            <a:off x="3074896" y="4569187"/>
            <a:ext cx="1518227" cy="1778933"/>
          </a:xfrm>
          <a:prstGeom prst="rect">
            <a:avLst/>
          </a:prstGeom>
        </p:spPr>
      </p:pic>
      <p:pic>
        <p:nvPicPr>
          <p:cNvPr id="111" name="Grafikk 110" descr="Eldre mann med sideburns">
            <a:extLst>
              <a:ext uri="{FF2B5EF4-FFF2-40B4-BE49-F238E27FC236}">
                <a16:creationId xmlns:a16="http://schemas.microsoft.com/office/drawing/2014/main" id="{56ED190E-32AF-1F21-9463-7BDDF42F6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1257">
            <a:off x="3595540" y="4117880"/>
            <a:ext cx="664030" cy="664030"/>
          </a:xfrm>
          <a:prstGeom prst="rect">
            <a:avLst/>
          </a:prstGeom>
        </p:spPr>
      </p:pic>
      <p:pic>
        <p:nvPicPr>
          <p:cNvPr id="138" name="Bilde 137" descr="Et bilde som inneholder himmel, konstruksjon, hall, arkitektur&#10;&#10;Automatisk generert beskrivelse">
            <a:extLst>
              <a:ext uri="{FF2B5EF4-FFF2-40B4-BE49-F238E27FC236}">
                <a16:creationId xmlns:a16="http://schemas.microsoft.com/office/drawing/2014/main" id="{35CE78EE-968E-ED61-6471-62F2B2A1CE3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647" y="-8223609"/>
            <a:ext cx="12192000" cy="18288000"/>
          </a:xfrm>
          <a:prstGeom prst="rect">
            <a:avLst/>
          </a:prstGeom>
        </p:spPr>
      </p:pic>
      <p:sp>
        <p:nvSpPr>
          <p:cNvPr id="139" name="TekstSylinder 138">
            <a:extLst>
              <a:ext uri="{FF2B5EF4-FFF2-40B4-BE49-F238E27FC236}">
                <a16:creationId xmlns:a16="http://schemas.microsoft.com/office/drawing/2014/main" id="{049993BB-FB80-5971-BEE9-1276325F5B8B}"/>
              </a:ext>
            </a:extLst>
          </p:cNvPr>
          <p:cNvSpPr txBox="1"/>
          <p:nvPr/>
        </p:nvSpPr>
        <p:spPr>
          <a:xfrm>
            <a:off x="45663147" y="920391"/>
            <a:ext cx="3517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Abraham </a:t>
            </a:r>
            <a:r>
              <a:rPr lang="nb-NO" sz="3200" dirty="0" err="1">
                <a:solidFill>
                  <a:schemeClr val="bg1"/>
                </a:solidFill>
              </a:rPr>
              <a:t>Maslow</a:t>
            </a:r>
            <a:endParaRPr lang="nb-NO" sz="3200" dirty="0">
              <a:solidFill>
                <a:schemeClr val="bg1"/>
              </a:solidFill>
            </a:endParaRPr>
          </a:p>
          <a:p>
            <a:r>
              <a:rPr lang="nb-NO" sz="3200" dirty="0">
                <a:solidFill>
                  <a:schemeClr val="bg1"/>
                </a:solidFill>
              </a:rPr>
              <a:t>behovspyramide</a:t>
            </a:r>
          </a:p>
        </p:txBody>
      </p:sp>
      <p:pic>
        <p:nvPicPr>
          <p:cNvPr id="140" name="Bilde 139" descr="Et bilde som inneholder tekst, skjermbilde, Font, triangel&#10;&#10;Automatisk generert beskrivelse">
            <a:extLst>
              <a:ext uri="{FF2B5EF4-FFF2-40B4-BE49-F238E27FC236}">
                <a16:creationId xmlns:a16="http://schemas.microsoft.com/office/drawing/2014/main" id="{F31384DD-11E2-4B78-99B0-A9FEA71A2913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42"/>
          <a:stretch/>
        </p:blipFill>
        <p:spPr>
          <a:xfrm>
            <a:off x="18544787" y="5439709"/>
            <a:ext cx="12192000" cy="1704740"/>
          </a:xfrm>
          <a:prstGeom prst="rect">
            <a:avLst/>
          </a:prstGeom>
        </p:spPr>
      </p:pic>
      <p:sp>
        <p:nvSpPr>
          <p:cNvPr id="141" name="Grafikk 2" descr="Lukk med heldekkende fyll">
            <a:extLst>
              <a:ext uri="{FF2B5EF4-FFF2-40B4-BE49-F238E27FC236}">
                <a16:creationId xmlns:a16="http://schemas.microsoft.com/office/drawing/2014/main" id="{C51EEFBE-06DC-BDA4-8D7D-EDA1853F94CC}"/>
              </a:ext>
            </a:extLst>
          </p:cNvPr>
          <p:cNvSpPr/>
          <p:nvPr/>
        </p:nvSpPr>
        <p:spPr>
          <a:xfrm>
            <a:off x="19701742" y="5454423"/>
            <a:ext cx="1262187" cy="991180"/>
          </a:xfrm>
          <a:custGeom>
            <a:avLst/>
            <a:gdLst>
              <a:gd name="connsiteX0" fmla="*/ 674370 w 674370"/>
              <a:gd name="connsiteY0" fmla="*/ 80963 h 674370"/>
              <a:gd name="connsiteX1" fmla="*/ 593408 w 674370"/>
              <a:gd name="connsiteY1" fmla="*/ 0 h 674370"/>
              <a:gd name="connsiteX2" fmla="*/ 337185 w 674370"/>
              <a:gd name="connsiteY2" fmla="*/ 256223 h 674370"/>
              <a:gd name="connsiteX3" fmla="*/ 80963 w 674370"/>
              <a:gd name="connsiteY3" fmla="*/ 0 h 674370"/>
              <a:gd name="connsiteX4" fmla="*/ 0 w 674370"/>
              <a:gd name="connsiteY4" fmla="*/ 80963 h 674370"/>
              <a:gd name="connsiteX5" fmla="*/ 256223 w 674370"/>
              <a:gd name="connsiteY5" fmla="*/ 337185 h 674370"/>
              <a:gd name="connsiteX6" fmla="*/ 0 w 674370"/>
              <a:gd name="connsiteY6" fmla="*/ 593408 h 674370"/>
              <a:gd name="connsiteX7" fmla="*/ 80963 w 674370"/>
              <a:gd name="connsiteY7" fmla="*/ 674370 h 674370"/>
              <a:gd name="connsiteX8" fmla="*/ 337185 w 674370"/>
              <a:gd name="connsiteY8" fmla="*/ 418148 h 674370"/>
              <a:gd name="connsiteX9" fmla="*/ 593408 w 674370"/>
              <a:gd name="connsiteY9" fmla="*/ 674370 h 674370"/>
              <a:gd name="connsiteX10" fmla="*/ 674370 w 674370"/>
              <a:gd name="connsiteY10" fmla="*/ 593408 h 674370"/>
              <a:gd name="connsiteX11" fmla="*/ 418148 w 674370"/>
              <a:gd name="connsiteY11" fmla="*/ 337185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4370" h="674370">
                <a:moveTo>
                  <a:pt x="674370" y="80963"/>
                </a:moveTo>
                <a:lnTo>
                  <a:pt x="593408" y="0"/>
                </a:lnTo>
                <a:lnTo>
                  <a:pt x="337185" y="256223"/>
                </a:lnTo>
                <a:lnTo>
                  <a:pt x="80963" y="0"/>
                </a:lnTo>
                <a:lnTo>
                  <a:pt x="0" y="80963"/>
                </a:lnTo>
                <a:lnTo>
                  <a:pt x="256223" y="337185"/>
                </a:lnTo>
                <a:lnTo>
                  <a:pt x="0" y="593408"/>
                </a:lnTo>
                <a:lnTo>
                  <a:pt x="80963" y="674370"/>
                </a:lnTo>
                <a:lnTo>
                  <a:pt x="337185" y="418148"/>
                </a:lnTo>
                <a:lnTo>
                  <a:pt x="593408" y="674370"/>
                </a:lnTo>
                <a:lnTo>
                  <a:pt x="674370" y="593408"/>
                </a:lnTo>
                <a:lnTo>
                  <a:pt x="418148" y="337185"/>
                </a:lnTo>
                <a:close/>
              </a:path>
            </a:pathLst>
          </a:custGeom>
          <a:solidFill>
            <a:srgbClr val="FAAE06"/>
          </a:solidFill>
          <a:ln w="28575" cap="flat">
            <a:solidFill>
              <a:srgbClr val="104A64"/>
            </a:solidFill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142" name="Bilde 141" descr="Et bilde som inneholder tekst, skjermbilde, Font, triangel&#10;&#10;Automatisk generert beskrivelse">
            <a:extLst>
              <a:ext uri="{FF2B5EF4-FFF2-40B4-BE49-F238E27FC236}">
                <a16:creationId xmlns:a16="http://schemas.microsoft.com/office/drawing/2014/main" id="{469D2DEC-40F0-7466-8BD8-B97A1E8E723E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83" b="24857"/>
          <a:stretch/>
        </p:blipFill>
        <p:spPr>
          <a:xfrm>
            <a:off x="24203182" y="4592081"/>
            <a:ext cx="12192000" cy="847628"/>
          </a:xfrm>
          <a:prstGeom prst="rect">
            <a:avLst/>
          </a:prstGeom>
        </p:spPr>
      </p:pic>
      <p:pic>
        <p:nvPicPr>
          <p:cNvPr id="143" name="Bilde 142" descr="Et bilde som inneholder tekst, skjermbilde, Font, triangel&#10;&#10;Automatisk generert beskrivelse">
            <a:extLst>
              <a:ext uri="{FF2B5EF4-FFF2-40B4-BE49-F238E27FC236}">
                <a16:creationId xmlns:a16="http://schemas.microsoft.com/office/drawing/2014/main" id="{C7F8C2F3-5A5B-3A35-B066-39112BBD818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7" b="37217"/>
          <a:stretch/>
        </p:blipFill>
        <p:spPr>
          <a:xfrm>
            <a:off x="28862887" y="3750833"/>
            <a:ext cx="12192000" cy="841248"/>
          </a:xfrm>
          <a:prstGeom prst="rect">
            <a:avLst/>
          </a:prstGeom>
        </p:spPr>
      </p:pic>
      <p:sp>
        <p:nvSpPr>
          <p:cNvPr id="144" name="Grafikk 2" descr="Lukk med heldekkende fyll">
            <a:extLst>
              <a:ext uri="{FF2B5EF4-FFF2-40B4-BE49-F238E27FC236}">
                <a16:creationId xmlns:a16="http://schemas.microsoft.com/office/drawing/2014/main" id="{8E3A899F-F183-2ED6-5837-49DDBF5176EA}"/>
              </a:ext>
            </a:extLst>
          </p:cNvPr>
          <p:cNvSpPr/>
          <p:nvPr/>
        </p:nvSpPr>
        <p:spPr>
          <a:xfrm>
            <a:off x="19701743" y="4577367"/>
            <a:ext cx="1262187" cy="991180"/>
          </a:xfrm>
          <a:custGeom>
            <a:avLst/>
            <a:gdLst>
              <a:gd name="connsiteX0" fmla="*/ 674370 w 674370"/>
              <a:gd name="connsiteY0" fmla="*/ 80963 h 674370"/>
              <a:gd name="connsiteX1" fmla="*/ 593408 w 674370"/>
              <a:gd name="connsiteY1" fmla="*/ 0 h 674370"/>
              <a:gd name="connsiteX2" fmla="*/ 337185 w 674370"/>
              <a:gd name="connsiteY2" fmla="*/ 256223 h 674370"/>
              <a:gd name="connsiteX3" fmla="*/ 80963 w 674370"/>
              <a:gd name="connsiteY3" fmla="*/ 0 h 674370"/>
              <a:gd name="connsiteX4" fmla="*/ 0 w 674370"/>
              <a:gd name="connsiteY4" fmla="*/ 80963 h 674370"/>
              <a:gd name="connsiteX5" fmla="*/ 256223 w 674370"/>
              <a:gd name="connsiteY5" fmla="*/ 337185 h 674370"/>
              <a:gd name="connsiteX6" fmla="*/ 0 w 674370"/>
              <a:gd name="connsiteY6" fmla="*/ 593408 h 674370"/>
              <a:gd name="connsiteX7" fmla="*/ 80963 w 674370"/>
              <a:gd name="connsiteY7" fmla="*/ 674370 h 674370"/>
              <a:gd name="connsiteX8" fmla="*/ 337185 w 674370"/>
              <a:gd name="connsiteY8" fmla="*/ 418148 h 674370"/>
              <a:gd name="connsiteX9" fmla="*/ 593408 w 674370"/>
              <a:gd name="connsiteY9" fmla="*/ 674370 h 674370"/>
              <a:gd name="connsiteX10" fmla="*/ 674370 w 674370"/>
              <a:gd name="connsiteY10" fmla="*/ 593408 h 674370"/>
              <a:gd name="connsiteX11" fmla="*/ 418148 w 674370"/>
              <a:gd name="connsiteY11" fmla="*/ 337185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4370" h="674370">
                <a:moveTo>
                  <a:pt x="674370" y="80963"/>
                </a:moveTo>
                <a:lnTo>
                  <a:pt x="593408" y="0"/>
                </a:lnTo>
                <a:lnTo>
                  <a:pt x="337185" y="256223"/>
                </a:lnTo>
                <a:lnTo>
                  <a:pt x="80963" y="0"/>
                </a:lnTo>
                <a:lnTo>
                  <a:pt x="0" y="80963"/>
                </a:lnTo>
                <a:lnTo>
                  <a:pt x="256223" y="337185"/>
                </a:lnTo>
                <a:lnTo>
                  <a:pt x="0" y="593408"/>
                </a:lnTo>
                <a:lnTo>
                  <a:pt x="80963" y="674370"/>
                </a:lnTo>
                <a:lnTo>
                  <a:pt x="337185" y="418148"/>
                </a:lnTo>
                <a:lnTo>
                  <a:pt x="593408" y="674370"/>
                </a:lnTo>
                <a:lnTo>
                  <a:pt x="674370" y="593408"/>
                </a:lnTo>
                <a:lnTo>
                  <a:pt x="418148" y="337185"/>
                </a:lnTo>
                <a:close/>
              </a:path>
            </a:pathLst>
          </a:custGeom>
          <a:solidFill>
            <a:srgbClr val="FAAE06"/>
          </a:solidFill>
          <a:ln w="28575" cap="flat">
            <a:solidFill>
              <a:srgbClr val="104A64"/>
            </a:solidFill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145" name="Bilde 144" descr="Et bilde som inneholder tekst, skjermbilde, Font, triangel&#10;&#10;Automatisk generert beskrivelse">
            <a:extLst>
              <a:ext uri="{FF2B5EF4-FFF2-40B4-BE49-F238E27FC236}">
                <a16:creationId xmlns:a16="http://schemas.microsoft.com/office/drawing/2014/main" id="{5C29B1E4-67A5-D141-6335-4B091A87BDBB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0" b="49260"/>
          <a:stretch/>
        </p:blipFill>
        <p:spPr>
          <a:xfrm>
            <a:off x="32561325" y="2918577"/>
            <a:ext cx="12192000" cy="847629"/>
          </a:xfrm>
          <a:prstGeom prst="rect">
            <a:avLst/>
          </a:prstGeom>
        </p:spPr>
      </p:pic>
      <p:pic>
        <p:nvPicPr>
          <p:cNvPr id="146" name="Bilde 145" descr="Et bilde som inneholder tekst, skjermbilde, Font, triangel&#10;&#10;Automatisk generert beskrivelse">
            <a:extLst>
              <a:ext uri="{FF2B5EF4-FFF2-40B4-BE49-F238E27FC236}">
                <a16:creationId xmlns:a16="http://schemas.microsoft.com/office/drawing/2014/main" id="{A4F6FB53-5BA9-F2F3-85A7-E40FC441C7A7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20"/>
          <a:stretch/>
        </p:blipFill>
        <p:spPr>
          <a:xfrm>
            <a:off x="35307806" y="286449"/>
            <a:ext cx="12192000" cy="2632128"/>
          </a:xfrm>
          <a:prstGeom prst="rect">
            <a:avLst/>
          </a:prstGeom>
        </p:spPr>
      </p:pic>
      <p:sp>
        <p:nvSpPr>
          <p:cNvPr id="147" name="Grafikk 2" descr="Lukk med heldekkende fyll">
            <a:extLst>
              <a:ext uri="{FF2B5EF4-FFF2-40B4-BE49-F238E27FC236}">
                <a16:creationId xmlns:a16="http://schemas.microsoft.com/office/drawing/2014/main" id="{375FA3BC-D76A-E2B9-DEE8-F7E3BBF461CB}"/>
              </a:ext>
            </a:extLst>
          </p:cNvPr>
          <p:cNvSpPr/>
          <p:nvPr/>
        </p:nvSpPr>
        <p:spPr>
          <a:xfrm>
            <a:off x="19701743" y="3693029"/>
            <a:ext cx="1262187" cy="991180"/>
          </a:xfrm>
          <a:custGeom>
            <a:avLst/>
            <a:gdLst>
              <a:gd name="connsiteX0" fmla="*/ 674370 w 674370"/>
              <a:gd name="connsiteY0" fmla="*/ 80963 h 674370"/>
              <a:gd name="connsiteX1" fmla="*/ 593408 w 674370"/>
              <a:gd name="connsiteY1" fmla="*/ 0 h 674370"/>
              <a:gd name="connsiteX2" fmla="*/ 337185 w 674370"/>
              <a:gd name="connsiteY2" fmla="*/ 256223 h 674370"/>
              <a:gd name="connsiteX3" fmla="*/ 80963 w 674370"/>
              <a:gd name="connsiteY3" fmla="*/ 0 h 674370"/>
              <a:gd name="connsiteX4" fmla="*/ 0 w 674370"/>
              <a:gd name="connsiteY4" fmla="*/ 80963 h 674370"/>
              <a:gd name="connsiteX5" fmla="*/ 256223 w 674370"/>
              <a:gd name="connsiteY5" fmla="*/ 337185 h 674370"/>
              <a:gd name="connsiteX6" fmla="*/ 0 w 674370"/>
              <a:gd name="connsiteY6" fmla="*/ 593408 h 674370"/>
              <a:gd name="connsiteX7" fmla="*/ 80963 w 674370"/>
              <a:gd name="connsiteY7" fmla="*/ 674370 h 674370"/>
              <a:gd name="connsiteX8" fmla="*/ 337185 w 674370"/>
              <a:gd name="connsiteY8" fmla="*/ 418148 h 674370"/>
              <a:gd name="connsiteX9" fmla="*/ 593408 w 674370"/>
              <a:gd name="connsiteY9" fmla="*/ 674370 h 674370"/>
              <a:gd name="connsiteX10" fmla="*/ 674370 w 674370"/>
              <a:gd name="connsiteY10" fmla="*/ 593408 h 674370"/>
              <a:gd name="connsiteX11" fmla="*/ 418148 w 674370"/>
              <a:gd name="connsiteY11" fmla="*/ 337185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4370" h="674370">
                <a:moveTo>
                  <a:pt x="674370" y="80963"/>
                </a:moveTo>
                <a:lnTo>
                  <a:pt x="593408" y="0"/>
                </a:lnTo>
                <a:lnTo>
                  <a:pt x="337185" y="256223"/>
                </a:lnTo>
                <a:lnTo>
                  <a:pt x="80963" y="0"/>
                </a:lnTo>
                <a:lnTo>
                  <a:pt x="0" y="80963"/>
                </a:lnTo>
                <a:lnTo>
                  <a:pt x="256223" y="337185"/>
                </a:lnTo>
                <a:lnTo>
                  <a:pt x="0" y="593408"/>
                </a:lnTo>
                <a:lnTo>
                  <a:pt x="80963" y="674370"/>
                </a:lnTo>
                <a:lnTo>
                  <a:pt x="337185" y="418148"/>
                </a:lnTo>
                <a:lnTo>
                  <a:pt x="593408" y="674370"/>
                </a:lnTo>
                <a:lnTo>
                  <a:pt x="674370" y="593408"/>
                </a:lnTo>
                <a:lnTo>
                  <a:pt x="418148" y="337185"/>
                </a:lnTo>
                <a:close/>
              </a:path>
            </a:pathLst>
          </a:custGeom>
          <a:solidFill>
            <a:srgbClr val="FAAE06"/>
          </a:solidFill>
          <a:ln w="28575" cap="flat">
            <a:solidFill>
              <a:srgbClr val="104A64"/>
            </a:solidFill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48" name="Grafikk 2" descr="Lukk med heldekkende fyll">
            <a:extLst>
              <a:ext uri="{FF2B5EF4-FFF2-40B4-BE49-F238E27FC236}">
                <a16:creationId xmlns:a16="http://schemas.microsoft.com/office/drawing/2014/main" id="{FE049EDC-E829-B284-C782-A2CC81728E00}"/>
              </a:ext>
            </a:extLst>
          </p:cNvPr>
          <p:cNvSpPr/>
          <p:nvPr/>
        </p:nvSpPr>
        <p:spPr>
          <a:xfrm>
            <a:off x="19701743" y="2850969"/>
            <a:ext cx="1262187" cy="991180"/>
          </a:xfrm>
          <a:custGeom>
            <a:avLst/>
            <a:gdLst>
              <a:gd name="connsiteX0" fmla="*/ 674370 w 674370"/>
              <a:gd name="connsiteY0" fmla="*/ 80963 h 674370"/>
              <a:gd name="connsiteX1" fmla="*/ 593408 w 674370"/>
              <a:gd name="connsiteY1" fmla="*/ 0 h 674370"/>
              <a:gd name="connsiteX2" fmla="*/ 337185 w 674370"/>
              <a:gd name="connsiteY2" fmla="*/ 256223 h 674370"/>
              <a:gd name="connsiteX3" fmla="*/ 80963 w 674370"/>
              <a:gd name="connsiteY3" fmla="*/ 0 h 674370"/>
              <a:gd name="connsiteX4" fmla="*/ 0 w 674370"/>
              <a:gd name="connsiteY4" fmla="*/ 80963 h 674370"/>
              <a:gd name="connsiteX5" fmla="*/ 256223 w 674370"/>
              <a:gd name="connsiteY5" fmla="*/ 337185 h 674370"/>
              <a:gd name="connsiteX6" fmla="*/ 0 w 674370"/>
              <a:gd name="connsiteY6" fmla="*/ 593408 h 674370"/>
              <a:gd name="connsiteX7" fmla="*/ 80963 w 674370"/>
              <a:gd name="connsiteY7" fmla="*/ 674370 h 674370"/>
              <a:gd name="connsiteX8" fmla="*/ 337185 w 674370"/>
              <a:gd name="connsiteY8" fmla="*/ 418148 h 674370"/>
              <a:gd name="connsiteX9" fmla="*/ 593408 w 674370"/>
              <a:gd name="connsiteY9" fmla="*/ 674370 h 674370"/>
              <a:gd name="connsiteX10" fmla="*/ 674370 w 674370"/>
              <a:gd name="connsiteY10" fmla="*/ 593408 h 674370"/>
              <a:gd name="connsiteX11" fmla="*/ 418148 w 674370"/>
              <a:gd name="connsiteY11" fmla="*/ 337185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4370" h="674370">
                <a:moveTo>
                  <a:pt x="674370" y="80963"/>
                </a:moveTo>
                <a:lnTo>
                  <a:pt x="593408" y="0"/>
                </a:lnTo>
                <a:lnTo>
                  <a:pt x="337185" y="256223"/>
                </a:lnTo>
                <a:lnTo>
                  <a:pt x="80963" y="0"/>
                </a:lnTo>
                <a:lnTo>
                  <a:pt x="0" y="80963"/>
                </a:lnTo>
                <a:lnTo>
                  <a:pt x="256223" y="337185"/>
                </a:lnTo>
                <a:lnTo>
                  <a:pt x="0" y="593408"/>
                </a:lnTo>
                <a:lnTo>
                  <a:pt x="80963" y="674370"/>
                </a:lnTo>
                <a:lnTo>
                  <a:pt x="337185" y="418148"/>
                </a:lnTo>
                <a:lnTo>
                  <a:pt x="593408" y="674370"/>
                </a:lnTo>
                <a:lnTo>
                  <a:pt x="674370" y="593408"/>
                </a:lnTo>
                <a:lnTo>
                  <a:pt x="418148" y="337185"/>
                </a:lnTo>
                <a:close/>
              </a:path>
            </a:pathLst>
          </a:custGeom>
          <a:solidFill>
            <a:srgbClr val="FAAE06"/>
          </a:solidFill>
          <a:ln w="28575" cap="flat">
            <a:solidFill>
              <a:srgbClr val="104A64"/>
            </a:solidFill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149" name="Grafikk 148" descr="Gråtende ansikt med Gledestårer">
            <a:extLst>
              <a:ext uri="{FF2B5EF4-FFF2-40B4-BE49-F238E27FC236}">
                <a16:creationId xmlns:a16="http://schemas.microsoft.com/office/drawing/2014/main" id="{B69A243C-2EFB-D3E0-5680-87CA765CA5F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 rot="345954">
            <a:off x="3841554" y="4423181"/>
            <a:ext cx="353885" cy="337033"/>
          </a:xfrm>
          <a:prstGeom prst="rect">
            <a:avLst/>
          </a:prstGeom>
        </p:spPr>
      </p:pic>
      <p:sp>
        <p:nvSpPr>
          <p:cNvPr id="150" name="Frihåndsform: figur 149">
            <a:extLst>
              <a:ext uri="{FF2B5EF4-FFF2-40B4-BE49-F238E27FC236}">
                <a16:creationId xmlns:a16="http://schemas.microsoft.com/office/drawing/2014/main" id="{2A9CE15F-7CB4-3C3A-0F79-F7360E69415E}"/>
              </a:ext>
            </a:extLst>
          </p:cNvPr>
          <p:cNvSpPr/>
          <p:nvPr/>
        </p:nvSpPr>
        <p:spPr>
          <a:xfrm>
            <a:off x="6907598" y="-4345662"/>
            <a:ext cx="225112" cy="480266"/>
          </a:xfrm>
          <a:custGeom>
            <a:avLst/>
            <a:gdLst>
              <a:gd name="connsiteX0" fmla="*/ 0 w 230588"/>
              <a:gd name="connsiteY0" fmla="*/ 0 h 360581"/>
              <a:gd name="connsiteX1" fmla="*/ 23854 w 230588"/>
              <a:gd name="connsiteY1" fmla="*/ 39757 h 360581"/>
              <a:gd name="connsiteX2" fmla="*/ 31805 w 230588"/>
              <a:gd name="connsiteY2" fmla="*/ 159026 h 360581"/>
              <a:gd name="connsiteX3" fmla="*/ 47708 w 230588"/>
              <a:gd name="connsiteY3" fmla="*/ 222637 h 360581"/>
              <a:gd name="connsiteX4" fmla="*/ 55659 w 230588"/>
              <a:gd name="connsiteY4" fmla="*/ 246491 h 360581"/>
              <a:gd name="connsiteX5" fmla="*/ 71562 w 230588"/>
              <a:gd name="connsiteY5" fmla="*/ 270345 h 360581"/>
              <a:gd name="connsiteX6" fmla="*/ 111318 w 230588"/>
              <a:gd name="connsiteY6" fmla="*/ 333955 h 360581"/>
              <a:gd name="connsiteX7" fmla="*/ 135172 w 230588"/>
              <a:gd name="connsiteY7" fmla="*/ 357809 h 360581"/>
              <a:gd name="connsiteX8" fmla="*/ 230588 w 230588"/>
              <a:gd name="connsiteY8" fmla="*/ 357809 h 36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588" h="360581">
                <a:moveTo>
                  <a:pt x="0" y="0"/>
                </a:moveTo>
                <a:cubicBezTo>
                  <a:pt x="7951" y="13252"/>
                  <a:pt x="20823" y="24602"/>
                  <a:pt x="23854" y="39757"/>
                </a:cubicBezTo>
                <a:cubicBezTo>
                  <a:pt x="31668" y="78828"/>
                  <a:pt x="26652" y="119516"/>
                  <a:pt x="31805" y="159026"/>
                </a:cubicBezTo>
                <a:cubicBezTo>
                  <a:pt x="34632" y="180699"/>
                  <a:pt x="40797" y="201902"/>
                  <a:pt x="47708" y="222637"/>
                </a:cubicBezTo>
                <a:cubicBezTo>
                  <a:pt x="50358" y="230588"/>
                  <a:pt x="51911" y="238994"/>
                  <a:pt x="55659" y="246491"/>
                </a:cubicBezTo>
                <a:cubicBezTo>
                  <a:pt x="59933" y="255038"/>
                  <a:pt x="66261" y="262394"/>
                  <a:pt x="71562" y="270345"/>
                </a:cubicBezTo>
                <a:cubicBezTo>
                  <a:pt x="83236" y="328715"/>
                  <a:pt x="67599" y="296482"/>
                  <a:pt x="111318" y="333955"/>
                </a:cubicBezTo>
                <a:cubicBezTo>
                  <a:pt x="119856" y="341273"/>
                  <a:pt x="124145" y="355604"/>
                  <a:pt x="135172" y="357809"/>
                </a:cubicBezTo>
                <a:cubicBezTo>
                  <a:pt x="166360" y="364047"/>
                  <a:pt x="198783" y="357809"/>
                  <a:pt x="230588" y="357809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068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ECF0F-E20C-F760-02FB-12581F6A3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bilderamme, Rektangel, ramme, kunst&#10;&#10;Automatisk generert beskrivelse">
            <a:extLst>
              <a:ext uri="{FF2B5EF4-FFF2-40B4-BE49-F238E27FC236}">
                <a16:creationId xmlns:a16="http://schemas.microsoft.com/office/drawing/2014/main" id="{5E9A6C7C-F19A-167A-D904-0E81E0E60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3631" y="-25048665"/>
            <a:ext cx="19102714" cy="48724462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8C34625-58B8-A8D8-4EF4-E69206278225}"/>
              </a:ext>
            </a:extLst>
          </p:cNvPr>
          <p:cNvSpPr/>
          <p:nvPr/>
        </p:nvSpPr>
        <p:spPr>
          <a:xfrm>
            <a:off x="-66768" y="-8365726"/>
            <a:ext cx="22534879" cy="15085287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Bilde 7" descr="Et bilde som inneholder himmel, konstruksjon, hall, arkitektur&#10;&#10;Automatisk generert beskrivelse">
            <a:extLst>
              <a:ext uri="{FF2B5EF4-FFF2-40B4-BE49-F238E27FC236}">
                <a16:creationId xmlns:a16="http://schemas.microsoft.com/office/drawing/2014/main" id="{71CC0C65-1F30-8968-4D97-26511C88C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1978"/>
            <a:ext cx="12192000" cy="18288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9C7DE5E-DCF6-4CF1-8C68-827736CA66D3}"/>
              </a:ext>
            </a:extLst>
          </p:cNvPr>
          <p:cNvSpPr txBox="1"/>
          <p:nvPr/>
        </p:nvSpPr>
        <p:spPr>
          <a:xfrm>
            <a:off x="8203613" y="882022"/>
            <a:ext cx="3517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Abraham </a:t>
            </a:r>
            <a:r>
              <a:rPr lang="nb-NO" sz="3200" dirty="0" err="1">
                <a:solidFill>
                  <a:schemeClr val="bg1"/>
                </a:solidFill>
              </a:rPr>
              <a:t>Maslow</a:t>
            </a:r>
            <a:endParaRPr lang="nb-NO" sz="3200" dirty="0">
              <a:solidFill>
                <a:schemeClr val="bg1"/>
              </a:solidFill>
            </a:endParaRPr>
          </a:p>
          <a:p>
            <a:r>
              <a:rPr lang="nb-NO" sz="3200" dirty="0">
                <a:solidFill>
                  <a:schemeClr val="bg1"/>
                </a:solidFill>
              </a:rPr>
              <a:t>behovspyramide</a:t>
            </a:r>
          </a:p>
        </p:txBody>
      </p:sp>
      <p:pic>
        <p:nvPicPr>
          <p:cNvPr id="10" name="Bilde 9" descr="Et bilde som inneholder tekst, skjermbilde, Font, triangel&#10;&#10;Automatisk generert beskrivelse">
            <a:extLst>
              <a:ext uri="{FF2B5EF4-FFF2-40B4-BE49-F238E27FC236}">
                <a16:creationId xmlns:a16="http://schemas.microsoft.com/office/drawing/2014/main" id="{753631C5-7E73-FD13-8317-F330B812FB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42"/>
          <a:stretch/>
        </p:blipFill>
        <p:spPr>
          <a:xfrm>
            <a:off x="-357810" y="5401340"/>
            <a:ext cx="12192000" cy="1704740"/>
          </a:xfrm>
          <a:prstGeom prst="rect">
            <a:avLst/>
          </a:prstGeom>
        </p:spPr>
      </p:pic>
      <p:sp>
        <p:nvSpPr>
          <p:cNvPr id="4" name="Grafikk 2" descr="Lukk med heldekkende fyll">
            <a:extLst>
              <a:ext uri="{FF2B5EF4-FFF2-40B4-BE49-F238E27FC236}">
                <a16:creationId xmlns:a16="http://schemas.microsoft.com/office/drawing/2014/main" id="{58525BA8-E099-B747-40BE-D8FBBE54BCAE}"/>
              </a:ext>
            </a:extLst>
          </p:cNvPr>
          <p:cNvSpPr/>
          <p:nvPr/>
        </p:nvSpPr>
        <p:spPr>
          <a:xfrm>
            <a:off x="5107095" y="5416054"/>
            <a:ext cx="1262187" cy="991180"/>
          </a:xfrm>
          <a:custGeom>
            <a:avLst/>
            <a:gdLst>
              <a:gd name="connsiteX0" fmla="*/ 674370 w 674370"/>
              <a:gd name="connsiteY0" fmla="*/ 80963 h 674370"/>
              <a:gd name="connsiteX1" fmla="*/ 593408 w 674370"/>
              <a:gd name="connsiteY1" fmla="*/ 0 h 674370"/>
              <a:gd name="connsiteX2" fmla="*/ 337185 w 674370"/>
              <a:gd name="connsiteY2" fmla="*/ 256223 h 674370"/>
              <a:gd name="connsiteX3" fmla="*/ 80963 w 674370"/>
              <a:gd name="connsiteY3" fmla="*/ 0 h 674370"/>
              <a:gd name="connsiteX4" fmla="*/ 0 w 674370"/>
              <a:gd name="connsiteY4" fmla="*/ 80963 h 674370"/>
              <a:gd name="connsiteX5" fmla="*/ 256223 w 674370"/>
              <a:gd name="connsiteY5" fmla="*/ 337185 h 674370"/>
              <a:gd name="connsiteX6" fmla="*/ 0 w 674370"/>
              <a:gd name="connsiteY6" fmla="*/ 593408 h 674370"/>
              <a:gd name="connsiteX7" fmla="*/ 80963 w 674370"/>
              <a:gd name="connsiteY7" fmla="*/ 674370 h 674370"/>
              <a:gd name="connsiteX8" fmla="*/ 337185 w 674370"/>
              <a:gd name="connsiteY8" fmla="*/ 418148 h 674370"/>
              <a:gd name="connsiteX9" fmla="*/ 593408 w 674370"/>
              <a:gd name="connsiteY9" fmla="*/ 674370 h 674370"/>
              <a:gd name="connsiteX10" fmla="*/ 674370 w 674370"/>
              <a:gd name="connsiteY10" fmla="*/ 593408 h 674370"/>
              <a:gd name="connsiteX11" fmla="*/ 418148 w 674370"/>
              <a:gd name="connsiteY11" fmla="*/ 337185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4370" h="674370">
                <a:moveTo>
                  <a:pt x="674370" y="80963"/>
                </a:moveTo>
                <a:lnTo>
                  <a:pt x="593408" y="0"/>
                </a:lnTo>
                <a:lnTo>
                  <a:pt x="337185" y="256223"/>
                </a:lnTo>
                <a:lnTo>
                  <a:pt x="80963" y="0"/>
                </a:lnTo>
                <a:lnTo>
                  <a:pt x="0" y="80963"/>
                </a:lnTo>
                <a:lnTo>
                  <a:pt x="256223" y="337185"/>
                </a:lnTo>
                <a:lnTo>
                  <a:pt x="0" y="593408"/>
                </a:lnTo>
                <a:lnTo>
                  <a:pt x="80963" y="674370"/>
                </a:lnTo>
                <a:lnTo>
                  <a:pt x="337185" y="418148"/>
                </a:lnTo>
                <a:lnTo>
                  <a:pt x="593408" y="674370"/>
                </a:lnTo>
                <a:lnTo>
                  <a:pt x="674370" y="593408"/>
                </a:lnTo>
                <a:lnTo>
                  <a:pt x="418148" y="337185"/>
                </a:lnTo>
                <a:close/>
              </a:path>
            </a:pathLst>
          </a:custGeom>
          <a:solidFill>
            <a:srgbClr val="FAAE06"/>
          </a:solidFill>
          <a:ln w="28575" cap="flat">
            <a:solidFill>
              <a:srgbClr val="104A64"/>
            </a:solidFill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14" name="Bilde 13" descr="Et bilde som inneholder tekst, skjermbilde, Font, triangel&#10;&#10;Automatisk generert beskrivelse">
            <a:extLst>
              <a:ext uri="{FF2B5EF4-FFF2-40B4-BE49-F238E27FC236}">
                <a16:creationId xmlns:a16="http://schemas.microsoft.com/office/drawing/2014/main" id="{21D2D3AF-C337-4EA3-73C8-79A95EA0FF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83" b="24857"/>
          <a:stretch/>
        </p:blipFill>
        <p:spPr>
          <a:xfrm>
            <a:off x="-357810" y="4553712"/>
            <a:ext cx="12192000" cy="847628"/>
          </a:xfrm>
          <a:prstGeom prst="rect">
            <a:avLst/>
          </a:prstGeom>
        </p:spPr>
      </p:pic>
      <p:pic>
        <p:nvPicPr>
          <p:cNvPr id="15" name="Bilde 14" descr="Et bilde som inneholder tekst, skjermbilde, Font, triangel&#10;&#10;Automatisk generert beskrivelse">
            <a:extLst>
              <a:ext uri="{FF2B5EF4-FFF2-40B4-BE49-F238E27FC236}">
                <a16:creationId xmlns:a16="http://schemas.microsoft.com/office/drawing/2014/main" id="{24F58643-B990-C9B5-69B5-04A910C880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7" b="37217"/>
          <a:stretch/>
        </p:blipFill>
        <p:spPr>
          <a:xfrm>
            <a:off x="-357810" y="3712464"/>
            <a:ext cx="12192000" cy="841248"/>
          </a:xfrm>
          <a:prstGeom prst="rect">
            <a:avLst/>
          </a:prstGeom>
        </p:spPr>
      </p:pic>
      <p:sp>
        <p:nvSpPr>
          <p:cNvPr id="7" name="Grafikk 2" descr="Lukk med heldekkende fyll">
            <a:extLst>
              <a:ext uri="{FF2B5EF4-FFF2-40B4-BE49-F238E27FC236}">
                <a16:creationId xmlns:a16="http://schemas.microsoft.com/office/drawing/2014/main" id="{8933E505-B039-D925-E9DE-DD0D1387AE29}"/>
              </a:ext>
            </a:extLst>
          </p:cNvPr>
          <p:cNvSpPr/>
          <p:nvPr/>
        </p:nvSpPr>
        <p:spPr>
          <a:xfrm>
            <a:off x="5107096" y="4538998"/>
            <a:ext cx="1262187" cy="991180"/>
          </a:xfrm>
          <a:custGeom>
            <a:avLst/>
            <a:gdLst>
              <a:gd name="connsiteX0" fmla="*/ 674370 w 674370"/>
              <a:gd name="connsiteY0" fmla="*/ 80963 h 674370"/>
              <a:gd name="connsiteX1" fmla="*/ 593408 w 674370"/>
              <a:gd name="connsiteY1" fmla="*/ 0 h 674370"/>
              <a:gd name="connsiteX2" fmla="*/ 337185 w 674370"/>
              <a:gd name="connsiteY2" fmla="*/ 256223 h 674370"/>
              <a:gd name="connsiteX3" fmla="*/ 80963 w 674370"/>
              <a:gd name="connsiteY3" fmla="*/ 0 h 674370"/>
              <a:gd name="connsiteX4" fmla="*/ 0 w 674370"/>
              <a:gd name="connsiteY4" fmla="*/ 80963 h 674370"/>
              <a:gd name="connsiteX5" fmla="*/ 256223 w 674370"/>
              <a:gd name="connsiteY5" fmla="*/ 337185 h 674370"/>
              <a:gd name="connsiteX6" fmla="*/ 0 w 674370"/>
              <a:gd name="connsiteY6" fmla="*/ 593408 h 674370"/>
              <a:gd name="connsiteX7" fmla="*/ 80963 w 674370"/>
              <a:gd name="connsiteY7" fmla="*/ 674370 h 674370"/>
              <a:gd name="connsiteX8" fmla="*/ 337185 w 674370"/>
              <a:gd name="connsiteY8" fmla="*/ 418148 h 674370"/>
              <a:gd name="connsiteX9" fmla="*/ 593408 w 674370"/>
              <a:gd name="connsiteY9" fmla="*/ 674370 h 674370"/>
              <a:gd name="connsiteX10" fmla="*/ 674370 w 674370"/>
              <a:gd name="connsiteY10" fmla="*/ 593408 h 674370"/>
              <a:gd name="connsiteX11" fmla="*/ 418148 w 674370"/>
              <a:gd name="connsiteY11" fmla="*/ 337185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4370" h="674370">
                <a:moveTo>
                  <a:pt x="674370" y="80963"/>
                </a:moveTo>
                <a:lnTo>
                  <a:pt x="593408" y="0"/>
                </a:lnTo>
                <a:lnTo>
                  <a:pt x="337185" y="256223"/>
                </a:lnTo>
                <a:lnTo>
                  <a:pt x="80963" y="0"/>
                </a:lnTo>
                <a:lnTo>
                  <a:pt x="0" y="80963"/>
                </a:lnTo>
                <a:lnTo>
                  <a:pt x="256223" y="337185"/>
                </a:lnTo>
                <a:lnTo>
                  <a:pt x="0" y="593408"/>
                </a:lnTo>
                <a:lnTo>
                  <a:pt x="80963" y="674370"/>
                </a:lnTo>
                <a:lnTo>
                  <a:pt x="337185" y="418148"/>
                </a:lnTo>
                <a:lnTo>
                  <a:pt x="593408" y="674370"/>
                </a:lnTo>
                <a:lnTo>
                  <a:pt x="674370" y="593408"/>
                </a:lnTo>
                <a:lnTo>
                  <a:pt x="418148" y="337185"/>
                </a:lnTo>
                <a:close/>
              </a:path>
            </a:pathLst>
          </a:custGeom>
          <a:solidFill>
            <a:srgbClr val="FAAE06"/>
          </a:solidFill>
          <a:ln w="28575" cap="flat">
            <a:solidFill>
              <a:srgbClr val="104A64"/>
            </a:solidFill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16" name="Bilde 15" descr="Et bilde som inneholder tekst, skjermbilde, Font, triangel&#10;&#10;Automatisk generert beskrivelse">
            <a:extLst>
              <a:ext uri="{FF2B5EF4-FFF2-40B4-BE49-F238E27FC236}">
                <a16:creationId xmlns:a16="http://schemas.microsoft.com/office/drawing/2014/main" id="{69142382-0BD3-5A45-F3A3-7496823DF2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0" b="49260"/>
          <a:stretch/>
        </p:blipFill>
        <p:spPr>
          <a:xfrm>
            <a:off x="-357812" y="2880208"/>
            <a:ext cx="12192000" cy="847629"/>
          </a:xfrm>
          <a:prstGeom prst="rect">
            <a:avLst/>
          </a:prstGeom>
        </p:spPr>
      </p:pic>
      <p:pic>
        <p:nvPicPr>
          <p:cNvPr id="17" name="Bilde 16" descr="Et bilde som inneholder tekst, skjermbilde, Font, triangel&#10;&#10;Automatisk generert beskrivelse">
            <a:extLst>
              <a:ext uri="{FF2B5EF4-FFF2-40B4-BE49-F238E27FC236}">
                <a16:creationId xmlns:a16="http://schemas.microsoft.com/office/drawing/2014/main" id="{29AEB853-5C40-E49E-BB3E-D2A0E810DA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20"/>
          <a:stretch/>
        </p:blipFill>
        <p:spPr>
          <a:xfrm>
            <a:off x="-357810" y="248080"/>
            <a:ext cx="12192000" cy="2632128"/>
          </a:xfrm>
          <a:prstGeom prst="rect">
            <a:avLst/>
          </a:prstGeom>
        </p:spPr>
      </p:pic>
      <p:sp>
        <p:nvSpPr>
          <p:cNvPr id="9" name="Grafikk 2" descr="Lukk med heldekkende fyll">
            <a:extLst>
              <a:ext uri="{FF2B5EF4-FFF2-40B4-BE49-F238E27FC236}">
                <a16:creationId xmlns:a16="http://schemas.microsoft.com/office/drawing/2014/main" id="{06734874-51B0-A925-B0A5-F5702A26F0FE}"/>
              </a:ext>
            </a:extLst>
          </p:cNvPr>
          <p:cNvSpPr/>
          <p:nvPr/>
        </p:nvSpPr>
        <p:spPr>
          <a:xfrm>
            <a:off x="5107096" y="3654660"/>
            <a:ext cx="1262187" cy="991180"/>
          </a:xfrm>
          <a:custGeom>
            <a:avLst/>
            <a:gdLst>
              <a:gd name="connsiteX0" fmla="*/ 674370 w 674370"/>
              <a:gd name="connsiteY0" fmla="*/ 80963 h 674370"/>
              <a:gd name="connsiteX1" fmla="*/ 593408 w 674370"/>
              <a:gd name="connsiteY1" fmla="*/ 0 h 674370"/>
              <a:gd name="connsiteX2" fmla="*/ 337185 w 674370"/>
              <a:gd name="connsiteY2" fmla="*/ 256223 h 674370"/>
              <a:gd name="connsiteX3" fmla="*/ 80963 w 674370"/>
              <a:gd name="connsiteY3" fmla="*/ 0 h 674370"/>
              <a:gd name="connsiteX4" fmla="*/ 0 w 674370"/>
              <a:gd name="connsiteY4" fmla="*/ 80963 h 674370"/>
              <a:gd name="connsiteX5" fmla="*/ 256223 w 674370"/>
              <a:gd name="connsiteY5" fmla="*/ 337185 h 674370"/>
              <a:gd name="connsiteX6" fmla="*/ 0 w 674370"/>
              <a:gd name="connsiteY6" fmla="*/ 593408 h 674370"/>
              <a:gd name="connsiteX7" fmla="*/ 80963 w 674370"/>
              <a:gd name="connsiteY7" fmla="*/ 674370 h 674370"/>
              <a:gd name="connsiteX8" fmla="*/ 337185 w 674370"/>
              <a:gd name="connsiteY8" fmla="*/ 418148 h 674370"/>
              <a:gd name="connsiteX9" fmla="*/ 593408 w 674370"/>
              <a:gd name="connsiteY9" fmla="*/ 674370 h 674370"/>
              <a:gd name="connsiteX10" fmla="*/ 674370 w 674370"/>
              <a:gd name="connsiteY10" fmla="*/ 593408 h 674370"/>
              <a:gd name="connsiteX11" fmla="*/ 418148 w 674370"/>
              <a:gd name="connsiteY11" fmla="*/ 337185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4370" h="674370">
                <a:moveTo>
                  <a:pt x="674370" y="80963"/>
                </a:moveTo>
                <a:lnTo>
                  <a:pt x="593408" y="0"/>
                </a:lnTo>
                <a:lnTo>
                  <a:pt x="337185" y="256223"/>
                </a:lnTo>
                <a:lnTo>
                  <a:pt x="80963" y="0"/>
                </a:lnTo>
                <a:lnTo>
                  <a:pt x="0" y="80963"/>
                </a:lnTo>
                <a:lnTo>
                  <a:pt x="256223" y="337185"/>
                </a:lnTo>
                <a:lnTo>
                  <a:pt x="0" y="593408"/>
                </a:lnTo>
                <a:lnTo>
                  <a:pt x="80963" y="674370"/>
                </a:lnTo>
                <a:lnTo>
                  <a:pt x="337185" y="418148"/>
                </a:lnTo>
                <a:lnTo>
                  <a:pt x="593408" y="674370"/>
                </a:lnTo>
                <a:lnTo>
                  <a:pt x="674370" y="593408"/>
                </a:lnTo>
                <a:lnTo>
                  <a:pt x="418148" y="337185"/>
                </a:lnTo>
                <a:close/>
              </a:path>
            </a:pathLst>
          </a:custGeom>
          <a:solidFill>
            <a:srgbClr val="FAAE06"/>
          </a:solidFill>
          <a:ln w="28575" cap="flat">
            <a:solidFill>
              <a:srgbClr val="104A64"/>
            </a:solidFill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3" name="Grafikk 2" descr="Lukk med heldekkende fyll">
            <a:extLst>
              <a:ext uri="{FF2B5EF4-FFF2-40B4-BE49-F238E27FC236}">
                <a16:creationId xmlns:a16="http://schemas.microsoft.com/office/drawing/2014/main" id="{2251B42E-41D5-8860-5A58-0A01A57FF0CF}"/>
              </a:ext>
            </a:extLst>
          </p:cNvPr>
          <p:cNvSpPr/>
          <p:nvPr/>
        </p:nvSpPr>
        <p:spPr>
          <a:xfrm>
            <a:off x="5107096" y="2812600"/>
            <a:ext cx="1262187" cy="991180"/>
          </a:xfrm>
          <a:custGeom>
            <a:avLst/>
            <a:gdLst>
              <a:gd name="connsiteX0" fmla="*/ 674370 w 674370"/>
              <a:gd name="connsiteY0" fmla="*/ 80963 h 674370"/>
              <a:gd name="connsiteX1" fmla="*/ 593408 w 674370"/>
              <a:gd name="connsiteY1" fmla="*/ 0 h 674370"/>
              <a:gd name="connsiteX2" fmla="*/ 337185 w 674370"/>
              <a:gd name="connsiteY2" fmla="*/ 256223 h 674370"/>
              <a:gd name="connsiteX3" fmla="*/ 80963 w 674370"/>
              <a:gd name="connsiteY3" fmla="*/ 0 h 674370"/>
              <a:gd name="connsiteX4" fmla="*/ 0 w 674370"/>
              <a:gd name="connsiteY4" fmla="*/ 80963 h 674370"/>
              <a:gd name="connsiteX5" fmla="*/ 256223 w 674370"/>
              <a:gd name="connsiteY5" fmla="*/ 337185 h 674370"/>
              <a:gd name="connsiteX6" fmla="*/ 0 w 674370"/>
              <a:gd name="connsiteY6" fmla="*/ 593408 h 674370"/>
              <a:gd name="connsiteX7" fmla="*/ 80963 w 674370"/>
              <a:gd name="connsiteY7" fmla="*/ 674370 h 674370"/>
              <a:gd name="connsiteX8" fmla="*/ 337185 w 674370"/>
              <a:gd name="connsiteY8" fmla="*/ 418148 h 674370"/>
              <a:gd name="connsiteX9" fmla="*/ 593408 w 674370"/>
              <a:gd name="connsiteY9" fmla="*/ 674370 h 674370"/>
              <a:gd name="connsiteX10" fmla="*/ 674370 w 674370"/>
              <a:gd name="connsiteY10" fmla="*/ 593408 h 674370"/>
              <a:gd name="connsiteX11" fmla="*/ 418148 w 674370"/>
              <a:gd name="connsiteY11" fmla="*/ 337185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4370" h="674370">
                <a:moveTo>
                  <a:pt x="674370" y="80963"/>
                </a:moveTo>
                <a:lnTo>
                  <a:pt x="593408" y="0"/>
                </a:lnTo>
                <a:lnTo>
                  <a:pt x="337185" y="256223"/>
                </a:lnTo>
                <a:lnTo>
                  <a:pt x="80963" y="0"/>
                </a:lnTo>
                <a:lnTo>
                  <a:pt x="0" y="80963"/>
                </a:lnTo>
                <a:lnTo>
                  <a:pt x="256223" y="337185"/>
                </a:lnTo>
                <a:lnTo>
                  <a:pt x="0" y="593408"/>
                </a:lnTo>
                <a:lnTo>
                  <a:pt x="80963" y="674370"/>
                </a:lnTo>
                <a:lnTo>
                  <a:pt x="337185" y="418148"/>
                </a:lnTo>
                <a:lnTo>
                  <a:pt x="593408" y="674370"/>
                </a:lnTo>
                <a:lnTo>
                  <a:pt x="674370" y="593408"/>
                </a:lnTo>
                <a:lnTo>
                  <a:pt x="418148" y="337185"/>
                </a:lnTo>
                <a:close/>
              </a:path>
            </a:pathLst>
          </a:custGeom>
          <a:solidFill>
            <a:srgbClr val="FAAE06"/>
          </a:solidFill>
          <a:ln w="28575" cap="flat">
            <a:solidFill>
              <a:srgbClr val="104A64"/>
            </a:solidFill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" name="Pil: femkant 4">
            <a:extLst>
              <a:ext uri="{FF2B5EF4-FFF2-40B4-BE49-F238E27FC236}">
                <a16:creationId xmlns:a16="http://schemas.microsoft.com/office/drawing/2014/main" id="{C40DB2C2-D737-03BC-5D98-00A804932574}"/>
              </a:ext>
            </a:extLst>
          </p:cNvPr>
          <p:cNvSpPr/>
          <p:nvPr/>
        </p:nvSpPr>
        <p:spPr>
          <a:xfrm flipH="1">
            <a:off x="-4871360" y="-7779108"/>
            <a:ext cx="2571750" cy="1708150"/>
          </a:xfrm>
          <a:prstGeom prst="homePlate">
            <a:avLst>
              <a:gd name="adj" fmla="val 22926"/>
            </a:avLst>
          </a:prstGeom>
          <a:solidFill>
            <a:srgbClr val="FAE0AE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Uskyldig</a:t>
            </a:r>
          </a:p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  Rettferdig</a:t>
            </a:r>
          </a:p>
          <a:p>
            <a:pPr algn="ctr"/>
            <a:r>
              <a:rPr lang="nb-NO" sz="3200" dirty="0">
                <a:solidFill>
                  <a:sysClr val="windowText" lastClr="000000"/>
                </a:solidFill>
              </a:rPr>
              <a:t>  Ærer Gud</a:t>
            </a:r>
          </a:p>
        </p:txBody>
      </p:sp>
      <p:sp>
        <p:nvSpPr>
          <p:cNvPr id="11" name="Grafikk 34" descr="Sky kontur">
            <a:extLst>
              <a:ext uri="{FF2B5EF4-FFF2-40B4-BE49-F238E27FC236}">
                <a16:creationId xmlns:a16="http://schemas.microsoft.com/office/drawing/2014/main" id="{F84D9573-1709-13F1-FC27-FA5E1E59A938}"/>
              </a:ext>
            </a:extLst>
          </p:cNvPr>
          <p:cNvSpPr/>
          <p:nvPr/>
        </p:nvSpPr>
        <p:spPr>
          <a:xfrm>
            <a:off x="-3486456" y="-3830031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Grafikk 35" descr="Sky kontur">
            <a:extLst>
              <a:ext uri="{FF2B5EF4-FFF2-40B4-BE49-F238E27FC236}">
                <a16:creationId xmlns:a16="http://schemas.microsoft.com/office/drawing/2014/main" id="{BE07FB61-64DC-F307-8046-D18189567188}"/>
              </a:ext>
            </a:extLst>
          </p:cNvPr>
          <p:cNvSpPr/>
          <p:nvPr/>
        </p:nvSpPr>
        <p:spPr>
          <a:xfrm>
            <a:off x="-2333038" y="-4146575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8C084BF-E9F6-6EA4-E641-CD4C41DEE952}"/>
              </a:ext>
            </a:extLst>
          </p:cNvPr>
          <p:cNvSpPr/>
          <p:nvPr/>
        </p:nvSpPr>
        <p:spPr>
          <a:xfrm>
            <a:off x="-6273659" y="-8145515"/>
            <a:ext cx="5602682" cy="14865076"/>
          </a:xfrm>
          <a:prstGeom prst="rect">
            <a:avLst/>
          </a:prstGeom>
          <a:noFill/>
          <a:ln w="12700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Pil: vinkeltegn 18">
            <a:extLst>
              <a:ext uri="{FF2B5EF4-FFF2-40B4-BE49-F238E27FC236}">
                <a16:creationId xmlns:a16="http://schemas.microsoft.com/office/drawing/2014/main" id="{79BAB5BE-1302-4B22-1A38-267D6864C57B}"/>
              </a:ext>
            </a:extLst>
          </p:cNvPr>
          <p:cNvSpPr/>
          <p:nvPr/>
        </p:nvSpPr>
        <p:spPr>
          <a:xfrm rot="16200000">
            <a:off x="-3766044" y="5919469"/>
            <a:ext cx="525780" cy="1159765"/>
          </a:xfrm>
          <a:prstGeom prst="chevron">
            <a:avLst>
              <a:gd name="adj" fmla="val 136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D334F885-0AD1-F1CC-A9D0-C843DD88E9F9}"/>
              </a:ext>
            </a:extLst>
          </p:cNvPr>
          <p:cNvSpPr txBox="1"/>
          <p:nvPr/>
        </p:nvSpPr>
        <p:spPr>
          <a:xfrm>
            <a:off x="-4252962" y="6237365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CE8F4AF-E4E8-04C6-FB38-BBE7667BCBA2}"/>
              </a:ext>
            </a:extLst>
          </p:cNvPr>
          <p:cNvSpPr/>
          <p:nvPr/>
        </p:nvSpPr>
        <p:spPr>
          <a:xfrm>
            <a:off x="-3874655" y="-8612615"/>
            <a:ext cx="804672" cy="493776"/>
          </a:xfrm>
          <a:prstGeom prst="rect">
            <a:avLst/>
          </a:prstGeom>
          <a:solidFill>
            <a:srgbClr val="EACB93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1-2</a:t>
            </a:r>
          </a:p>
        </p:txBody>
      </p:sp>
      <p:sp>
        <p:nvSpPr>
          <p:cNvPr id="22" name="Bildeforklaring: pil ned 21">
            <a:extLst>
              <a:ext uri="{FF2B5EF4-FFF2-40B4-BE49-F238E27FC236}">
                <a16:creationId xmlns:a16="http://schemas.microsoft.com/office/drawing/2014/main" id="{11B61B56-F801-982D-EDA2-2B5AE61EDC94}"/>
              </a:ext>
            </a:extLst>
          </p:cNvPr>
          <p:cNvSpPr/>
          <p:nvPr/>
        </p:nvSpPr>
        <p:spPr>
          <a:xfrm>
            <a:off x="-5817667" y="-8215629"/>
            <a:ext cx="685800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FA32B834-245D-3D6C-56A6-91C13DB98A65}"/>
              </a:ext>
            </a:extLst>
          </p:cNvPr>
          <p:cNvSpPr txBox="1"/>
          <p:nvPr/>
        </p:nvSpPr>
        <p:spPr>
          <a:xfrm>
            <a:off x="-5875178" y="-8215629"/>
            <a:ext cx="80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Job</a:t>
            </a:r>
          </a:p>
        </p:txBody>
      </p:sp>
      <p:pic>
        <p:nvPicPr>
          <p:cNvPr id="24" name="Grafikk 23" descr="Eldre mann med sideburns">
            <a:extLst>
              <a:ext uri="{FF2B5EF4-FFF2-40B4-BE49-F238E27FC236}">
                <a16:creationId xmlns:a16="http://schemas.microsoft.com/office/drawing/2014/main" id="{AC248452-CFA5-5EB6-2F68-20F29804C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5775655" y="-7625423"/>
            <a:ext cx="523220" cy="523220"/>
          </a:xfrm>
          <a:prstGeom prst="rect">
            <a:avLst/>
          </a:prstGeom>
        </p:spPr>
      </p:pic>
      <p:pic>
        <p:nvPicPr>
          <p:cNvPr id="25" name="Grafikk 24" descr="Et smilefjes">
            <a:extLst>
              <a:ext uri="{FF2B5EF4-FFF2-40B4-BE49-F238E27FC236}">
                <a16:creationId xmlns:a16="http://schemas.microsoft.com/office/drawing/2014/main" id="{7075BFA5-0552-5BDC-E978-E19F86D608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472649" y="-7449782"/>
            <a:ext cx="220214" cy="227096"/>
          </a:xfrm>
          <a:prstGeom prst="rect">
            <a:avLst/>
          </a:prstGeom>
        </p:spPr>
      </p:pic>
      <p:sp>
        <p:nvSpPr>
          <p:cNvPr id="26" name="Grafikk 33" descr="Sky kontur">
            <a:extLst>
              <a:ext uri="{FF2B5EF4-FFF2-40B4-BE49-F238E27FC236}">
                <a16:creationId xmlns:a16="http://schemas.microsoft.com/office/drawing/2014/main" id="{E5E18A4D-14AA-F518-DF2A-6B83640888D1}"/>
              </a:ext>
            </a:extLst>
          </p:cNvPr>
          <p:cNvSpPr/>
          <p:nvPr/>
        </p:nvSpPr>
        <p:spPr>
          <a:xfrm>
            <a:off x="-2667041" y="-4965601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27" name="Grafikk 37" descr="Sky kontur">
            <a:extLst>
              <a:ext uri="{FF2B5EF4-FFF2-40B4-BE49-F238E27FC236}">
                <a16:creationId xmlns:a16="http://schemas.microsoft.com/office/drawing/2014/main" id="{5200ACC0-21CB-BB8F-E8D9-E75C340F9C72}"/>
              </a:ext>
            </a:extLst>
          </p:cNvPr>
          <p:cNvSpPr/>
          <p:nvPr/>
        </p:nvSpPr>
        <p:spPr>
          <a:xfrm>
            <a:off x="-4942199" y="-3379543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28" name="Grafikk 36" descr="Sky kontur">
            <a:extLst>
              <a:ext uri="{FF2B5EF4-FFF2-40B4-BE49-F238E27FC236}">
                <a16:creationId xmlns:a16="http://schemas.microsoft.com/office/drawing/2014/main" id="{9FF51484-DE74-4141-CF82-0717F00E9B55}"/>
              </a:ext>
            </a:extLst>
          </p:cNvPr>
          <p:cNvSpPr/>
          <p:nvPr/>
        </p:nvSpPr>
        <p:spPr>
          <a:xfrm>
            <a:off x="-2915478" y="-3071245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rgbClr val="000000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29" name="Grafikk 38" descr="Sky kontur">
            <a:extLst>
              <a:ext uri="{FF2B5EF4-FFF2-40B4-BE49-F238E27FC236}">
                <a16:creationId xmlns:a16="http://schemas.microsoft.com/office/drawing/2014/main" id="{2C730CDB-55F1-12C3-6A56-659287A21D5E}"/>
              </a:ext>
            </a:extLst>
          </p:cNvPr>
          <p:cNvSpPr/>
          <p:nvPr/>
        </p:nvSpPr>
        <p:spPr>
          <a:xfrm>
            <a:off x="-4400736" y="-2620757"/>
            <a:ext cx="1696916" cy="965831"/>
          </a:xfrm>
          <a:custGeom>
            <a:avLst/>
            <a:gdLst>
              <a:gd name="connsiteX0" fmla="*/ 288157 w 1696916"/>
              <a:gd name="connsiteY0" fmla="*/ 964222 h 965831"/>
              <a:gd name="connsiteX1" fmla="*/ 367876 w 1696916"/>
              <a:gd name="connsiteY1" fmla="*/ 965832 h 965831"/>
              <a:gd name="connsiteX2" fmla="*/ 1455492 w 1696916"/>
              <a:gd name="connsiteY2" fmla="*/ 965832 h 965831"/>
              <a:gd name="connsiteX3" fmla="*/ 1696915 w 1696916"/>
              <a:gd name="connsiteY3" fmla="*/ 722489 h 965831"/>
              <a:gd name="connsiteX4" fmla="*/ 1457504 w 1696916"/>
              <a:gd name="connsiteY4" fmla="*/ 481082 h 965831"/>
              <a:gd name="connsiteX5" fmla="*/ 1437379 w 1696916"/>
              <a:gd name="connsiteY5" fmla="*/ 481082 h 965831"/>
              <a:gd name="connsiteX6" fmla="*/ 1310589 w 1696916"/>
              <a:gd name="connsiteY6" fmla="*/ 235479 h 965831"/>
              <a:gd name="connsiteX7" fmla="*/ 1034856 w 1696916"/>
              <a:gd name="connsiteY7" fmla="*/ 197241 h 965831"/>
              <a:gd name="connsiteX8" fmla="*/ 547715 w 1696916"/>
              <a:gd name="connsiteY8" fmla="*/ 39785 h 965831"/>
              <a:gd name="connsiteX9" fmla="*/ 350556 w 1696916"/>
              <a:gd name="connsiteY9" fmla="*/ 360297 h 965831"/>
              <a:gd name="connsiteX10" fmla="*/ 350556 w 1696916"/>
              <a:gd name="connsiteY10" fmla="*/ 364322 h 965831"/>
              <a:gd name="connsiteX11" fmla="*/ 302795 w 1696916"/>
              <a:gd name="connsiteY11" fmla="*/ 360432 h 965831"/>
              <a:gd name="connsiteX12" fmla="*/ 0 w 1696916"/>
              <a:gd name="connsiteY12" fmla="*/ 662523 h 965831"/>
              <a:gd name="connsiteX13" fmla="*/ 28527 w 1696916"/>
              <a:gd name="connsiteY13" fmla="*/ 791101 h 965831"/>
              <a:gd name="connsiteX14" fmla="*/ 288157 w 1696916"/>
              <a:gd name="connsiteY14" fmla="*/ 964222 h 965831"/>
              <a:gd name="connsiteX15" fmla="*/ 92894 w 1696916"/>
              <a:gd name="connsiteY15" fmla="*/ 505285 h 965831"/>
              <a:gd name="connsiteX16" fmla="*/ 302783 w 1696916"/>
              <a:gd name="connsiteY16" fmla="*/ 400679 h 965831"/>
              <a:gd name="connsiteX17" fmla="*/ 344040 w 1696916"/>
              <a:gd name="connsiteY17" fmla="*/ 404038 h 965831"/>
              <a:gd name="connsiteX18" fmla="*/ 390793 w 1696916"/>
              <a:gd name="connsiteY18" fmla="*/ 411685 h 965831"/>
              <a:gd name="connsiteX19" fmla="*/ 390793 w 1696916"/>
              <a:gd name="connsiteY19" fmla="*/ 360289 h 965831"/>
              <a:gd name="connsiteX20" fmla="*/ 714573 w 1696916"/>
              <a:gd name="connsiteY20" fmla="*/ 40470 h 965831"/>
              <a:gd name="connsiteX21" fmla="*/ 999041 w 1696916"/>
              <a:gd name="connsiteY21" fmla="*/ 215617 h 965831"/>
              <a:gd name="connsiteX22" fmla="*/ 1015024 w 1696916"/>
              <a:gd name="connsiteY22" fmla="*/ 246749 h 965831"/>
              <a:gd name="connsiteX23" fmla="*/ 1048074 w 1696916"/>
              <a:gd name="connsiteY23" fmla="*/ 235252 h 965831"/>
              <a:gd name="connsiteX24" fmla="*/ 1381883 w 1696916"/>
              <a:gd name="connsiteY24" fmla="*/ 393232 h 965831"/>
              <a:gd name="connsiteX25" fmla="*/ 1397126 w 1696916"/>
              <a:gd name="connsiteY25" fmla="*/ 481082 h 965831"/>
              <a:gd name="connsiteX26" fmla="*/ 1397126 w 1696916"/>
              <a:gd name="connsiteY26" fmla="*/ 521333 h 965831"/>
              <a:gd name="connsiteX27" fmla="*/ 1457502 w 1696916"/>
              <a:gd name="connsiteY27" fmla="*/ 521333 h 965831"/>
              <a:gd name="connsiteX28" fmla="*/ 1656644 w 1696916"/>
              <a:gd name="connsiteY28" fmla="*/ 726419 h 965831"/>
              <a:gd name="connsiteX29" fmla="*/ 1455492 w 1696916"/>
              <a:gd name="connsiteY29" fmla="*/ 925581 h 965831"/>
              <a:gd name="connsiteX30" fmla="*/ 326211 w 1696916"/>
              <a:gd name="connsiteY30" fmla="*/ 925581 h 965831"/>
              <a:gd name="connsiteX31" fmla="*/ 290343 w 1696916"/>
              <a:gd name="connsiteY31" fmla="*/ 924029 h 965831"/>
              <a:gd name="connsiteX32" fmla="*/ 40369 w 1696916"/>
              <a:gd name="connsiteY32" fmla="*/ 651529 h 965831"/>
              <a:gd name="connsiteX33" fmla="*/ 92888 w 1696916"/>
              <a:gd name="connsiteY33" fmla="*/ 505285 h 9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6916" h="965831">
                <a:moveTo>
                  <a:pt x="288157" y="964222"/>
                </a:moveTo>
                <a:cubicBezTo>
                  <a:pt x="308506" y="965330"/>
                  <a:pt x="367876" y="965832"/>
                  <a:pt x="367876" y="965832"/>
                </a:cubicBezTo>
                <a:lnTo>
                  <a:pt x="1455492" y="965832"/>
                </a:lnTo>
                <a:cubicBezTo>
                  <a:pt x="1589356" y="965302"/>
                  <a:pt x="1697446" y="856353"/>
                  <a:pt x="1696915" y="722489"/>
                </a:cubicBezTo>
                <a:cubicBezTo>
                  <a:pt x="1696391" y="590158"/>
                  <a:pt x="1589827" y="482704"/>
                  <a:pt x="1457504" y="481082"/>
                </a:cubicBezTo>
                <a:lnTo>
                  <a:pt x="1437379" y="481082"/>
                </a:lnTo>
                <a:cubicBezTo>
                  <a:pt x="1437192" y="383558"/>
                  <a:pt x="1389983" y="292112"/>
                  <a:pt x="1310589" y="235479"/>
                </a:cubicBezTo>
                <a:cubicBezTo>
                  <a:pt x="1230149" y="179198"/>
                  <a:pt x="1127576" y="164974"/>
                  <a:pt x="1034856" y="197241"/>
                </a:cubicBezTo>
                <a:cubicBezTo>
                  <a:pt x="943816" y="19241"/>
                  <a:pt x="725715" y="-51254"/>
                  <a:pt x="547715" y="39785"/>
                </a:cubicBezTo>
                <a:cubicBezTo>
                  <a:pt x="427269" y="101389"/>
                  <a:pt x="351224" y="225012"/>
                  <a:pt x="350556" y="360297"/>
                </a:cubicBezTo>
                <a:lnTo>
                  <a:pt x="350556" y="364322"/>
                </a:lnTo>
                <a:cubicBezTo>
                  <a:pt x="334766" y="361738"/>
                  <a:pt x="318794" y="360438"/>
                  <a:pt x="302795" y="360432"/>
                </a:cubicBezTo>
                <a:cubicBezTo>
                  <a:pt x="135759" y="360239"/>
                  <a:pt x="194" y="495490"/>
                  <a:pt x="0" y="662523"/>
                </a:cubicBezTo>
                <a:cubicBezTo>
                  <a:pt x="-51" y="706958"/>
                  <a:pt x="9689" y="750858"/>
                  <a:pt x="28527" y="791101"/>
                </a:cubicBezTo>
                <a:cubicBezTo>
                  <a:pt x="77418" y="891492"/>
                  <a:pt x="176685" y="957685"/>
                  <a:pt x="288157" y="964222"/>
                </a:cubicBezTo>
                <a:close/>
                <a:moveTo>
                  <a:pt x="92894" y="505285"/>
                </a:moveTo>
                <a:cubicBezTo>
                  <a:pt x="143107" y="440066"/>
                  <a:pt x="220478" y="401504"/>
                  <a:pt x="302783" y="400679"/>
                </a:cubicBezTo>
                <a:cubicBezTo>
                  <a:pt x="316603" y="400691"/>
                  <a:pt x="330399" y="401814"/>
                  <a:pt x="344040" y="404038"/>
                </a:cubicBezTo>
                <a:lnTo>
                  <a:pt x="390793" y="411685"/>
                </a:lnTo>
                <a:lnTo>
                  <a:pt x="390793" y="360289"/>
                </a:lnTo>
                <a:cubicBezTo>
                  <a:pt x="391886" y="182563"/>
                  <a:pt x="536848" y="39377"/>
                  <a:pt x="714573" y="40470"/>
                </a:cubicBezTo>
                <a:cubicBezTo>
                  <a:pt x="834646" y="41208"/>
                  <a:pt x="944319" y="108735"/>
                  <a:pt x="999041" y="215617"/>
                </a:cubicBezTo>
                <a:lnTo>
                  <a:pt x="1015024" y="246749"/>
                </a:lnTo>
                <a:lnTo>
                  <a:pt x="1048074" y="235252"/>
                </a:lnTo>
                <a:cubicBezTo>
                  <a:pt x="1183879" y="186699"/>
                  <a:pt x="1333328" y="257428"/>
                  <a:pt x="1381883" y="393232"/>
                </a:cubicBezTo>
                <a:cubicBezTo>
                  <a:pt x="1391962" y="421424"/>
                  <a:pt x="1397118" y="451141"/>
                  <a:pt x="1397126" y="481082"/>
                </a:cubicBezTo>
                <a:lnTo>
                  <a:pt x="1397126" y="521333"/>
                </a:lnTo>
                <a:lnTo>
                  <a:pt x="1457502" y="521333"/>
                </a:lnTo>
                <a:cubicBezTo>
                  <a:pt x="1569126" y="522975"/>
                  <a:pt x="1658286" y="614795"/>
                  <a:pt x="1656644" y="726419"/>
                </a:cubicBezTo>
                <a:cubicBezTo>
                  <a:pt x="1655024" y="836512"/>
                  <a:pt x="1565594" y="925057"/>
                  <a:pt x="1455492" y="925581"/>
                </a:cubicBezTo>
                <a:lnTo>
                  <a:pt x="326211" y="925581"/>
                </a:lnTo>
                <a:lnTo>
                  <a:pt x="290343" y="924029"/>
                </a:lnTo>
                <a:cubicBezTo>
                  <a:pt x="146066" y="917808"/>
                  <a:pt x="34149" y="795806"/>
                  <a:pt x="40369" y="651529"/>
                </a:cubicBezTo>
                <a:cubicBezTo>
                  <a:pt x="42652" y="598585"/>
                  <a:pt x="60967" y="547585"/>
                  <a:pt x="92888" y="505285"/>
                </a:cubicBezTo>
                <a:close/>
              </a:path>
            </a:pathLst>
          </a:custGeom>
          <a:solidFill>
            <a:schemeClr val="tx1"/>
          </a:solidFill>
          <a:ln w="20042" cap="flat">
            <a:solidFill>
              <a:srgbClr val="FAE0AE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30" name="Bildeforklaring: pil ned 29">
            <a:extLst>
              <a:ext uri="{FF2B5EF4-FFF2-40B4-BE49-F238E27FC236}">
                <a16:creationId xmlns:a16="http://schemas.microsoft.com/office/drawing/2014/main" id="{CEBC2613-1789-9E4F-9FFC-0F71925CFE44}"/>
              </a:ext>
            </a:extLst>
          </p:cNvPr>
          <p:cNvSpPr/>
          <p:nvPr/>
        </p:nvSpPr>
        <p:spPr>
          <a:xfrm rot="10800000">
            <a:off x="-4474506" y="-2496528"/>
            <a:ext cx="1843418" cy="810975"/>
          </a:xfrm>
          <a:prstGeom prst="downArrowCallout">
            <a:avLst>
              <a:gd name="adj1" fmla="val 38535"/>
              <a:gd name="adj2" fmla="val 11323"/>
              <a:gd name="adj3" fmla="val 0"/>
              <a:gd name="adj4" fmla="val 649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A5C656F5-EB13-DEFA-9617-6EA84EEF16F4}"/>
              </a:ext>
            </a:extLst>
          </p:cNvPr>
          <p:cNvSpPr txBox="1"/>
          <p:nvPr/>
        </p:nvSpPr>
        <p:spPr>
          <a:xfrm>
            <a:off x="-4646917" y="-2200915"/>
            <a:ext cx="216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Anklageren</a:t>
            </a:r>
          </a:p>
        </p:txBody>
      </p:sp>
      <p:pic>
        <p:nvPicPr>
          <p:cNvPr id="32" name="Grafikk 31" descr="Jente har lange strutteskjørt">
            <a:extLst>
              <a:ext uri="{FF2B5EF4-FFF2-40B4-BE49-F238E27FC236}">
                <a16:creationId xmlns:a16="http://schemas.microsoft.com/office/drawing/2014/main" id="{085F6931-1676-7C4B-C942-67C96F61E4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4474506" y="-4614535"/>
            <a:ext cx="626095" cy="1992121"/>
          </a:xfrm>
          <a:prstGeom prst="rect">
            <a:avLst/>
          </a:prstGeom>
        </p:spPr>
      </p:pic>
      <p:pic>
        <p:nvPicPr>
          <p:cNvPr id="33" name="Grafikk 32" descr="Kvinne som peker med fingre">
            <a:extLst>
              <a:ext uri="{FF2B5EF4-FFF2-40B4-BE49-F238E27FC236}">
                <a16:creationId xmlns:a16="http://schemas.microsoft.com/office/drawing/2014/main" id="{B402A560-DC63-4DCA-1DA3-A9231EFF11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4052237" y="-4627524"/>
            <a:ext cx="1321938" cy="2412067"/>
          </a:xfrm>
          <a:prstGeom prst="rect">
            <a:avLst/>
          </a:prstGeom>
        </p:spPr>
      </p:pic>
      <p:pic>
        <p:nvPicPr>
          <p:cNvPr id="34" name="Grafikk 33" descr="Jente har lange strutteskjørt">
            <a:extLst>
              <a:ext uri="{FF2B5EF4-FFF2-40B4-BE49-F238E27FC236}">
                <a16:creationId xmlns:a16="http://schemas.microsoft.com/office/drawing/2014/main" id="{B7E58829-930B-3072-A5B6-F41C5C4136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5414644" y="-4390056"/>
            <a:ext cx="578198" cy="1839721"/>
          </a:xfrm>
          <a:prstGeom prst="rect">
            <a:avLst/>
          </a:prstGeom>
        </p:spPr>
      </p:pic>
      <p:pic>
        <p:nvPicPr>
          <p:cNvPr id="35" name="Grafikk 34" descr="Jente har lange strutteskjørt">
            <a:extLst>
              <a:ext uri="{FF2B5EF4-FFF2-40B4-BE49-F238E27FC236}">
                <a16:creationId xmlns:a16="http://schemas.microsoft.com/office/drawing/2014/main" id="{6F45DE9C-A4B4-B161-09F7-5C07E4F29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5414644" y="-4044004"/>
            <a:ext cx="660587" cy="2101867"/>
          </a:xfrm>
          <a:prstGeom prst="rect">
            <a:avLst/>
          </a:prstGeom>
        </p:spPr>
      </p:pic>
      <p:pic>
        <p:nvPicPr>
          <p:cNvPr id="36" name="Grafikk 35" descr="Jente har lange strutteskjørt">
            <a:extLst>
              <a:ext uri="{FF2B5EF4-FFF2-40B4-BE49-F238E27FC236}">
                <a16:creationId xmlns:a16="http://schemas.microsoft.com/office/drawing/2014/main" id="{2AE65402-98F5-A58A-F84E-8811DCE781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5805381" y="-4051214"/>
            <a:ext cx="729026" cy="2101867"/>
          </a:xfrm>
          <a:prstGeom prst="rect">
            <a:avLst/>
          </a:prstGeom>
        </p:spPr>
      </p:pic>
      <p:sp>
        <p:nvSpPr>
          <p:cNvPr id="37" name="Frihåndsform: figur 36">
            <a:extLst>
              <a:ext uri="{FF2B5EF4-FFF2-40B4-BE49-F238E27FC236}">
                <a16:creationId xmlns:a16="http://schemas.microsoft.com/office/drawing/2014/main" id="{02433FB9-7F2E-0AF3-5429-01D636B69DC1}"/>
              </a:ext>
            </a:extLst>
          </p:cNvPr>
          <p:cNvSpPr/>
          <p:nvPr/>
        </p:nvSpPr>
        <p:spPr>
          <a:xfrm rot="1706509">
            <a:off x="-1660356" y="-4570503"/>
            <a:ext cx="95674" cy="99403"/>
          </a:xfrm>
          <a:custGeom>
            <a:avLst/>
            <a:gdLst>
              <a:gd name="connsiteX0" fmla="*/ 54062 w 95674"/>
              <a:gd name="connsiteY0" fmla="*/ 99403 h 99403"/>
              <a:gd name="connsiteX1" fmla="*/ 21276 w 95674"/>
              <a:gd name="connsiteY1" fmla="*/ 83218 h 99403"/>
              <a:gd name="connsiteX2" fmla="*/ 8617 w 95674"/>
              <a:gd name="connsiteY2" fmla="*/ 66824 h 99403"/>
              <a:gd name="connsiteX3" fmla="*/ 16192 w 95674"/>
              <a:gd name="connsiteY3" fmla="*/ 8617 h 99403"/>
              <a:gd name="connsiteX4" fmla="*/ 74398 w 95674"/>
              <a:gd name="connsiteY4" fmla="*/ 16191 h 99403"/>
              <a:gd name="connsiteX5" fmla="*/ 87057 w 95674"/>
              <a:gd name="connsiteY5" fmla="*/ 32585 h 99403"/>
              <a:gd name="connsiteX6" fmla="*/ 79487 w 95674"/>
              <a:gd name="connsiteY6" fmla="*/ 90788 h 99403"/>
              <a:gd name="connsiteX7" fmla="*/ 54062 w 95674"/>
              <a:gd name="connsiteY7" fmla="*/ 99403 h 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74" h="99403">
                <a:moveTo>
                  <a:pt x="54062" y="99403"/>
                </a:moveTo>
                <a:cubicBezTo>
                  <a:pt x="41217" y="99372"/>
                  <a:pt x="29111" y="93396"/>
                  <a:pt x="21276" y="83218"/>
                </a:cubicBezTo>
                <a:lnTo>
                  <a:pt x="8617" y="66824"/>
                </a:lnTo>
                <a:cubicBezTo>
                  <a:pt x="-5365" y="48659"/>
                  <a:pt x="-1974" y="22599"/>
                  <a:pt x="16192" y="8617"/>
                </a:cubicBezTo>
                <a:cubicBezTo>
                  <a:pt x="34357" y="-5365"/>
                  <a:pt x="60416" y="-1974"/>
                  <a:pt x="74398" y="16191"/>
                </a:cubicBezTo>
                <a:lnTo>
                  <a:pt x="87057" y="32585"/>
                </a:lnTo>
                <a:cubicBezTo>
                  <a:pt x="101039" y="50748"/>
                  <a:pt x="97650" y="76805"/>
                  <a:pt x="79487" y="90788"/>
                </a:cubicBezTo>
                <a:cubicBezTo>
                  <a:pt x="72201" y="96397"/>
                  <a:pt x="63257" y="99428"/>
                  <a:pt x="54062" y="994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AB5D1D57-CCDD-D8CB-391B-DEB402F4E82E}"/>
              </a:ext>
            </a:extLst>
          </p:cNvPr>
          <p:cNvSpPr/>
          <p:nvPr/>
        </p:nvSpPr>
        <p:spPr>
          <a:xfrm>
            <a:off x="-6269804" y="346546"/>
            <a:ext cx="5637538" cy="2359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Frihåndsform: figur 38">
            <a:extLst>
              <a:ext uri="{FF2B5EF4-FFF2-40B4-BE49-F238E27FC236}">
                <a16:creationId xmlns:a16="http://schemas.microsoft.com/office/drawing/2014/main" id="{DB9D4F26-47C5-2411-20CC-5B2C563243B0}"/>
              </a:ext>
            </a:extLst>
          </p:cNvPr>
          <p:cNvSpPr/>
          <p:nvPr/>
        </p:nvSpPr>
        <p:spPr>
          <a:xfrm rot="1706509">
            <a:off x="-1899742" y="-4499967"/>
            <a:ext cx="100801" cy="95997"/>
          </a:xfrm>
          <a:custGeom>
            <a:avLst/>
            <a:gdLst>
              <a:gd name="connsiteX0" fmla="*/ 59432 w 100801"/>
              <a:gd name="connsiteY0" fmla="*/ 95997 h 95997"/>
              <a:gd name="connsiteX1" fmla="*/ 34946 w 100801"/>
              <a:gd name="connsiteY1" fmla="*/ 87904 h 95997"/>
              <a:gd name="connsiteX2" fmla="*/ 17930 w 100801"/>
              <a:gd name="connsiteY2" fmla="*/ 75661 h 95997"/>
              <a:gd name="connsiteX3" fmla="*/ 7351 w 100801"/>
              <a:gd name="connsiteY3" fmla="*/ 17930 h 95997"/>
              <a:gd name="connsiteX4" fmla="*/ 65085 w 100801"/>
              <a:gd name="connsiteY4" fmla="*/ 7351 h 95997"/>
              <a:gd name="connsiteX5" fmla="*/ 67110 w 100801"/>
              <a:gd name="connsiteY5" fmla="*/ 8843 h 95997"/>
              <a:gd name="connsiteX6" fmla="*/ 83918 w 100801"/>
              <a:gd name="connsiteY6" fmla="*/ 21086 h 95997"/>
              <a:gd name="connsiteX7" fmla="*/ 92706 w 100801"/>
              <a:gd name="connsiteY7" fmla="*/ 79116 h 95997"/>
              <a:gd name="connsiteX8" fmla="*/ 59432 w 100801"/>
              <a:gd name="connsiteY8" fmla="*/ 95997 h 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1" h="95997">
                <a:moveTo>
                  <a:pt x="59432" y="95997"/>
                </a:moveTo>
                <a:cubicBezTo>
                  <a:pt x="50617" y="95968"/>
                  <a:pt x="42040" y="93134"/>
                  <a:pt x="34946" y="87904"/>
                </a:cubicBezTo>
                <a:lnTo>
                  <a:pt x="17930" y="75661"/>
                </a:lnTo>
                <a:cubicBezTo>
                  <a:pt x="-933" y="62640"/>
                  <a:pt x="-5671" y="36792"/>
                  <a:pt x="7351" y="17930"/>
                </a:cubicBezTo>
                <a:cubicBezTo>
                  <a:pt x="20372" y="-933"/>
                  <a:pt x="46220" y="-5671"/>
                  <a:pt x="65085" y="7351"/>
                </a:cubicBezTo>
                <a:cubicBezTo>
                  <a:pt x="65773" y="7828"/>
                  <a:pt x="66450" y="8326"/>
                  <a:pt x="67110" y="8843"/>
                </a:cubicBezTo>
                <a:lnTo>
                  <a:pt x="83918" y="21086"/>
                </a:lnTo>
                <a:cubicBezTo>
                  <a:pt x="102370" y="34684"/>
                  <a:pt x="106305" y="60666"/>
                  <a:pt x="92706" y="79116"/>
                </a:cubicBezTo>
                <a:cubicBezTo>
                  <a:pt x="84912" y="89693"/>
                  <a:pt x="72569" y="95954"/>
                  <a:pt x="59432" y="95997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0" name="Frihåndsform: figur 39">
            <a:extLst>
              <a:ext uri="{FF2B5EF4-FFF2-40B4-BE49-F238E27FC236}">
                <a16:creationId xmlns:a16="http://schemas.microsoft.com/office/drawing/2014/main" id="{63B08B93-8C6A-5A79-3731-018EC6C42D86}"/>
              </a:ext>
            </a:extLst>
          </p:cNvPr>
          <p:cNvSpPr/>
          <p:nvPr/>
        </p:nvSpPr>
        <p:spPr>
          <a:xfrm rot="1706509">
            <a:off x="-959640" y="-4389847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1" name="Frihåndsform: figur 40">
            <a:extLst>
              <a:ext uri="{FF2B5EF4-FFF2-40B4-BE49-F238E27FC236}">
                <a16:creationId xmlns:a16="http://schemas.microsoft.com/office/drawing/2014/main" id="{AD332DB7-AF13-9C88-D0C7-72B964406079}"/>
              </a:ext>
            </a:extLst>
          </p:cNvPr>
          <p:cNvSpPr/>
          <p:nvPr/>
        </p:nvSpPr>
        <p:spPr>
          <a:xfrm rot="1706509">
            <a:off x="-2263261" y="-4176982"/>
            <a:ext cx="105205" cy="84539"/>
          </a:xfrm>
          <a:custGeom>
            <a:avLst/>
            <a:gdLst>
              <a:gd name="connsiteX0" fmla="*/ 62232 w 105205"/>
              <a:gd name="connsiteY0" fmla="*/ 84539 h 84539"/>
              <a:gd name="connsiteX1" fmla="*/ 59742 w 105205"/>
              <a:gd name="connsiteY1" fmla="*/ 84539 h 84539"/>
              <a:gd name="connsiteX2" fmla="*/ 38991 w 105205"/>
              <a:gd name="connsiteY2" fmla="*/ 83087 h 84539"/>
              <a:gd name="connsiteX3" fmla="*/ 82 w 105205"/>
              <a:gd name="connsiteY3" fmla="*/ 38991 h 84539"/>
              <a:gd name="connsiteX4" fmla="*/ 44179 w 105205"/>
              <a:gd name="connsiteY4" fmla="*/ 82 h 84539"/>
              <a:gd name="connsiteX5" fmla="*/ 64930 w 105205"/>
              <a:gd name="connsiteY5" fmla="*/ 1327 h 84539"/>
              <a:gd name="connsiteX6" fmla="*/ 105187 w 105205"/>
              <a:gd name="connsiteY6" fmla="*/ 44075 h 84539"/>
              <a:gd name="connsiteX7" fmla="*/ 62440 w 105205"/>
              <a:gd name="connsiteY7" fmla="*/ 84332 h 8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05" h="84539">
                <a:moveTo>
                  <a:pt x="62232" y="84539"/>
                </a:moveTo>
                <a:lnTo>
                  <a:pt x="59742" y="84539"/>
                </a:lnTo>
                <a:lnTo>
                  <a:pt x="38991" y="83087"/>
                </a:lnTo>
                <a:cubicBezTo>
                  <a:pt x="16069" y="81655"/>
                  <a:pt x="-1350" y="61912"/>
                  <a:pt x="82" y="38991"/>
                </a:cubicBezTo>
                <a:cubicBezTo>
                  <a:pt x="1514" y="16069"/>
                  <a:pt x="21257" y="-1350"/>
                  <a:pt x="44179" y="82"/>
                </a:cubicBezTo>
                <a:lnTo>
                  <a:pt x="64930" y="1327"/>
                </a:lnTo>
                <a:cubicBezTo>
                  <a:pt x="87851" y="2014"/>
                  <a:pt x="105874" y="21153"/>
                  <a:pt x="105187" y="44075"/>
                </a:cubicBezTo>
                <a:cubicBezTo>
                  <a:pt x="104500" y="66996"/>
                  <a:pt x="85361" y="85019"/>
                  <a:pt x="62440" y="84332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2" name="Frihåndsform: figur 41">
            <a:extLst>
              <a:ext uri="{FF2B5EF4-FFF2-40B4-BE49-F238E27FC236}">
                <a16:creationId xmlns:a16="http://schemas.microsoft.com/office/drawing/2014/main" id="{FC58D1FA-74E1-1A54-CE24-F495592D69C2}"/>
              </a:ext>
            </a:extLst>
          </p:cNvPr>
          <p:cNvSpPr/>
          <p:nvPr/>
        </p:nvSpPr>
        <p:spPr>
          <a:xfrm rot="1706509">
            <a:off x="-2109036" y="-4370678"/>
            <a:ext cx="104290" cy="90434"/>
          </a:xfrm>
          <a:custGeom>
            <a:avLst/>
            <a:gdLst>
              <a:gd name="connsiteX0" fmla="*/ 62444 w 104290"/>
              <a:gd name="connsiteY0" fmla="*/ 89395 h 90434"/>
              <a:gd name="connsiteX1" fmla="*/ 48541 w 104290"/>
              <a:gd name="connsiteY1" fmla="*/ 86905 h 90434"/>
              <a:gd name="connsiteX2" fmla="*/ 29035 w 104290"/>
              <a:gd name="connsiteY2" fmla="*/ 81095 h 90434"/>
              <a:gd name="connsiteX3" fmla="*/ 1932 w 104290"/>
              <a:gd name="connsiteY3" fmla="*/ 29035 h 90434"/>
              <a:gd name="connsiteX4" fmla="*/ 53994 w 104290"/>
              <a:gd name="connsiteY4" fmla="*/ 1932 h 90434"/>
              <a:gd name="connsiteX5" fmla="*/ 56634 w 104290"/>
              <a:gd name="connsiteY5" fmla="*/ 2863 h 90434"/>
              <a:gd name="connsiteX6" fmla="*/ 76347 w 104290"/>
              <a:gd name="connsiteY6" fmla="*/ 9711 h 90434"/>
              <a:gd name="connsiteX7" fmla="*/ 101998 w 104290"/>
              <a:gd name="connsiteY7" fmla="*/ 62502 h 90434"/>
              <a:gd name="connsiteX8" fmla="*/ 62444 w 104290"/>
              <a:gd name="connsiteY8" fmla="*/ 90433 h 9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90" h="90434">
                <a:moveTo>
                  <a:pt x="62444" y="89395"/>
                </a:moveTo>
                <a:cubicBezTo>
                  <a:pt x="57698" y="89395"/>
                  <a:pt x="52992" y="88553"/>
                  <a:pt x="48541" y="86905"/>
                </a:cubicBezTo>
                <a:lnTo>
                  <a:pt x="29035" y="81095"/>
                </a:lnTo>
                <a:cubicBezTo>
                  <a:pt x="7173" y="74203"/>
                  <a:pt x="-4960" y="50894"/>
                  <a:pt x="1932" y="29035"/>
                </a:cubicBezTo>
                <a:cubicBezTo>
                  <a:pt x="8825" y="7173"/>
                  <a:pt x="32133" y="-4960"/>
                  <a:pt x="53994" y="1932"/>
                </a:cubicBezTo>
                <a:cubicBezTo>
                  <a:pt x="54884" y="2212"/>
                  <a:pt x="55764" y="2523"/>
                  <a:pt x="56634" y="2863"/>
                </a:cubicBezTo>
                <a:lnTo>
                  <a:pt x="76347" y="9711"/>
                </a:lnTo>
                <a:cubicBezTo>
                  <a:pt x="98009" y="17206"/>
                  <a:pt x="109493" y="40842"/>
                  <a:pt x="101998" y="62502"/>
                </a:cubicBezTo>
                <a:cubicBezTo>
                  <a:pt x="96173" y="79335"/>
                  <a:pt x="80257" y="90576"/>
                  <a:pt x="62444" y="9043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3" name="Frihåndsform: figur 42">
            <a:extLst>
              <a:ext uri="{FF2B5EF4-FFF2-40B4-BE49-F238E27FC236}">
                <a16:creationId xmlns:a16="http://schemas.microsoft.com/office/drawing/2014/main" id="{7A414776-6828-4BB2-B5B7-0FF8C0E575AF}"/>
              </a:ext>
            </a:extLst>
          </p:cNvPr>
          <p:cNvSpPr/>
          <p:nvPr/>
        </p:nvSpPr>
        <p:spPr>
          <a:xfrm rot="1706509">
            <a:off x="-2370357" y="-3956618"/>
            <a:ext cx="110324" cy="89075"/>
          </a:xfrm>
          <a:custGeom>
            <a:avLst/>
            <a:gdLst>
              <a:gd name="connsiteX0" fmla="*/ 46322 w 110324"/>
              <a:gd name="connsiteY0" fmla="*/ 88821 h 89075"/>
              <a:gd name="connsiteX1" fmla="*/ 254 w 110324"/>
              <a:gd name="connsiteY1" fmla="*/ 51884 h 89075"/>
              <a:gd name="connsiteX2" fmla="*/ 37191 w 110324"/>
              <a:gd name="connsiteY2" fmla="*/ 5817 h 89075"/>
              <a:gd name="connsiteX3" fmla="*/ 57942 w 110324"/>
              <a:gd name="connsiteY3" fmla="*/ 1459 h 89075"/>
              <a:gd name="connsiteX4" fmla="*/ 108865 w 110324"/>
              <a:gd name="connsiteY4" fmla="*/ 30643 h 89075"/>
              <a:gd name="connsiteX5" fmla="*/ 79681 w 110324"/>
              <a:gd name="connsiteY5" fmla="*/ 81567 h 89075"/>
              <a:gd name="connsiteX6" fmla="*/ 75996 w 110324"/>
              <a:gd name="connsiteY6" fmla="*/ 82388 h 89075"/>
              <a:gd name="connsiteX7" fmla="*/ 55245 w 110324"/>
              <a:gd name="connsiteY7" fmla="*/ 86954 h 89075"/>
              <a:gd name="connsiteX8" fmla="*/ 46322 w 110324"/>
              <a:gd name="connsiteY8" fmla="*/ 88821 h 8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24" h="89075">
                <a:moveTo>
                  <a:pt x="46322" y="88821"/>
                </a:moveTo>
                <a:cubicBezTo>
                  <a:pt x="23400" y="91342"/>
                  <a:pt x="2775" y="74806"/>
                  <a:pt x="254" y="51884"/>
                </a:cubicBezTo>
                <a:cubicBezTo>
                  <a:pt x="-2267" y="28963"/>
                  <a:pt x="14269" y="8338"/>
                  <a:pt x="37191" y="5817"/>
                </a:cubicBezTo>
                <a:lnTo>
                  <a:pt x="57942" y="1459"/>
                </a:lnTo>
                <a:cubicBezTo>
                  <a:pt x="80063" y="-4544"/>
                  <a:pt x="102862" y="8523"/>
                  <a:pt x="108865" y="30643"/>
                </a:cubicBezTo>
                <a:cubicBezTo>
                  <a:pt x="114869" y="52764"/>
                  <a:pt x="101802" y="75563"/>
                  <a:pt x="79681" y="81567"/>
                </a:cubicBezTo>
                <a:cubicBezTo>
                  <a:pt x="78465" y="81897"/>
                  <a:pt x="77237" y="82171"/>
                  <a:pt x="75996" y="82388"/>
                </a:cubicBezTo>
                <a:lnTo>
                  <a:pt x="55245" y="86954"/>
                </a:lnTo>
                <a:cubicBezTo>
                  <a:pt x="52337" y="87863"/>
                  <a:pt x="49349" y="88487"/>
                  <a:pt x="46322" y="88821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4" name="Frihåndsform: figur 43">
            <a:extLst>
              <a:ext uri="{FF2B5EF4-FFF2-40B4-BE49-F238E27FC236}">
                <a16:creationId xmlns:a16="http://schemas.microsoft.com/office/drawing/2014/main" id="{47EB5FCB-1365-762D-62E2-1EB46F6FB856}"/>
              </a:ext>
            </a:extLst>
          </p:cNvPr>
          <p:cNvSpPr/>
          <p:nvPr/>
        </p:nvSpPr>
        <p:spPr>
          <a:xfrm rot="978598">
            <a:off x="-2073148" y="-4580640"/>
            <a:ext cx="1023927" cy="1571863"/>
          </a:xfrm>
          <a:custGeom>
            <a:avLst/>
            <a:gdLst>
              <a:gd name="connsiteX0" fmla="*/ 1700992 w 1877168"/>
              <a:gd name="connsiteY0" fmla="*/ 474809 h 1892970"/>
              <a:gd name="connsiteX1" fmla="*/ 1776318 w 1877168"/>
              <a:gd name="connsiteY1" fmla="*/ 437249 h 1892970"/>
              <a:gd name="connsiteX2" fmla="*/ 1877169 w 1877168"/>
              <a:gd name="connsiteY2" fmla="*/ 437249 h 1892970"/>
              <a:gd name="connsiteX3" fmla="*/ 1807238 w 1877168"/>
              <a:gd name="connsiteY3" fmla="*/ 359848 h 1892970"/>
              <a:gd name="connsiteX4" fmla="*/ 1807238 w 1877168"/>
              <a:gd name="connsiteY4" fmla="*/ 357980 h 1892970"/>
              <a:gd name="connsiteX5" fmla="*/ 1704727 w 1877168"/>
              <a:gd name="connsiteY5" fmla="*/ 241774 h 1892970"/>
              <a:gd name="connsiteX6" fmla="*/ 1765528 w 1877168"/>
              <a:gd name="connsiteY6" fmla="*/ 180766 h 1892970"/>
              <a:gd name="connsiteX7" fmla="*/ 1816613 w 1877168"/>
              <a:gd name="connsiteY7" fmla="*/ 151864 h 1892970"/>
              <a:gd name="connsiteX8" fmla="*/ 1787711 w 1877168"/>
              <a:gd name="connsiteY8" fmla="*/ 100780 h 1892970"/>
              <a:gd name="connsiteX9" fmla="*/ 1746437 w 1877168"/>
              <a:gd name="connsiteY9" fmla="*/ 112287 h 1892970"/>
              <a:gd name="connsiteX10" fmla="*/ 1735854 w 1877168"/>
              <a:gd name="connsiteY10" fmla="*/ 152337 h 1892970"/>
              <a:gd name="connsiteX11" fmla="*/ 1690201 w 1877168"/>
              <a:gd name="connsiteY11" fmla="*/ 197989 h 1892970"/>
              <a:gd name="connsiteX12" fmla="*/ 1690201 w 1877168"/>
              <a:gd name="connsiteY12" fmla="*/ 116852 h 1892970"/>
              <a:gd name="connsiteX13" fmla="*/ 1710952 w 1877168"/>
              <a:gd name="connsiteY13" fmla="*/ 81160 h 1892970"/>
              <a:gd name="connsiteX14" fmla="*/ 1669450 w 1877168"/>
              <a:gd name="connsiteY14" fmla="*/ 39658 h 1892970"/>
              <a:gd name="connsiteX15" fmla="*/ 1627948 w 1877168"/>
              <a:gd name="connsiteY15" fmla="*/ 81160 h 1892970"/>
              <a:gd name="connsiteX16" fmla="*/ 1648699 w 1877168"/>
              <a:gd name="connsiteY16" fmla="*/ 116852 h 1892970"/>
              <a:gd name="connsiteX17" fmla="*/ 1648699 w 1877168"/>
              <a:gd name="connsiteY17" fmla="*/ 197159 h 1892970"/>
              <a:gd name="connsiteX18" fmla="*/ 1605536 w 1877168"/>
              <a:gd name="connsiteY18" fmla="*/ 153789 h 1892970"/>
              <a:gd name="connsiteX19" fmla="*/ 1594953 w 1877168"/>
              <a:gd name="connsiteY19" fmla="*/ 113947 h 1892970"/>
              <a:gd name="connsiteX20" fmla="*/ 1536261 w 1877168"/>
              <a:gd name="connsiteY20" fmla="*/ 113719 h 1892970"/>
              <a:gd name="connsiteX21" fmla="*/ 1536032 w 1877168"/>
              <a:gd name="connsiteY21" fmla="*/ 172411 h 1892970"/>
              <a:gd name="connsiteX22" fmla="*/ 1576277 w 1877168"/>
              <a:gd name="connsiteY22" fmla="*/ 183256 h 1892970"/>
              <a:gd name="connsiteX23" fmla="*/ 1643096 w 1877168"/>
              <a:gd name="connsiteY23" fmla="*/ 250074 h 1892970"/>
              <a:gd name="connsiteX24" fmla="*/ 1572127 w 1877168"/>
              <a:gd name="connsiteY24" fmla="*/ 357772 h 1892970"/>
              <a:gd name="connsiteX25" fmla="*/ 1576485 w 1877168"/>
              <a:gd name="connsiteY25" fmla="*/ 387447 h 1892970"/>
              <a:gd name="connsiteX26" fmla="*/ 1576485 w 1877168"/>
              <a:gd name="connsiteY26" fmla="*/ 703071 h 1892970"/>
              <a:gd name="connsiteX27" fmla="*/ 1576485 w 1877168"/>
              <a:gd name="connsiteY27" fmla="*/ 703071 h 1892970"/>
              <a:gd name="connsiteX28" fmla="*/ 1530417 w 1877168"/>
              <a:gd name="connsiteY28" fmla="*/ 760759 h 1892970"/>
              <a:gd name="connsiteX29" fmla="*/ 1272896 w 1877168"/>
              <a:gd name="connsiteY29" fmla="*/ 753288 h 1892970"/>
              <a:gd name="connsiteX30" fmla="*/ 1254635 w 1877168"/>
              <a:gd name="connsiteY30" fmla="*/ 757024 h 1892970"/>
              <a:gd name="connsiteX31" fmla="*/ 1375199 w 1877168"/>
              <a:gd name="connsiteY31" fmla="*/ 160845 h 1892970"/>
              <a:gd name="connsiteX32" fmla="*/ 1283271 w 1877168"/>
              <a:gd name="connsiteY32" fmla="*/ 10667 h 1892970"/>
              <a:gd name="connsiteX33" fmla="*/ 1133093 w 1877168"/>
              <a:gd name="connsiteY33" fmla="*/ 102595 h 1892970"/>
              <a:gd name="connsiteX34" fmla="*/ 1131165 w 1877168"/>
              <a:gd name="connsiteY34" fmla="*/ 112287 h 1892970"/>
              <a:gd name="connsiteX35" fmla="*/ 1116639 w 1877168"/>
              <a:gd name="connsiteY35" fmla="*/ 184086 h 1892970"/>
              <a:gd name="connsiteX36" fmla="*/ 1111037 w 1877168"/>
              <a:gd name="connsiteY36" fmla="*/ 114570 h 1892970"/>
              <a:gd name="connsiteX37" fmla="*/ 976154 w 1877168"/>
              <a:gd name="connsiteY37" fmla="*/ 439 h 1892970"/>
              <a:gd name="connsiteX38" fmla="*/ 862023 w 1877168"/>
              <a:gd name="connsiteY38" fmla="*/ 135321 h 1892970"/>
              <a:gd name="connsiteX39" fmla="*/ 868248 w 1877168"/>
              <a:gd name="connsiteY39" fmla="*/ 213137 h 1892970"/>
              <a:gd name="connsiteX40" fmla="*/ 841064 w 1877168"/>
              <a:gd name="connsiteY40" fmla="*/ 140093 h 1892970"/>
              <a:gd name="connsiteX41" fmla="*/ 679517 w 1877168"/>
              <a:gd name="connsiteY41" fmla="*/ 69851 h 1892970"/>
              <a:gd name="connsiteX42" fmla="*/ 609274 w 1877168"/>
              <a:gd name="connsiteY42" fmla="*/ 231398 h 1892970"/>
              <a:gd name="connsiteX43" fmla="*/ 636043 w 1877168"/>
              <a:gd name="connsiteY43" fmla="*/ 299047 h 1892970"/>
              <a:gd name="connsiteX44" fmla="*/ 594541 w 1877168"/>
              <a:gd name="connsiteY44" fmla="*/ 244056 h 1892970"/>
              <a:gd name="connsiteX45" fmla="*/ 419920 w 1877168"/>
              <a:gd name="connsiteY45" fmla="*/ 221334 h 1892970"/>
              <a:gd name="connsiteX46" fmla="*/ 397197 w 1877168"/>
              <a:gd name="connsiteY46" fmla="*/ 395955 h 1892970"/>
              <a:gd name="connsiteX47" fmla="*/ 439945 w 1877168"/>
              <a:gd name="connsiteY47" fmla="*/ 451567 h 1892970"/>
              <a:gd name="connsiteX48" fmla="*/ 380596 w 1877168"/>
              <a:gd name="connsiteY48" fmla="*/ 407990 h 1892970"/>
              <a:gd name="connsiteX49" fmla="*/ 205965 w 1877168"/>
              <a:gd name="connsiteY49" fmla="*/ 430526 h 1892970"/>
              <a:gd name="connsiteX50" fmla="*/ 228501 w 1877168"/>
              <a:gd name="connsiteY50" fmla="*/ 605157 h 1892970"/>
              <a:gd name="connsiteX51" fmla="*/ 233263 w 1877168"/>
              <a:gd name="connsiteY51" fmla="*/ 608653 h 1892970"/>
              <a:gd name="connsiteX52" fmla="*/ 274765 w 1877168"/>
              <a:gd name="connsiteY52" fmla="*/ 639365 h 1892970"/>
              <a:gd name="connsiteX53" fmla="*/ 215832 w 1877168"/>
              <a:gd name="connsiteY53" fmla="*/ 618614 h 1892970"/>
              <a:gd name="connsiteX54" fmla="*/ 58814 w 1877168"/>
              <a:gd name="connsiteY54" fmla="*/ 698294 h 1892970"/>
              <a:gd name="connsiteX55" fmla="*/ 132828 w 1877168"/>
              <a:gd name="connsiteY55" fmla="*/ 853309 h 1892970"/>
              <a:gd name="connsiteX56" fmla="*/ 201721 w 1877168"/>
              <a:gd name="connsiteY56" fmla="*/ 877795 h 1892970"/>
              <a:gd name="connsiteX57" fmla="*/ 132205 w 1877168"/>
              <a:gd name="connsiteY57" fmla="*/ 873645 h 1892970"/>
              <a:gd name="connsiteX58" fmla="*/ 228 w 1877168"/>
              <a:gd name="connsiteY58" fmla="*/ 990681 h 1892970"/>
              <a:gd name="connsiteX59" fmla="*/ 117264 w 1877168"/>
              <a:gd name="connsiteY59" fmla="*/ 1122658 h 1892970"/>
              <a:gd name="connsiteX60" fmla="*/ 187196 w 1877168"/>
              <a:gd name="connsiteY60" fmla="*/ 1126808 h 1892970"/>
              <a:gd name="connsiteX61" fmla="*/ 115397 w 1877168"/>
              <a:gd name="connsiteY61" fmla="*/ 1142994 h 1892970"/>
              <a:gd name="connsiteX62" fmla="*/ 23645 w 1877168"/>
              <a:gd name="connsiteY62" fmla="*/ 1293278 h 1892970"/>
              <a:gd name="connsiteX63" fmla="*/ 141543 w 1877168"/>
              <a:gd name="connsiteY63" fmla="*/ 1388480 h 1892970"/>
              <a:gd name="connsiteX64" fmla="*/ 168935 w 1877168"/>
              <a:gd name="connsiteY64" fmla="*/ 1385575 h 1892970"/>
              <a:gd name="connsiteX65" fmla="*/ 250072 w 1877168"/>
              <a:gd name="connsiteY65" fmla="*/ 1367314 h 1892970"/>
              <a:gd name="connsiteX66" fmla="*/ 183460 w 1877168"/>
              <a:gd name="connsiteY66" fmla="*/ 1404251 h 1892970"/>
              <a:gd name="connsiteX67" fmla="*/ 135110 w 1877168"/>
              <a:gd name="connsiteY67" fmla="*/ 1573580 h 1892970"/>
              <a:gd name="connsiteX68" fmla="*/ 304440 w 1877168"/>
              <a:gd name="connsiteY68" fmla="*/ 1621930 h 1892970"/>
              <a:gd name="connsiteX69" fmla="*/ 915976 w 1877168"/>
              <a:gd name="connsiteY69" fmla="*/ 1282027 h 1892970"/>
              <a:gd name="connsiteX70" fmla="*/ 1056254 w 1877168"/>
              <a:gd name="connsiteY70" fmla="*/ 1370634 h 1892970"/>
              <a:gd name="connsiteX71" fmla="*/ 1056254 w 1877168"/>
              <a:gd name="connsiteY71" fmla="*/ 1726930 h 1892970"/>
              <a:gd name="connsiteX72" fmla="*/ 1014751 w 1877168"/>
              <a:gd name="connsiteY72" fmla="*/ 1768432 h 1892970"/>
              <a:gd name="connsiteX73" fmla="*/ 1056254 w 1877168"/>
              <a:gd name="connsiteY73" fmla="*/ 1809935 h 1892970"/>
              <a:gd name="connsiteX74" fmla="*/ 1081155 w 1877168"/>
              <a:gd name="connsiteY74" fmla="*/ 1809935 h 1892970"/>
              <a:gd name="connsiteX75" fmla="*/ 1151709 w 1877168"/>
              <a:gd name="connsiteY75" fmla="*/ 1880488 h 1892970"/>
              <a:gd name="connsiteX76" fmla="*/ 1208328 w 1877168"/>
              <a:gd name="connsiteY76" fmla="*/ 1881972 h 1892970"/>
              <a:gd name="connsiteX77" fmla="*/ 1209812 w 1877168"/>
              <a:gd name="connsiteY77" fmla="*/ 1880488 h 1892970"/>
              <a:gd name="connsiteX78" fmla="*/ 1211296 w 1877168"/>
              <a:gd name="connsiteY78" fmla="*/ 1823869 h 1892970"/>
              <a:gd name="connsiteX79" fmla="*/ 1209812 w 1877168"/>
              <a:gd name="connsiteY79" fmla="*/ 1822385 h 1892970"/>
              <a:gd name="connsiteX80" fmla="*/ 1197361 w 1877168"/>
              <a:gd name="connsiteY80" fmla="*/ 1809935 h 1892970"/>
              <a:gd name="connsiteX81" fmla="*/ 1243221 w 1877168"/>
              <a:gd name="connsiteY81" fmla="*/ 1809935 h 1892970"/>
              <a:gd name="connsiteX82" fmla="*/ 1284724 w 1877168"/>
              <a:gd name="connsiteY82" fmla="*/ 1768432 h 1892970"/>
              <a:gd name="connsiteX83" fmla="*/ 1243221 w 1877168"/>
              <a:gd name="connsiteY83" fmla="*/ 1726930 h 1892970"/>
              <a:gd name="connsiteX84" fmla="*/ 1139466 w 1877168"/>
              <a:gd name="connsiteY84" fmla="*/ 1726930 h 1892970"/>
              <a:gd name="connsiteX85" fmla="*/ 1139466 w 1877168"/>
              <a:gd name="connsiteY85" fmla="*/ 1390970 h 1892970"/>
              <a:gd name="connsiteX86" fmla="*/ 1160217 w 1877168"/>
              <a:gd name="connsiteY86" fmla="*/ 1390970 h 1892970"/>
              <a:gd name="connsiteX87" fmla="*/ 1222470 w 1877168"/>
              <a:gd name="connsiteY87" fmla="*/ 1385782 h 1892970"/>
              <a:gd name="connsiteX88" fmla="*/ 1222470 w 1877168"/>
              <a:gd name="connsiteY88" fmla="*/ 1643303 h 1892970"/>
              <a:gd name="connsiteX89" fmla="*/ 1180968 w 1877168"/>
              <a:gd name="connsiteY89" fmla="*/ 1684805 h 1892970"/>
              <a:gd name="connsiteX90" fmla="*/ 1243221 w 1877168"/>
              <a:gd name="connsiteY90" fmla="*/ 1684805 h 1892970"/>
              <a:gd name="connsiteX91" fmla="*/ 1326058 w 1877168"/>
              <a:gd name="connsiteY91" fmla="*/ 1767978 h 1892970"/>
              <a:gd name="connsiteX92" fmla="*/ 1320001 w 1877168"/>
              <a:gd name="connsiteY92" fmla="*/ 1798937 h 1892970"/>
              <a:gd name="connsiteX93" fmla="*/ 1346977 w 1877168"/>
              <a:gd name="connsiteY93" fmla="*/ 1809312 h 1892970"/>
              <a:gd name="connsiteX94" fmla="*/ 1376029 w 1877168"/>
              <a:gd name="connsiteY94" fmla="*/ 1796861 h 1892970"/>
              <a:gd name="connsiteX95" fmla="*/ 1377512 w 1877168"/>
              <a:gd name="connsiteY95" fmla="*/ 1740242 h 1892970"/>
              <a:gd name="connsiteX96" fmla="*/ 1376029 w 1877168"/>
              <a:gd name="connsiteY96" fmla="*/ 1738758 h 1892970"/>
              <a:gd name="connsiteX97" fmla="*/ 1363578 w 1877168"/>
              <a:gd name="connsiteY97" fmla="*/ 1726308 h 1892970"/>
              <a:gd name="connsiteX98" fmla="*/ 1409853 w 1877168"/>
              <a:gd name="connsiteY98" fmla="*/ 1726308 h 1892970"/>
              <a:gd name="connsiteX99" fmla="*/ 1451355 w 1877168"/>
              <a:gd name="connsiteY99" fmla="*/ 1684805 h 1892970"/>
              <a:gd name="connsiteX100" fmla="*/ 1409853 w 1877168"/>
              <a:gd name="connsiteY100" fmla="*/ 1643303 h 1892970"/>
              <a:gd name="connsiteX101" fmla="*/ 1306097 w 1877168"/>
              <a:gd name="connsiteY101" fmla="*/ 1643303 h 1892970"/>
              <a:gd name="connsiteX102" fmla="*/ 1306097 w 1877168"/>
              <a:gd name="connsiteY102" fmla="*/ 1365861 h 1892970"/>
              <a:gd name="connsiteX103" fmla="*/ 1421059 w 1877168"/>
              <a:gd name="connsiteY103" fmla="*/ 1297797 h 1892970"/>
              <a:gd name="connsiteX104" fmla="*/ 1543905 w 1877168"/>
              <a:gd name="connsiteY104" fmla="*/ 1217283 h 1892970"/>
              <a:gd name="connsiteX105" fmla="*/ 1799352 w 1877168"/>
              <a:gd name="connsiteY105" fmla="*/ 885266 h 1892970"/>
              <a:gd name="connsiteX106" fmla="*/ 1700992 w 1877168"/>
              <a:gd name="connsiteY106" fmla="*/ 621519 h 1892970"/>
              <a:gd name="connsiteX107" fmla="*/ 152749 w 1877168"/>
              <a:gd name="connsiteY107" fmla="*/ 794583 h 1892970"/>
              <a:gd name="connsiteX108" fmla="*/ 111191 w 1877168"/>
              <a:gd name="connsiteY108" fmla="*/ 716970 h 1892970"/>
              <a:gd name="connsiteX109" fmla="*/ 188806 w 1877168"/>
              <a:gd name="connsiteY109" fmla="*/ 675412 h 1892970"/>
              <a:gd name="connsiteX110" fmla="*/ 194251 w 1877168"/>
              <a:gd name="connsiteY110" fmla="*/ 677339 h 1892970"/>
              <a:gd name="connsiteX111" fmla="*/ 272483 w 1877168"/>
              <a:gd name="connsiteY111" fmla="*/ 705146 h 1892970"/>
              <a:gd name="connsiteX112" fmla="*/ 310551 w 1877168"/>
              <a:gd name="connsiteY112" fmla="*/ 784529 h 1892970"/>
              <a:gd name="connsiteX113" fmla="*/ 251732 w 1877168"/>
              <a:gd name="connsiteY113" fmla="*/ 826125 h 1892970"/>
              <a:gd name="connsiteX114" fmla="*/ 230981 w 1877168"/>
              <a:gd name="connsiteY114" fmla="*/ 822390 h 1892970"/>
              <a:gd name="connsiteX115" fmla="*/ 120169 w 1877168"/>
              <a:gd name="connsiteY115" fmla="*/ 1059990 h 1892970"/>
              <a:gd name="connsiteX116" fmla="*/ 61651 w 1877168"/>
              <a:gd name="connsiteY116" fmla="*/ 994001 h 1892970"/>
              <a:gd name="connsiteX117" fmla="*/ 127640 w 1877168"/>
              <a:gd name="connsiteY117" fmla="*/ 935483 h 1892970"/>
              <a:gd name="connsiteX118" fmla="*/ 210644 w 1877168"/>
              <a:gd name="connsiteY118" fmla="*/ 940463 h 1892970"/>
              <a:gd name="connsiteX119" fmla="*/ 271134 w 1877168"/>
              <a:gd name="connsiteY119" fmla="*/ 1004481 h 1892970"/>
              <a:gd name="connsiteX120" fmla="*/ 207117 w 1877168"/>
              <a:gd name="connsiteY120" fmla="*/ 1064970 h 1892970"/>
              <a:gd name="connsiteX121" fmla="*/ 203174 w 1877168"/>
              <a:gd name="connsiteY121" fmla="*/ 1064970 h 1892970"/>
              <a:gd name="connsiteX122" fmla="*/ 236376 w 1877168"/>
              <a:gd name="connsiteY122" fmla="*/ 1306513 h 1892970"/>
              <a:gd name="connsiteX123" fmla="*/ 155446 w 1877168"/>
              <a:gd name="connsiteY123" fmla="*/ 1324774 h 1892970"/>
              <a:gd name="connsiteX124" fmla="*/ 141751 w 1877168"/>
              <a:gd name="connsiteY124" fmla="*/ 1326226 h 1892970"/>
              <a:gd name="connsiteX125" fmla="*/ 80073 w 1877168"/>
              <a:gd name="connsiteY125" fmla="*/ 1263402 h 1892970"/>
              <a:gd name="connsiteX126" fmla="*/ 128055 w 1877168"/>
              <a:gd name="connsiteY126" fmla="*/ 1203380 h 1892970"/>
              <a:gd name="connsiteX127" fmla="*/ 209192 w 1877168"/>
              <a:gd name="connsiteY127" fmla="*/ 1185119 h 1892970"/>
              <a:gd name="connsiteX128" fmla="*/ 281535 w 1877168"/>
              <a:gd name="connsiteY128" fmla="*/ 1235295 h 1892970"/>
              <a:gd name="connsiteX129" fmla="*/ 236376 w 1877168"/>
              <a:gd name="connsiteY129" fmla="*/ 1306513 h 1892970"/>
              <a:gd name="connsiteX130" fmla="*/ 346772 w 1877168"/>
              <a:gd name="connsiteY130" fmla="*/ 1527097 h 1892970"/>
              <a:gd name="connsiteX131" fmla="*/ 274350 w 1877168"/>
              <a:gd name="connsiteY131" fmla="*/ 1567562 h 1892970"/>
              <a:gd name="connsiteX132" fmla="*/ 244054 w 1877168"/>
              <a:gd name="connsiteY132" fmla="*/ 1575447 h 1892970"/>
              <a:gd name="connsiteX133" fmla="*/ 181454 w 1877168"/>
              <a:gd name="connsiteY133" fmla="*/ 1513543 h 1892970"/>
              <a:gd name="connsiteX134" fmla="*/ 213757 w 1877168"/>
              <a:gd name="connsiteY134" fmla="*/ 1458618 h 1892970"/>
              <a:gd name="connsiteX135" fmla="*/ 286386 w 1877168"/>
              <a:gd name="connsiteY135" fmla="*/ 1418361 h 1892970"/>
              <a:gd name="connsiteX136" fmla="*/ 372047 w 1877168"/>
              <a:gd name="connsiteY136" fmla="*/ 1438691 h 1892970"/>
              <a:gd name="connsiteX137" fmla="*/ 351717 w 1877168"/>
              <a:gd name="connsiteY137" fmla="*/ 1524352 h 1892970"/>
              <a:gd name="connsiteX138" fmla="*/ 346772 w 1877168"/>
              <a:gd name="connsiteY138" fmla="*/ 1527097 h 1892970"/>
              <a:gd name="connsiteX139" fmla="*/ 423136 w 1877168"/>
              <a:gd name="connsiteY139" fmla="*/ 594543 h 1892970"/>
              <a:gd name="connsiteX140" fmla="*/ 336189 w 1877168"/>
              <a:gd name="connsiteY140" fmla="*/ 607823 h 1892970"/>
              <a:gd name="connsiteX141" fmla="*/ 269163 w 1877168"/>
              <a:gd name="connsiteY141" fmla="*/ 558643 h 1892970"/>
              <a:gd name="connsiteX142" fmla="*/ 252082 w 1877168"/>
              <a:gd name="connsiteY142" fmla="*/ 472277 h 1892970"/>
              <a:gd name="connsiteX143" fmla="*/ 338451 w 1877168"/>
              <a:gd name="connsiteY143" fmla="*/ 455197 h 1892970"/>
              <a:gd name="connsiteX144" fmla="*/ 342829 w 1877168"/>
              <a:gd name="connsiteY144" fmla="*/ 458415 h 1892970"/>
              <a:gd name="connsiteX145" fmla="*/ 409855 w 1877168"/>
              <a:gd name="connsiteY145" fmla="*/ 506558 h 1892970"/>
              <a:gd name="connsiteX146" fmla="*/ 423931 w 1877168"/>
              <a:gd name="connsiteY146" fmla="*/ 593466 h 1892970"/>
              <a:gd name="connsiteX147" fmla="*/ 423136 w 1877168"/>
              <a:gd name="connsiteY147" fmla="*/ 594543 h 1892970"/>
              <a:gd name="connsiteX148" fmla="*/ 583543 w 1877168"/>
              <a:gd name="connsiteY148" fmla="*/ 435382 h 1892970"/>
              <a:gd name="connsiteX149" fmla="*/ 497425 w 1877168"/>
              <a:gd name="connsiteY149" fmla="*/ 423553 h 1892970"/>
              <a:gd name="connsiteX150" fmla="*/ 446792 w 1877168"/>
              <a:gd name="connsiteY150" fmla="*/ 357772 h 1892970"/>
              <a:gd name="connsiteX151" fmla="*/ 455124 w 1877168"/>
              <a:gd name="connsiteY151" fmla="*/ 270128 h 1892970"/>
              <a:gd name="connsiteX152" fmla="*/ 542769 w 1877168"/>
              <a:gd name="connsiteY152" fmla="*/ 278460 h 1892970"/>
              <a:gd name="connsiteX153" fmla="*/ 545360 w 1877168"/>
              <a:gd name="connsiteY153" fmla="*/ 281823 h 1892970"/>
              <a:gd name="connsiteX154" fmla="*/ 595993 w 1877168"/>
              <a:gd name="connsiteY154" fmla="*/ 347604 h 1892970"/>
              <a:gd name="connsiteX155" fmla="*/ 584242 w 1877168"/>
              <a:gd name="connsiteY155" fmla="*/ 434857 h 1892970"/>
              <a:gd name="connsiteX156" fmla="*/ 583543 w 1877168"/>
              <a:gd name="connsiteY156" fmla="*/ 435382 h 1892970"/>
              <a:gd name="connsiteX157" fmla="*/ 1175573 w 1877168"/>
              <a:gd name="connsiteY157" fmla="*/ 205044 h 1892970"/>
              <a:gd name="connsiteX158" fmla="*/ 1192174 w 1877168"/>
              <a:gd name="connsiteY158" fmla="*/ 123700 h 1892970"/>
              <a:gd name="connsiteX159" fmla="*/ 1264738 w 1877168"/>
              <a:gd name="connsiteY159" fmla="*/ 73847 h 1892970"/>
              <a:gd name="connsiteX160" fmla="*/ 1314591 w 1877168"/>
              <a:gd name="connsiteY160" fmla="*/ 146412 h 1892970"/>
              <a:gd name="connsiteX161" fmla="*/ 1314190 w 1877168"/>
              <a:gd name="connsiteY161" fmla="*/ 148394 h 1892970"/>
              <a:gd name="connsiteX162" fmla="*/ 1297797 w 1877168"/>
              <a:gd name="connsiteY162" fmla="*/ 229738 h 1892970"/>
              <a:gd name="connsiteX163" fmla="*/ 1236789 w 1877168"/>
              <a:gd name="connsiteY163" fmla="*/ 279748 h 1892970"/>
              <a:gd name="connsiteX164" fmla="*/ 1223715 w 1877168"/>
              <a:gd name="connsiteY164" fmla="*/ 278296 h 1892970"/>
              <a:gd name="connsiteX165" fmla="*/ 1175573 w 1877168"/>
              <a:gd name="connsiteY165" fmla="*/ 205044 h 1892970"/>
              <a:gd name="connsiteX166" fmla="*/ 981964 w 1877168"/>
              <a:gd name="connsiteY166" fmla="*/ 61654 h 1892970"/>
              <a:gd name="connsiteX167" fmla="*/ 1048991 w 1877168"/>
              <a:gd name="connsiteY167" fmla="*/ 118512 h 1892970"/>
              <a:gd name="connsiteX168" fmla="*/ 1055631 w 1877168"/>
              <a:gd name="connsiteY168" fmla="*/ 201517 h 1892970"/>
              <a:gd name="connsiteX169" fmla="*/ 998773 w 1877168"/>
              <a:gd name="connsiteY169" fmla="*/ 268543 h 1892970"/>
              <a:gd name="connsiteX170" fmla="*/ 993585 w 1877168"/>
              <a:gd name="connsiteY170" fmla="*/ 268543 h 1892970"/>
              <a:gd name="connsiteX171" fmla="*/ 931332 w 1877168"/>
              <a:gd name="connsiteY171" fmla="*/ 211477 h 1892970"/>
              <a:gd name="connsiteX172" fmla="*/ 924691 w 1877168"/>
              <a:gd name="connsiteY172" fmla="*/ 128473 h 1892970"/>
              <a:gd name="connsiteX173" fmla="*/ 981964 w 1877168"/>
              <a:gd name="connsiteY173" fmla="*/ 61654 h 1892970"/>
              <a:gd name="connsiteX174" fmla="*/ 697674 w 1877168"/>
              <a:gd name="connsiteY174" fmla="*/ 285766 h 1892970"/>
              <a:gd name="connsiteX175" fmla="*/ 667170 w 1877168"/>
              <a:gd name="connsiteY175" fmla="*/ 208572 h 1892970"/>
              <a:gd name="connsiteX176" fmla="*/ 702343 w 1877168"/>
              <a:gd name="connsiteY176" fmla="*/ 127747 h 1892970"/>
              <a:gd name="connsiteX177" fmla="*/ 783169 w 1877168"/>
              <a:gd name="connsiteY177" fmla="*/ 162920 h 1892970"/>
              <a:gd name="connsiteX178" fmla="*/ 813465 w 1877168"/>
              <a:gd name="connsiteY178" fmla="*/ 240114 h 1892970"/>
              <a:gd name="connsiteX179" fmla="*/ 780463 w 1877168"/>
              <a:gd name="connsiteY179" fmla="*/ 321734 h 1892970"/>
              <a:gd name="connsiteX180" fmla="*/ 698842 w 1877168"/>
              <a:gd name="connsiteY180" fmla="*/ 288731 h 1892970"/>
              <a:gd name="connsiteX181" fmla="*/ 697674 w 1877168"/>
              <a:gd name="connsiteY181" fmla="*/ 285766 h 189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877168" h="1892970">
                <a:moveTo>
                  <a:pt x="1700992" y="474809"/>
                </a:moveTo>
                <a:cubicBezTo>
                  <a:pt x="1729917" y="472161"/>
                  <a:pt x="1756798" y="458758"/>
                  <a:pt x="1776318" y="437249"/>
                </a:cubicBezTo>
                <a:lnTo>
                  <a:pt x="1877169" y="437249"/>
                </a:lnTo>
                <a:cubicBezTo>
                  <a:pt x="1857686" y="408233"/>
                  <a:pt x="1834135" y="382165"/>
                  <a:pt x="1807238" y="359848"/>
                </a:cubicBezTo>
                <a:lnTo>
                  <a:pt x="1807238" y="357980"/>
                </a:lnTo>
                <a:cubicBezTo>
                  <a:pt x="1807184" y="298966"/>
                  <a:pt x="1763274" y="249190"/>
                  <a:pt x="1704727" y="241774"/>
                </a:cubicBezTo>
                <a:lnTo>
                  <a:pt x="1765528" y="180766"/>
                </a:lnTo>
                <a:cubicBezTo>
                  <a:pt x="1787615" y="186891"/>
                  <a:pt x="1810487" y="173951"/>
                  <a:pt x="1816613" y="151864"/>
                </a:cubicBezTo>
                <a:cubicBezTo>
                  <a:pt x="1822738" y="129777"/>
                  <a:pt x="1809798" y="106906"/>
                  <a:pt x="1787711" y="100780"/>
                </a:cubicBezTo>
                <a:cubicBezTo>
                  <a:pt x="1772884" y="96668"/>
                  <a:pt x="1756997" y="101097"/>
                  <a:pt x="1746437" y="112287"/>
                </a:cubicBezTo>
                <a:cubicBezTo>
                  <a:pt x="1736022" y="122796"/>
                  <a:pt x="1731990" y="138055"/>
                  <a:pt x="1735854" y="152337"/>
                </a:cubicBezTo>
                <a:lnTo>
                  <a:pt x="1690201" y="197989"/>
                </a:lnTo>
                <a:lnTo>
                  <a:pt x="1690201" y="116852"/>
                </a:lnTo>
                <a:cubicBezTo>
                  <a:pt x="1702965" y="109483"/>
                  <a:pt x="1710863" y="95898"/>
                  <a:pt x="1710952" y="81160"/>
                </a:cubicBezTo>
                <a:cubicBezTo>
                  <a:pt x="1710952" y="58239"/>
                  <a:pt x="1692372" y="39658"/>
                  <a:pt x="1669450" y="39658"/>
                </a:cubicBezTo>
                <a:cubicBezTo>
                  <a:pt x="1646528" y="39658"/>
                  <a:pt x="1627948" y="58239"/>
                  <a:pt x="1627948" y="81160"/>
                </a:cubicBezTo>
                <a:cubicBezTo>
                  <a:pt x="1628037" y="95898"/>
                  <a:pt x="1635935" y="109483"/>
                  <a:pt x="1648699" y="116852"/>
                </a:cubicBezTo>
                <a:lnTo>
                  <a:pt x="1648699" y="197159"/>
                </a:lnTo>
                <a:lnTo>
                  <a:pt x="1605536" y="153789"/>
                </a:lnTo>
                <a:cubicBezTo>
                  <a:pt x="1609319" y="139571"/>
                  <a:pt x="1605294" y="124413"/>
                  <a:pt x="1594953" y="113947"/>
                </a:cubicBezTo>
                <a:cubicBezTo>
                  <a:pt x="1578809" y="97677"/>
                  <a:pt x="1552532" y="97574"/>
                  <a:pt x="1536261" y="113719"/>
                </a:cubicBezTo>
                <a:cubicBezTo>
                  <a:pt x="1519990" y="129863"/>
                  <a:pt x="1519888" y="156140"/>
                  <a:pt x="1536032" y="172411"/>
                </a:cubicBezTo>
                <a:cubicBezTo>
                  <a:pt x="1546528" y="182988"/>
                  <a:pt x="1561888" y="187128"/>
                  <a:pt x="1576277" y="183256"/>
                </a:cubicBezTo>
                <a:lnTo>
                  <a:pt x="1643096" y="250074"/>
                </a:lnTo>
                <a:cubicBezTo>
                  <a:pt x="1600046" y="268568"/>
                  <a:pt x="1572137" y="310917"/>
                  <a:pt x="1572127" y="357772"/>
                </a:cubicBezTo>
                <a:cubicBezTo>
                  <a:pt x="1572260" y="367814"/>
                  <a:pt x="1573727" y="377791"/>
                  <a:pt x="1576485" y="387447"/>
                </a:cubicBezTo>
                <a:lnTo>
                  <a:pt x="1576485" y="703071"/>
                </a:lnTo>
                <a:lnTo>
                  <a:pt x="1576485" y="703071"/>
                </a:lnTo>
                <a:cubicBezTo>
                  <a:pt x="1576489" y="730701"/>
                  <a:pt x="1557363" y="754652"/>
                  <a:pt x="1530417" y="760759"/>
                </a:cubicBezTo>
                <a:cubicBezTo>
                  <a:pt x="1445977" y="740786"/>
                  <a:pt x="1358351" y="738244"/>
                  <a:pt x="1272896" y="753288"/>
                </a:cubicBezTo>
                <a:cubicBezTo>
                  <a:pt x="1266670" y="753288"/>
                  <a:pt x="1260860" y="755779"/>
                  <a:pt x="1254635" y="757024"/>
                </a:cubicBezTo>
                <a:lnTo>
                  <a:pt x="1375199" y="160845"/>
                </a:lnTo>
                <a:cubicBezTo>
                  <a:pt x="1391285" y="93989"/>
                  <a:pt x="1350127" y="26753"/>
                  <a:pt x="1283271" y="10667"/>
                </a:cubicBezTo>
                <a:cubicBezTo>
                  <a:pt x="1216415" y="-5418"/>
                  <a:pt x="1149179" y="35739"/>
                  <a:pt x="1133093" y="102595"/>
                </a:cubicBezTo>
                <a:cubicBezTo>
                  <a:pt x="1132323" y="105798"/>
                  <a:pt x="1131680" y="109032"/>
                  <a:pt x="1131165" y="112287"/>
                </a:cubicBezTo>
                <a:lnTo>
                  <a:pt x="1116639" y="184086"/>
                </a:lnTo>
                <a:lnTo>
                  <a:pt x="1111037" y="114570"/>
                </a:lnTo>
                <a:cubicBezTo>
                  <a:pt x="1105307" y="45806"/>
                  <a:pt x="1044917" y="-5292"/>
                  <a:pt x="976154" y="439"/>
                </a:cubicBezTo>
                <a:cubicBezTo>
                  <a:pt x="907391" y="6169"/>
                  <a:pt x="856293" y="66558"/>
                  <a:pt x="862023" y="135321"/>
                </a:cubicBezTo>
                <a:lnTo>
                  <a:pt x="868248" y="213137"/>
                </a:lnTo>
                <a:lnTo>
                  <a:pt x="841064" y="140093"/>
                </a:lnTo>
                <a:cubicBezTo>
                  <a:pt x="815852" y="76086"/>
                  <a:pt x="743523" y="44638"/>
                  <a:pt x="679517" y="69851"/>
                </a:cubicBezTo>
                <a:cubicBezTo>
                  <a:pt x="615510" y="95064"/>
                  <a:pt x="584061" y="167392"/>
                  <a:pt x="609274" y="231398"/>
                </a:cubicBezTo>
                <a:lnTo>
                  <a:pt x="636043" y="299047"/>
                </a:lnTo>
                <a:lnTo>
                  <a:pt x="594541" y="244056"/>
                </a:lnTo>
                <a:cubicBezTo>
                  <a:pt x="552594" y="189562"/>
                  <a:pt x="474414" y="179388"/>
                  <a:pt x="419920" y="221334"/>
                </a:cubicBezTo>
                <a:cubicBezTo>
                  <a:pt x="365425" y="263280"/>
                  <a:pt x="355251" y="341460"/>
                  <a:pt x="397197" y="395955"/>
                </a:cubicBezTo>
                <a:lnTo>
                  <a:pt x="439945" y="451567"/>
                </a:lnTo>
                <a:lnTo>
                  <a:pt x="380596" y="407990"/>
                </a:lnTo>
                <a:cubicBezTo>
                  <a:pt x="326149" y="365990"/>
                  <a:pt x="247965" y="376079"/>
                  <a:pt x="205965" y="430526"/>
                </a:cubicBezTo>
                <a:cubicBezTo>
                  <a:pt x="163965" y="484971"/>
                  <a:pt x="174054" y="563157"/>
                  <a:pt x="228501" y="605157"/>
                </a:cubicBezTo>
                <a:cubicBezTo>
                  <a:pt x="230059" y="606358"/>
                  <a:pt x="231649" y="607524"/>
                  <a:pt x="233263" y="608653"/>
                </a:cubicBezTo>
                <a:lnTo>
                  <a:pt x="274765" y="639365"/>
                </a:lnTo>
                <a:lnTo>
                  <a:pt x="215832" y="618614"/>
                </a:lnTo>
                <a:cubicBezTo>
                  <a:pt x="150470" y="597257"/>
                  <a:pt x="80170" y="632932"/>
                  <a:pt x="58814" y="698294"/>
                </a:cubicBezTo>
                <a:cubicBezTo>
                  <a:pt x="38183" y="761437"/>
                  <a:pt x="70755" y="829655"/>
                  <a:pt x="132828" y="853309"/>
                </a:cubicBezTo>
                <a:lnTo>
                  <a:pt x="201721" y="877795"/>
                </a:lnTo>
                <a:lnTo>
                  <a:pt x="132205" y="873645"/>
                </a:lnTo>
                <a:cubicBezTo>
                  <a:pt x="63442" y="869520"/>
                  <a:pt x="4354" y="921918"/>
                  <a:pt x="228" y="990681"/>
                </a:cubicBezTo>
                <a:cubicBezTo>
                  <a:pt x="-3898" y="1059444"/>
                  <a:pt x="48501" y="1118533"/>
                  <a:pt x="117264" y="1122658"/>
                </a:cubicBezTo>
                <a:lnTo>
                  <a:pt x="187196" y="1126808"/>
                </a:lnTo>
                <a:lnTo>
                  <a:pt x="115397" y="1142994"/>
                </a:lnTo>
                <a:cubicBezTo>
                  <a:pt x="48560" y="1159157"/>
                  <a:pt x="7482" y="1226443"/>
                  <a:pt x="23645" y="1293278"/>
                </a:cubicBezTo>
                <a:cubicBezTo>
                  <a:pt x="36885" y="1348028"/>
                  <a:pt x="85233" y="1387069"/>
                  <a:pt x="141543" y="1388480"/>
                </a:cubicBezTo>
                <a:cubicBezTo>
                  <a:pt x="150755" y="1388542"/>
                  <a:pt x="159941" y="1387567"/>
                  <a:pt x="168935" y="1385575"/>
                </a:cubicBezTo>
                <a:lnTo>
                  <a:pt x="250072" y="1367314"/>
                </a:lnTo>
                <a:lnTo>
                  <a:pt x="183460" y="1404251"/>
                </a:lnTo>
                <a:cubicBezTo>
                  <a:pt x="123350" y="1437658"/>
                  <a:pt x="101703" y="1513470"/>
                  <a:pt x="135110" y="1573580"/>
                </a:cubicBezTo>
                <a:cubicBezTo>
                  <a:pt x="168518" y="1633689"/>
                  <a:pt x="244330" y="1655337"/>
                  <a:pt x="304440" y="1621930"/>
                </a:cubicBezTo>
                <a:lnTo>
                  <a:pt x="915976" y="1282027"/>
                </a:lnTo>
                <a:cubicBezTo>
                  <a:pt x="957171" y="1319567"/>
                  <a:pt x="1004656" y="1349561"/>
                  <a:pt x="1056254" y="1370634"/>
                </a:cubicBezTo>
                <a:lnTo>
                  <a:pt x="1056254" y="1726930"/>
                </a:lnTo>
                <a:cubicBezTo>
                  <a:pt x="1033332" y="1726930"/>
                  <a:pt x="1014751" y="1745511"/>
                  <a:pt x="1014751" y="1768432"/>
                </a:cubicBezTo>
                <a:cubicBezTo>
                  <a:pt x="1014751" y="1791354"/>
                  <a:pt x="1033332" y="1809935"/>
                  <a:pt x="1056254" y="1809935"/>
                </a:cubicBezTo>
                <a:lnTo>
                  <a:pt x="1081155" y="1809935"/>
                </a:lnTo>
                <a:lnTo>
                  <a:pt x="1151709" y="1880488"/>
                </a:lnTo>
                <a:cubicBezTo>
                  <a:pt x="1166934" y="1896533"/>
                  <a:pt x="1192284" y="1897197"/>
                  <a:pt x="1208328" y="1881972"/>
                </a:cubicBezTo>
                <a:cubicBezTo>
                  <a:pt x="1208837" y="1881491"/>
                  <a:pt x="1209331" y="1880997"/>
                  <a:pt x="1209812" y="1880488"/>
                </a:cubicBezTo>
                <a:cubicBezTo>
                  <a:pt x="1225857" y="1865263"/>
                  <a:pt x="1226521" y="1839914"/>
                  <a:pt x="1211296" y="1823869"/>
                </a:cubicBezTo>
                <a:cubicBezTo>
                  <a:pt x="1210814" y="1823363"/>
                  <a:pt x="1210320" y="1822867"/>
                  <a:pt x="1209812" y="1822385"/>
                </a:cubicBezTo>
                <a:lnTo>
                  <a:pt x="1197361" y="1809935"/>
                </a:lnTo>
                <a:lnTo>
                  <a:pt x="1243221" y="1809935"/>
                </a:lnTo>
                <a:cubicBezTo>
                  <a:pt x="1266143" y="1809935"/>
                  <a:pt x="1284724" y="1791354"/>
                  <a:pt x="1284724" y="1768432"/>
                </a:cubicBezTo>
                <a:cubicBezTo>
                  <a:pt x="1284724" y="1745511"/>
                  <a:pt x="1266143" y="1726930"/>
                  <a:pt x="1243221" y="1726930"/>
                </a:cubicBezTo>
                <a:lnTo>
                  <a:pt x="1139466" y="1726930"/>
                </a:lnTo>
                <a:lnTo>
                  <a:pt x="1139466" y="1390970"/>
                </a:lnTo>
                <a:cubicBezTo>
                  <a:pt x="1146106" y="1390970"/>
                  <a:pt x="1152746" y="1390970"/>
                  <a:pt x="1160217" y="1390970"/>
                </a:cubicBezTo>
                <a:cubicBezTo>
                  <a:pt x="1181068" y="1390771"/>
                  <a:pt x="1201875" y="1389036"/>
                  <a:pt x="1222470" y="1385782"/>
                </a:cubicBezTo>
                <a:lnTo>
                  <a:pt x="1222470" y="1643303"/>
                </a:lnTo>
                <a:cubicBezTo>
                  <a:pt x="1199549" y="1643303"/>
                  <a:pt x="1180968" y="1661884"/>
                  <a:pt x="1180968" y="1684805"/>
                </a:cubicBezTo>
                <a:lnTo>
                  <a:pt x="1243221" y="1684805"/>
                </a:lnTo>
                <a:cubicBezTo>
                  <a:pt x="1289063" y="1684899"/>
                  <a:pt x="1326151" y="1722135"/>
                  <a:pt x="1326058" y="1767978"/>
                </a:cubicBezTo>
                <a:cubicBezTo>
                  <a:pt x="1326037" y="1778590"/>
                  <a:pt x="1323981" y="1789098"/>
                  <a:pt x="1320001" y="1798937"/>
                </a:cubicBezTo>
                <a:cubicBezTo>
                  <a:pt x="1327608" y="1805266"/>
                  <a:pt x="1337089" y="1808912"/>
                  <a:pt x="1346977" y="1809312"/>
                </a:cubicBezTo>
                <a:cubicBezTo>
                  <a:pt x="1357923" y="1809156"/>
                  <a:pt x="1368365" y="1804680"/>
                  <a:pt x="1376029" y="1796861"/>
                </a:cubicBezTo>
                <a:cubicBezTo>
                  <a:pt x="1392073" y="1781636"/>
                  <a:pt x="1392738" y="1756287"/>
                  <a:pt x="1377512" y="1740242"/>
                </a:cubicBezTo>
                <a:cubicBezTo>
                  <a:pt x="1377031" y="1739736"/>
                  <a:pt x="1376537" y="1739240"/>
                  <a:pt x="1376029" y="1738758"/>
                </a:cubicBezTo>
                <a:lnTo>
                  <a:pt x="1363578" y="1726308"/>
                </a:lnTo>
                <a:lnTo>
                  <a:pt x="1409853" y="1726308"/>
                </a:lnTo>
                <a:cubicBezTo>
                  <a:pt x="1432775" y="1726308"/>
                  <a:pt x="1451355" y="1707727"/>
                  <a:pt x="1451355" y="1684805"/>
                </a:cubicBezTo>
                <a:cubicBezTo>
                  <a:pt x="1451355" y="1661884"/>
                  <a:pt x="1432775" y="1643303"/>
                  <a:pt x="1409853" y="1643303"/>
                </a:cubicBezTo>
                <a:lnTo>
                  <a:pt x="1306097" y="1643303"/>
                </a:lnTo>
                <a:lnTo>
                  <a:pt x="1306097" y="1365861"/>
                </a:lnTo>
                <a:cubicBezTo>
                  <a:pt x="1348807" y="1351572"/>
                  <a:pt x="1387992" y="1328372"/>
                  <a:pt x="1421059" y="1297797"/>
                </a:cubicBezTo>
                <a:cubicBezTo>
                  <a:pt x="1456761" y="1263701"/>
                  <a:pt x="1498394" y="1236416"/>
                  <a:pt x="1543905" y="1217283"/>
                </a:cubicBezTo>
                <a:cubicBezTo>
                  <a:pt x="1692484" y="1151502"/>
                  <a:pt x="1799352" y="1028863"/>
                  <a:pt x="1799352" y="885266"/>
                </a:cubicBezTo>
                <a:cubicBezTo>
                  <a:pt x="1798520" y="788534"/>
                  <a:pt x="1763702" y="695175"/>
                  <a:pt x="1700992" y="621519"/>
                </a:cubicBezTo>
                <a:close/>
                <a:moveTo>
                  <a:pt x="152749" y="794583"/>
                </a:moveTo>
                <a:cubicBezTo>
                  <a:pt x="119840" y="784627"/>
                  <a:pt x="101234" y="749877"/>
                  <a:pt x="111191" y="716970"/>
                </a:cubicBezTo>
                <a:cubicBezTo>
                  <a:pt x="121148" y="684061"/>
                  <a:pt x="155897" y="665455"/>
                  <a:pt x="188806" y="675412"/>
                </a:cubicBezTo>
                <a:cubicBezTo>
                  <a:pt x="190649" y="675970"/>
                  <a:pt x="192466" y="676613"/>
                  <a:pt x="194251" y="677339"/>
                </a:cubicBezTo>
                <a:lnTo>
                  <a:pt x="272483" y="705146"/>
                </a:lnTo>
                <a:cubicBezTo>
                  <a:pt x="304917" y="716555"/>
                  <a:pt x="321960" y="752097"/>
                  <a:pt x="310551" y="784529"/>
                </a:cubicBezTo>
                <a:cubicBezTo>
                  <a:pt x="301773" y="809482"/>
                  <a:pt x="278183" y="826164"/>
                  <a:pt x="251732" y="826125"/>
                </a:cubicBezTo>
                <a:cubicBezTo>
                  <a:pt x="244653" y="826069"/>
                  <a:pt x="237635" y="824805"/>
                  <a:pt x="230981" y="822390"/>
                </a:cubicBezTo>
                <a:close/>
                <a:moveTo>
                  <a:pt x="120169" y="1059990"/>
                </a:moveTo>
                <a:cubicBezTo>
                  <a:pt x="85788" y="1057927"/>
                  <a:pt x="59588" y="1028384"/>
                  <a:pt x="61651" y="994001"/>
                </a:cubicBezTo>
                <a:cubicBezTo>
                  <a:pt x="63714" y="959619"/>
                  <a:pt x="93258" y="933420"/>
                  <a:pt x="127640" y="935483"/>
                </a:cubicBezTo>
                <a:lnTo>
                  <a:pt x="210644" y="940463"/>
                </a:lnTo>
                <a:cubicBezTo>
                  <a:pt x="245027" y="941437"/>
                  <a:pt x="272107" y="970098"/>
                  <a:pt x="271134" y="1004481"/>
                </a:cubicBezTo>
                <a:cubicBezTo>
                  <a:pt x="270161" y="1038863"/>
                  <a:pt x="241499" y="1065943"/>
                  <a:pt x="207117" y="1064970"/>
                </a:cubicBezTo>
                <a:lnTo>
                  <a:pt x="203174" y="1064970"/>
                </a:lnTo>
                <a:close/>
                <a:moveTo>
                  <a:pt x="236376" y="1306513"/>
                </a:moveTo>
                <a:lnTo>
                  <a:pt x="155446" y="1324774"/>
                </a:lnTo>
                <a:cubicBezTo>
                  <a:pt x="150950" y="1325764"/>
                  <a:pt x="146355" y="1326251"/>
                  <a:pt x="141751" y="1326226"/>
                </a:cubicBezTo>
                <a:cubicBezTo>
                  <a:pt x="107371" y="1325909"/>
                  <a:pt x="79757" y="1297783"/>
                  <a:pt x="80073" y="1263402"/>
                </a:cubicBezTo>
                <a:cubicBezTo>
                  <a:pt x="80338" y="1234733"/>
                  <a:pt x="100148" y="1209952"/>
                  <a:pt x="128055" y="1203380"/>
                </a:cubicBezTo>
                <a:lnTo>
                  <a:pt x="209192" y="1185119"/>
                </a:lnTo>
                <a:cubicBezTo>
                  <a:pt x="243025" y="1178997"/>
                  <a:pt x="275413" y="1201462"/>
                  <a:pt x="281535" y="1235295"/>
                </a:cubicBezTo>
                <a:cubicBezTo>
                  <a:pt x="287301" y="1267167"/>
                  <a:pt x="267664" y="1298136"/>
                  <a:pt x="236376" y="1306513"/>
                </a:cubicBezTo>
                <a:close/>
                <a:moveTo>
                  <a:pt x="346772" y="1527097"/>
                </a:moveTo>
                <a:lnTo>
                  <a:pt x="274350" y="1567562"/>
                </a:lnTo>
                <a:cubicBezTo>
                  <a:pt x="265048" y="1572629"/>
                  <a:pt x="254645" y="1575337"/>
                  <a:pt x="244054" y="1575447"/>
                </a:cubicBezTo>
                <a:cubicBezTo>
                  <a:pt x="209673" y="1575640"/>
                  <a:pt x="181645" y="1547925"/>
                  <a:pt x="181454" y="1513543"/>
                </a:cubicBezTo>
                <a:cubicBezTo>
                  <a:pt x="181325" y="1490693"/>
                  <a:pt x="193726" y="1469610"/>
                  <a:pt x="213757" y="1458618"/>
                </a:cubicBezTo>
                <a:lnTo>
                  <a:pt x="286386" y="1418361"/>
                </a:lnTo>
                <a:cubicBezTo>
                  <a:pt x="315654" y="1400320"/>
                  <a:pt x="354006" y="1409422"/>
                  <a:pt x="372047" y="1438691"/>
                </a:cubicBezTo>
                <a:cubicBezTo>
                  <a:pt x="390088" y="1467959"/>
                  <a:pt x="380984" y="1506311"/>
                  <a:pt x="351717" y="1524352"/>
                </a:cubicBezTo>
                <a:cubicBezTo>
                  <a:pt x="350111" y="1525342"/>
                  <a:pt x="348461" y="1526257"/>
                  <a:pt x="346772" y="1527097"/>
                </a:cubicBezTo>
                <a:close/>
                <a:moveTo>
                  <a:pt x="423136" y="594543"/>
                </a:moveTo>
                <a:cubicBezTo>
                  <a:pt x="402775" y="622189"/>
                  <a:pt x="363875" y="628130"/>
                  <a:pt x="336189" y="607823"/>
                </a:cubicBezTo>
                <a:lnTo>
                  <a:pt x="269163" y="558643"/>
                </a:lnTo>
                <a:cubicBezTo>
                  <a:pt x="240597" y="539511"/>
                  <a:pt x="232950" y="500843"/>
                  <a:pt x="252082" y="472277"/>
                </a:cubicBezTo>
                <a:cubicBezTo>
                  <a:pt x="271215" y="443711"/>
                  <a:pt x="309885" y="436064"/>
                  <a:pt x="338451" y="455197"/>
                </a:cubicBezTo>
                <a:cubicBezTo>
                  <a:pt x="339955" y="456205"/>
                  <a:pt x="341416" y="457278"/>
                  <a:pt x="342829" y="458415"/>
                </a:cubicBezTo>
                <a:lnTo>
                  <a:pt x="409855" y="506558"/>
                </a:lnTo>
                <a:cubicBezTo>
                  <a:pt x="437741" y="526670"/>
                  <a:pt x="444043" y="565580"/>
                  <a:pt x="423931" y="593466"/>
                </a:cubicBezTo>
                <a:cubicBezTo>
                  <a:pt x="423669" y="593827"/>
                  <a:pt x="423406" y="594186"/>
                  <a:pt x="423136" y="594543"/>
                </a:cubicBezTo>
                <a:close/>
                <a:moveTo>
                  <a:pt x="583543" y="435382"/>
                </a:moveTo>
                <a:cubicBezTo>
                  <a:pt x="556381" y="455450"/>
                  <a:pt x="518170" y="450202"/>
                  <a:pt x="497425" y="423553"/>
                </a:cubicBezTo>
                <a:lnTo>
                  <a:pt x="446792" y="357772"/>
                </a:lnTo>
                <a:cubicBezTo>
                  <a:pt x="424890" y="331269"/>
                  <a:pt x="428621" y="292031"/>
                  <a:pt x="455124" y="270128"/>
                </a:cubicBezTo>
                <a:cubicBezTo>
                  <a:pt x="481625" y="248225"/>
                  <a:pt x="520866" y="251956"/>
                  <a:pt x="542769" y="278460"/>
                </a:cubicBezTo>
                <a:cubicBezTo>
                  <a:pt x="543669" y="279551"/>
                  <a:pt x="544535" y="280672"/>
                  <a:pt x="545360" y="281823"/>
                </a:cubicBezTo>
                <a:lnTo>
                  <a:pt x="595993" y="347604"/>
                </a:lnTo>
                <a:cubicBezTo>
                  <a:pt x="616842" y="374944"/>
                  <a:pt x="611581" y="414008"/>
                  <a:pt x="584242" y="434857"/>
                </a:cubicBezTo>
                <a:cubicBezTo>
                  <a:pt x="584009" y="435033"/>
                  <a:pt x="583777" y="435207"/>
                  <a:pt x="583543" y="435382"/>
                </a:cubicBezTo>
                <a:close/>
                <a:moveTo>
                  <a:pt x="1175573" y="205044"/>
                </a:moveTo>
                <a:lnTo>
                  <a:pt x="1192174" y="123700"/>
                </a:lnTo>
                <a:cubicBezTo>
                  <a:pt x="1198445" y="89895"/>
                  <a:pt x="1230933" y="67575"/>
                  <a:pt x="1264738" y="73847"/>
                </a:cubicBezTo>
                <a:cubicBezTo>
                  <a:pt x="1298544" y="80119"/>
                  <a:pt x="1320864" y="112607"/>
                  <a:pt x="1314591" y="146412"/>
                </a:cubicBezTo>
                <a:cubicBezTo>
                  <a:pt x="1314468" y="147075"/>
                  <a:pt x="1314335" y="147735"/>
                  <a:pt x="1314190" y="148394"/>
                </a:cubicBezTo>
                <a:lnTo>
                  <a:pt x="1297797" y="229738"/>
                </a:lnTo>
                <a:cubicBezTo>
                  <a:pt x="1291966" y="258810"/>
                  <a:pt x="1266440" y="279734"/>
                  <a:pt x="1236789" y="279748"/>
                </a:cubicBezTo>
                <a:cubicBezTo>
                  <a:pt x="1232391" y="279717"/>
                  <a:pt x="1228011" y="279230"/>
                  <a:pt x="1223715" y="278296"/>
                </a:cubicBezTo>
                <a:cubicBezTo>
                  <a:pt x="1190283" y="271230"/>
                  <a:pt x="1168797" y="238537"/>
                  <a:pt x="1175573" y="205044"/>
                </a:cubicBezTo>
                <a:close/>
                <a:moveTo>
                  <a:pt x="981964" y="61654"/>
                </a:moveTo>
                <a:cubicBezTo>
                  <a:pt x="1016156" y="58905"/>
                  <a:pt x="1046129" y="84331"/>
                  <a:pt x="1048991" y="118512"/>
                </a:cubicBezTo>
                <a:lnTo>
                  <a:pt x="1055631" y="201517"/>
                </a:lnTo>
                <a:cubicBezTo>
                  <a:pt x="1058381" y="235708"/>
                  <a:pt x="1032954" y="265681"/>
                  <a:pt x="998773" y="268543"/>
                </a:cubicBezTo>
                <a:lnTo>
                  <a:pt x="993585" y="268543"/>
                </a:lnTo>
                <a:cubicBezTo>
                  <a:pt x="961132" y="268655"/>
                  <a:pt x="934036" y="243818"/>
                  <a:pt x="931332" y="211477"/>
                </a:cubicBezTo>
                <a:lnTo>
                  <a:pt x="924691" y="128473"/>
                </a:lnTo>
                <a:cubicBezTo>
                  <a:pt x="922068" y="94210"/>
                  <a:pt x="947704" y="64303"/>
                  <a:pt x="981964" y="61654"/>
                </a:cubicBezTo>
                <a:close/>
                <a:moveTo>
                  <a:pt x="697674" y="285766"/>
                </a:moveTo>
                <a:lnTo>
                  <a:pt x="667170" y="208572"/>
                </a:lnTo>
                <a:cubicBezTo>
                  <a:pt x="654563" y="176541"/>
                  <a:pt x="670311" y="140353"/>
                  <a:pt x="702343" y="127747"/>
                </a:cubicBezTo>
                <a:cubicBezTo>
                  <a:pt x="734374" y="115140"/>
                  <a:pt x="770562" y="130888"/>
                  <a:pt x="783169" y="162920"/>
                </a:cubicBezTo>
                <a:lnTo>
                  <a:pt x="813465" y="240114"/>
                </a:lnTo>
                <a:cubicBezTo>
                  <a:pt x="826891" y="271765"/>
                  <a:pt x="812114" y="308308"/>
                  <a:pt x="780463" y="321734"/>
                </a:cubicBezTo>
                <a:cubicBezTo>
                  <a:pt x="748811" y="335160"/>
                  <a:pt x="712268" y="320383"/>
                  <a:pt x="698842" y="288731"/>
                </a:cubicBezTo>
                <a:cubicBezTo>
                  <a:pt x="698427" y="287754"/>
                  <a:pt x="698039" y="286764"/>
                  <a:pt x="697674" y="285766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45" name="Frihåndsform: figur 44">
            <a:extLst>
              <a:ext uri="{FF2B5EF4-FFF2-40B4-BE49-F238E27FC236}">
                <a16:creationId xmlns:a16="http://schemas.microsoft.com/office/drawing/2014/main" id="{E8681C6E-9A66-B908-D010-7E53882F516C}"/>
              </a:ext>
            </a:extLst>
          </p:cNvPr>
          <p:cNvSpPr/>
          <p:nvPr/>
        </p:nvSpPr>
        <p:spPr>
          <a:xfrm rot="1706509">
            <a:off x="-2391427" y="-3710974"/>
            <a:ext cx="102057" cy="93508"/>
          </a:xfrm>
          <a:custGeom>
            <a:avLst/>
            <a:gdLst>
              <a:gd name="connsiteX0" fmla="*/ 42172 w 102057"/>
              <a:gd name="connsiteY0" fmla="*/ 93503 h 93508"/>
              <a:gd name="connsiteX1" fmla="*/ 5 w 102057"/>
              <a:gd name="connsiteY1" fmla="*/ 52675 h 93508"/>
              <a:gd name="connsiteX2" fmla="*/ 21421 w 102057"/>
              <a:gd name="connsiteY2" fmla="*/ 15686 h 93508"/>
              <a:gd name="connsiteX3" fmla="*/ 39474 w 102057"/>
              <a:gd name="connsiteY3" fmla="*/ 5518 h 93508"/>
              <a:gd name="connsiteX4" fmla="*/ 96540 w 102057"/>
              <a:gd name="connsiteY4" fmla="*/ 21081 h 93508"/>
              <a:gd name="connsiteX5" fmla="*/ 80976 w 102057"/>
              <a:gd name="connsiteY5" fmla="*/ 78147 h 93508"/>
              <a:gd name="connsiteX6" fmla="*/ 62715 w 102057"/>
              <a:gd name="connsiteY6" fmla="*/ 88315 h 93508"/>
              <a:gd name="connsiteX7" fmla="*/ 42172 w 102057"/>
              <a:gd name="connsiteY7" fmla="*/ 93503 h 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57" h="93508">
                <a:moveTo>
                  <a:pt x="42172" y="93503"/>
                </a:moveTo>
                <a:cubicBezTo>
                  <a:pt x="19254" y="93872"/>
                  <a:pt x="375" y="75592"/>
                  <a:pt x="5" y="52675"/>
                </a:cubicBezTo>
                <a:cubicBezTo>
                  <a:pt x="-242" y="37336"/>
                  <a:pt x="7995" y="23111"/>
                  <a:pt x="21421" y="15686"/>
                </a:cubicBezTo>
                <a:lnTo>
                  <a:pt x="39474" y="5518"/>
                </a:lnTo>
                <a:cubicBezTo>
                  <a:pt x="59530" y="-5943"/>
                  <a:pt x="85079" y="1025"/>
                  <a:pt x="96540" y="21081"/>
                </a:cubicBezTo>
                <a:cubicBezTo>
                  <a:pt x="108001" y="41137"/>
                  <a:pt x="101032" y="66686"/>
                  <a:pt x="80976" y="78147"/>
                </a:cubicBezTo>
                <a:lnTo>
                  <a:pt x="62715" y="88315"/>
                </a:lnTo>
                <a:cubicBezTo>
                  <a:pt x="56432" y="91793"/>
                  <a:pt x="49354" y="93580"/>
                  <a:pt x="42172" y="93503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grpSp>
        <p:nvGrpSpPr>
          <p:cNvPr id="46" name="Grafikk 56" descr="Bære hode uten ansikt">
            <a:extLst>
              <a:ext uri="{FF2B5EF4-FFF2-40B4-BE49-F238E27FC236}">
                <a16:creationId xmlns:a16="http://schemas.microsoft.com/office/drawing/2014/main" id="{CEA6C587-E438-B190-D3C3-9C19B565ADFC}"/>
              </a:ext>
            </a:extLst>
          </p:cNvPr>
          <p:cNvGrpSpPr/>
          <p:nvPr/>
        </p:nvGrpSpPr>
        <p:grpSpPr>
          <a:xfrm rot="20817223">
            <a:off x="-1477477" y="-5528597"/>
            <a:ext cx="652353" cy="692371"/>
            <a:chOff x="6333211" y="1242836"/>
            <a:chExt cx="652353" cy="692371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47" name="Frihåndsform: figur 46">
              <a:extLst>
                <a:ext uri="{FF2B5EF4-FFF2-40B4-BE49-F238E27FC236}">
                  <a16:creationId xmlns:a16="http://schemas.microsoft.com/office/drawing/2014/main" id="{38554A62-AE32-C0BE-DFF8-12DF3EDA3083}"/>
                </a:ext>
              </a:extLst>
            </p:cNvPr>
            <p:cNvSpPr/>
            <p:nvPr/>
          </p:nvSpPr>
          <p:spPr>
            <a:xfrm>
              <a:off x="6342056" y="1254784"/>
              <a:ext cx="628495" cy="668884"/>
            </a:xfrm>
            <a:custGeom>
              <a:avLst/>
              <a:gdLst>
                <a:gd name="connsiteX0" fmla="*/ 549479 w 628495"/>
                <a:gd name="connsiteY0" fmla="*/ 252676 h 668884"/>
                <a:gd name="connsiteX1" fmla="*/ 594408 w 628495"/>
                <a:gd name="connsiteY1" fmla="*/ 162856 h 668884"/>
                <a:gd name="connsiteX2" fmla="*/ 565910 w 628495"/>
                <a:gd name="connsiteY2" fmla="*/ 141138 h 668884"/>
                <a:gd name="connsiteX3" fmla="*/ 507578 w 628495"/>
                <a:gd name="connsiteY3" fmla="*/ 171523 h 668884"/>
                <a:gd name="connsiteX4" fmla="*/ 472498 w 628495"/>
                <a:gd name="connsiteY4" fmla="*/ 129041 h 668884"/>
                <a:gd name="connsiteX5" fmla="*/ 496606 w 628495"/>
                <a:gd name="connsiteY5" fmla="*/ 71891 h 668884"/>
                <a:gd name="connsiteX6" fmla="*/ 465897 w 628495"/>
                <a:gd name="connsiteY6" fmla="*/ 64271 h 668884"/>
                <a:gd name="connsiteX7" fmla="*/ 461963 w 628495"/>
                <a:gd name="connsiteY7" fmla="*/ 59985 h 668884"/>
                <a:gd name="connsiteX8" fmla="*/ 465202 w 628495"/>
                <a:gd name="connsiteY8" fmla="*/ 25220 h 668884"/>
                <a:gd name="connsiteX9" fmla="*/ 436627 w 628495"/>
                <a:gd name="connsiteY9" fmla="*/ 33601 h 668884"/>
                <a:gd name="connsiteX10" fmla="*/ 423292 w 628495"/>
                <a:gd name="connsiteY10" fmla="*/ 29029 h 668884"/>
                <a:gd name="connsiteX11" fmla="*/ 420120 w 628495"/>
                <a:gd name="connsiteY11" fmla="*/ 2931 h 668884"/>
                <a:gd name="connsiteX12" fmla="*/ 232001 w 628495"/>
                <a:gd name="connsiteY12" fmla="*/ 55509 h 668884"/>
                <a:gd name="connsiteX13" fmla="*/ 112300 w 628495"/>
                <a:gd name="connsiteY13" fmla="*/ 179334 h 668884"/>
                <a:gd name="connsiteX14" fmla="*/ 5230 w 628495"/>
                <a:gd name="connsiteY14" fmla="*/ 220768 h 668884"/>
                <a:gd name="connsiteX15" fmla="*/ 38329 w 628495"/>
                <a:gd name="connsiteY15" fmla="*/ 304491 h 668884"/>
                <a:gd name="connsiteX16" fmla="*/ 91669 w 628495"/>
                <a:gd name="connsiteY16" fmla="*/ 306303 h 668884"/>
                <a:gd name="connsiteX17" fmla="*/ 77696 w 628495"/>
                <a:gd name="connsiteY17" fmla="*/ 353356 h 668884"/>
                <a:gd name="connsiteX18" fmla="*/ 27290 w 628495"/>
                <a:gd name="connsiteY18" fmla="*/ 583288 h 668884"/>
                <a:gd name="connsiteX19" fmla="*/ 41187 w 628495"/>
                <a:gd name="connsiteY19" fmla="*/ 610531 h 668884"/>
                <a:gd name="connsiteX20" fmla="*/ 56436 w 628495"/>
                <a:gd name="connsiteY20" fmla="*/ 595290 h 668884"/>
                <a:gd name="connsiteX21" fmla="*/ 72562 w 628495"/>
                <a:gd name="connsiteY21" fmla="*/ 607005 h 668884"/>
                <a:gd name="connsiteX22" fmla="*/ 96584 w 628495"/>
                <a:gd name="connsiteY22" fmla="*/ 634629 h 668884"/>
                <a:gd name="connsiteX23" fmla="*/ 120235 w 628495"/>
                <a:gd name="connsiteY23" fmla="*/ 611482 h 668884"/>
                <a:gd name="connsiteX24" fmla="*/ 125159 w 628495"/>
                <a:gd name="connsiteY24" fmla="*/ 620818 h 668884"/>
                <a:gd name="connsiteX25" fmla="*/ 171994 w 628495"/>
                <a:gd name="connsiteY25" fmla="*/ 639106 h 668884"/>
                <a:gd name="connsiteX26" fmla="*/ 198835 w 628495"/>
                <a:gd name="connsiteY26" fmla="*/ 648917 h 668884"/>
                <a:gd name="connsiteX27" fmla="*/ 219161 w 628495"/>
                <a:gd name="connsiteY27" fmla="*/ 666727 h 668884"/>
                <a:gd name="connsiteX28" fmla="*/ 275368 w 628495"/>
                <a:gd name="connsiteY28" fmla="*/ 656442 h 668884"/>
                <a:gd name="connsiteX29" fmla="*/ 328661 w 628495"/>
                <a:gd name="connsiteY29" fmla="*/ 665586 h 668884"/>
                <a:gd name="connsiteX30" fmla="*/ 390116 w 628495"/>
                <a:gd name="connsiteY30" fmla="*/ 670825 h 668884"/>
                <a:gd name="connsiteX31" fmla="*/ 485680 w 628495"/>
                <a:gd name="connsiteY31" fmla="*/ 648631 h 668884"/>
                <a:gd name="connsiteX32" fmla="*/ 523704 w 628495"/>
                <a:gd name="connsiteY32" fmla="*/ 631390 h 668884"/>
                <a:gd name="connsiteX33" fmla="*/ 529876 w 628495"/>
                <a:gd name="connsiteY33" fmla="*/ 628627 h 668884"/>
                <a:gd name="connsiteX34" fmla="*/ 562414 w 628495"/>
                <a:gd name="connsiteY34" fmla="*/ 623104 h 668884"/>
                <a:gd name="connsiteX35" fmla="*/ 592084 w 628495"/>
                <a:gd name="connsiteY35" fmla="*/ 595004 h 668884"/>
                <a:gd name="connsiteX36" fmla="*/ 594580 w 628495"/>
                <a:gd name="connsiteY36" fmla="*/ 596053 h 668884"/>
                <a:gd name="connsiteX37" fmla="*/ 623526 w 628495"/>
                <a:gd name="connsiteY37" fmla="*/ 583765 h 668884"/>
                <a:gd name="connsiteX38" fmla="*/ 576806 w 628495"/>
                <a:gd name="connsiteY38" fmla="*/ 315256 h 668884"/>
                <a:gd name="connsiteX39" fmla="*/ 549479 w 628495"/>
                <a:gd name="connsiteY39" fmla="*/ 252676 h 6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28495" h="668884">
                  <a:moveTo>
                    <a:pt x="549479" y="252676"/>
                  </a:moveTo>
                  <a:cubicBezTo>
                    <a:pt x="575377" y="236102"/>
                    <a:pt x="614497" y="194954"/>
                    <a:pt x="594408" y="162856"/>
                  </a:cubicBezTo>
                  <a:cubicBezTo>
                    <a:pt x="586255" y="150282"/>
                    <a:pt x="574092" y="142376"/>
                    <a:pt x="565910" y="141138"/>
                  </a:cubicBezTo>
                  <a:cubicBezTo>
                    <a:pt x="538373" y="137708"/>
                    <a:pt x="508845" y="144852"/>
                    <a:pt x="507578" y="171523"/>
                  </a:cubicBezTo>
                  <a:cubicBezTo>
                    <a:pt x="499025" y="164093"/>
                    <a:pt x="479318" y="137899"/>
                    <a:pt x="472498" y="129041"/>
                  </a:cubicBezTo>
                  <a:cubicBezTo>
                    <a:pt x="484090" y="109610"/>
                    <a:pt x="488909" y="92560"/>
                    <a:pt x="496606" y="71891"/>
                  </a:cubicBezTo>
                  <a:cubicBezTo>
                    <a:pt x="501721" y="39031"/>
                    <a:pt x="478642" y="62557"/>
                    <a:pt x="465897" y="64271"/>
                  </a:cubicBezTo>
                  <a:cubicBezTo>
                    <a:pt x="463459" y="64557"/>
                    <a:pt x="461468" y="62462"/>
                    <a:pt x="461963" y="59985"/>
                  </a:cubicBezTo>
                  <a:cubicBezTo>
                    <a:pt x="464735" y="46460"/>
                    <a:pt x="478213" y="25029"/>
                    <a:pt x="465202" y="25220"/>
                  </a:cubicBezTo>
                  <a:cubicBezTo>
                    <a:pt x="457267" y="25220"/>
                    <a:pt x="444304" y="31696"/>
                    <a:pt x="436627" y="33601"/>
                  </a:cubicBezTo>
                  <a:cubicBezTo>
                    <a:pt x="430940" y="35031"/>
                    <a:pt x="427264" y="34554"/>
                    <a:pt x="423292" y="29029"/>
                  </a:cubicBezTo>
                  <a:cubicBezTo>
                    <a:pt x="419320" y="23408"/>
                    <a:pt x="441246" y="740"/>
                    <a:pt x="420120" y="2931"/>
                  </a:cubicBezTo>
                  <a:cubicBezTo>
                    <a:pt x="349473" y="31220"/>
                    <a:pt x="291218" y="28362"/>
                    <a:pt x="232001" y="55509"/>
                  </a:cubicBezTo>
                  <a:cubicBezTo>
                    <a:pt x="172784" y="82656"/>
                    <a:pt x="106585" y="133327"/>
                    <a:pt x="112300" y="179334"/>
                  </a:cubicBezTo>
                  <a:cubicBezTo>
                    <a:pt x="61961" y="159902"/>
                    <a:pt x="19556" y="185905"/>
                    <a:pt x="5230" y="220768"/>
                  </a:cubicBezTo>
                  <a:cubicBezTo>
                    <a:pt x="-6581" y="249532"/>
                    <a:pt x="687" y="284299"/>
                    <a:pt x="38329" y="304491"/>
                  </a:cubicBezTo>
                  <a:cubicBezTo>
                    <a:pt x="54674" y="312112"/>
                    <a:pt x="73791" y="310016"/>
                    <a:pt x="91669" y="306303"/>
                  </a:cubicBezTo>
                  <a:cubicBezTo>
                    <a:pt x="91669" y="321923"/>
                    <a:pt x="89679" y="334306"/>
                    <a:pt x="77696" y="353356"/>
                  </a:cubicBezTo>
                  <a:cubicBezTo>
                    <a:pt x="45892" y="426412"/>
                    <a:pt x="18032" y="502993"/>
                    <a:pt x="27290" y="583288"/>
                  </a:cubicBezTo>
                  <a:cubicBezTo>
                    <a:pt x="27376" y="591957"/>
                    <a:pt x="33605" y="609005"/>
                    <a:pt x="41187" y="610531"/>
                  </a:cubicBezTo>
                  <a:cubicBezTo>
                    <a:pt x="46302" y="611577"/>
                    <a:pt x="52283" y="599671"/>
                    <a:pt x="56436" y="595290"/>
                  </a:cubicBezTo>
                  <a:cubicBezTo>
                    <a:pt x="64980" y="585004"/>
                    <a:pt x="75353" y="597099"/>
                    <a:pt x="72562" y="607005"/>
                  </a:cubicBezTo>
                  <a:cubicBezTo>
                    <a:pt x="71667" y="631771"/>
                    <a:pt x="88650" y="634629"/>
                    <a:pt x="96584" y="634629"/>
                  </a:cubicBezTo>
                  <a:cubicBezTo>
                    <a:pt x="110138" y="635390"/>
                    <a:pt x="115796" y="610626"/>
                    <a:pt x="120235" y="611482"/>
                  </a:cubicBezTo>
                  <a:cubicBezTo>
                    <a:pt x="124683" y="612245"/>
                    <a:pt x="125045" y="620532"/>
                    <a:pt x="125159" y="620818"/>
                  </a:cubicBezTo>
                  <a:cubicBezTo>
                    <a:pt x="137542" y="653489"/>
                    <a:pt x="153248" y="641201"/>
                    <a:pt x="171994" y="639106"/>
                  </a:cubicBezTo>
                  <a:cubicBezTo>
                    <a:pt x="179537" y="638248"/>
                    <a:pt x="190501" y="641678"/>
                    <a:pt x="198835" y="648917"/>
                  </a:cubicBezTo>
                  <a:cubicBezTo>
                    <a:pt x="205645" y="655202"/>
                    <a:pt x="210437" y="662632"/>
                    <a:pt x="219161" y="666727"/>
                  </a:cubicBezTo>
                  <a:cubicBezTo>
                    <a:pt x="239640" y="677110"/>
                    <a:pt x="255804" y="658632"/>
                    <a:pt x="275368" y="656442"/>
                  </a:cubicBezTo>
                  <a:cubicBezTo>
                    <a:pt x="293447" y="655107"/>
                    <a:pt x="311325" y="661393"/>
                    <a:pt x="328661" y="665586"/>
                  </a:cubicBezTo>
                  <a:cubicBezTo>
                    <a:pt x="348911" y="670539"/>
                    <a:pt x="369323" y="673111"/>
                    <a:pt x="390116" y="670825"/>
                  </a:cubicBezTo>
                  <a:cubicBezTo>
                    <a:pt x="416710" y="667871"/>
                    <a:pt x="469983" y="658537"/>
                    <a:pt x="485680" y="648631"/>
                  </a:cubicBezTo>
                  <a:cubicBezTo>
                    <a:pt x="503445" y="660537"/>
                    <a:pt x="516551" y="652917"/>
                    <a:pt x="523704" y="631390"/>
                  </a:cubicBezTo>
                  <a:cubicBezTo>
                    <a:pt x="524542" y="628913"/>
                    <a:pt x="527429" y="627581"/>
                    <a:pt x="529876" y="628627"/>
                  </a:cubicBezTo>
                  <a:cubicBezTo>
                    <a:pt x="539716" y="633008"/>
                    <a:pt x="557394" y="632439"/>
                    <a:pt x="562414" y="623104"/>
                  </a:cubicBezTo>
                  <a:cubicBezTo>
                    <a:pt x="568329" y="610912"/>
                    <a:pt x="579378" y="592148"/>
                    <a:pt x="592084" y="595004"/>
                  </a:cubicBezTo>
                  <a:cubicBezTo>
                    <a:pt x="592970" y="595194"/>
                    <a:pt x="593818" y="595576"/>
                    <a:pt x="594580" y="596053"/>
                  </a:cubicBezTo>
                  <a:cubicBezTo>
                    <a:pt x="606457" y="606150"/>
                    <a:pt x="621793" y="598434"/>
                    <a:pt x="623526" y="583765"/>
                  </a:cubicBezTo>
                  <a:cubicBezTo>
                    <a:pt x="641576" y="512709"/>
                    <a:pt x="607343" y="404790"/>
                    <a:pt x="576806" y="315256"/>
                  </a:cubicBezTo>
                  <a:cubicBezTo>
                    <a:pt x="570129" y="296492"/>
                    <a:pt x="558213" y="271058"/>
                    <a:pt x="549479" y="2526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48" name="Grafikk 56" descr="Bære hode uten ansikt">
              <a:extLst>
                <a:ext uri="{FF2B5EF4-FFF2-40B4-BE49-F238E27FC236}">
                  <a16:creationId xmlns:a16="http://schemas.microsoft.com/office/drawing/2014/main" id="{8F70E5D9-C392-426C-AA29-8F62AC2214E3}"/>
                </a:ext>
              </a:extLst>
            </p:cNvPr>
            <p:cNvGrpSpPr/>
            <p:nvPr/>
          </p:nvGrpSpPr>
          <p:grpSpPr>
            <a:xfrm>
              <a:off x="6333211" y="1242836"/>
              <a:ext cx="652353" cy="692371"/>
              <a:chOff x="6333211" y="1242836"/>
              <a:chExt cx="652353" cy="692371"/>
            </a:xfrm>
            <a:solidFill>
              <a:srgbClr val="000000"/>
            </a:solidFill>
          </p:grpSpPr>
          <p:sp>
            <p:nvSpPr>
              <p:cNvPr id="49" name="Frihåndsform: figur 48">
                <a:extLst>
                  <a:ext uri="{FF2B5EF4-FFF2-40B4-BE49-F238E27FC236}">
                    <a16:creationId xmlns:a16="http://schemas.microsoft.com/office/drawing/2014/main" id="{092F0E0E-69FF-AE07-88F9-6A07EE8A9F3B}"/>
                  </a:ext>
                </a:extLst>
              </p:cNvPr>
              <p:cNvSpPr/>
              <p:nvPr/>
            </p:nvSpPr>
            <p:spPr>
              <a:xfrm>
                <a:off x="6659518" y="1497856"/>
                <a:ext cx="326046" cy="437352"/>
              </a:xfrm>
              <a:custGeom>
                <a:avLst/>
                <a:gdLst>
                  <a:gd name="connsiteX0" fmla="*/ 84970 w 326046"/>
                  <a:gd name="connsiteY0" fmla="*/ 440134 h 437352"/>
                  <a:gd name="connsiteX1" fmla="*/ 1027 w 326046"/>
                  <a:gd name="connsiteY1" fmla="*/ 412989 h 437352"/>
                  <a:gd name="connsiteX2" fmla="*/ 122 w 326046"/>
                  <a:gd name="connsiteY2" fmla="*/ 410799 h 437352"/>
                  <a:gd name="connsiteX3" fmla="*/ 1893 w 326046"/>
                  <a:gd name="connsiteY3" fmla="*/ 409273 h 437352"/>
                  <a:gd name="connsiteX4" fmla="*/ 41308 w 326046"/>
                  <a:gd name="connsiteY4" fmla="*/ 420514 h 437352"/>
                  <a:gd name="connsiteX5" fmla="*/ 118613 w 326046"/>
                  <a:gd name="connsiteY5" fmla="*/ 414512 h 437352"/>
                  <a:gd name="connsiteX6" fmla="*/ 151922 w 326046"/>
                  <a:gd name="connsiteY6" fmla="*/ 403941 h 437352"/>
                  <a:gd name="connsiteX7" fmla="*/ 185945 w 326046"/>
                  <a:gd name="connsiteY7" fmla="*/ 400797 h 437352"/>
                  <a:gd name="connsiteX8" fmla="*/ 186174 w 326046"/>
                  <a:gd name="connsiteY8" fmla="*/ 400511 h 437352"/>
                  <a:gd name="connsiteX9" fmla="*/ 185983 w 326046"/>
                  <a:gd name="connsiteY9" fmla="*/ 400606 h 437352"/>
                  <a:gd name="connsiteX10" fmla="*/ 215406 w 326046"/>
                  <a:gd name="connsiteY10" fmla="*/ 370222 h 437352"/>
                  <a:gd name="connsiteX11" fmla="*/ 219654 w 326046"/>
                  <a:gd name="connsiteY11" fmla="*/ 374508 h 437352"/>
                  <a:gd name="connsiteX12" fmla="*/ 228760 w 326046"/>
                  <a:gd name="connsiteY12" fmla="*/ 380317 h 437352"/>
                  <a:gd name="connsiteX13" fmla="*/ 238790 w 326046"/>
                  <a:gd name="connsiteY13" fmla="*/ 367745 h 437352"/>
                  <a:gd name="connsiteX14" fmla="*/ 238790 w 326046"/>
                  <a:gd name="connsiteY14" fmla="*/ 367745 h 437352"/>
                  <a:gd name="connsiteX15" fmla="*/ 285719 w 326046"/>
                  <a:gd name="connsiteY15" fmla="*/ 347170 h 437352"/>
                  <a:gd name="connsiteX16" fmla="*/ 285729 w 326046"/>
                  <a:gd name="connsiteY16" fmla="*/ 347170 h 437352"/>
                  <a:gd name="connsiteX17" fmla="*/ 299674 w 326046"/>
                  <a:gd name="connsiteY17" fmla="*/ 331550 h 437352"/>
                  <a:gd name="connsiteX18" fmla="*/ 262155 w 326046"/>
                  <a:gd name="connsiteY18" fmla="*/ 102950 h 437352"/>
                  <a:gd name="connsiteX19" fmla="*/ 228293 w 326046"/>
                  <a:gd name="connsiteY19" fmla="*/ 4270 h 437352"/>
                  <a:gd name="connsiteX20" fmla="*/ 230493 w 326046"/>
                  <a:gd name="connsiteY20" fmla="*/ 3319 h 437352"/>
                  <a:gd name="connsiteX21" fmla="*/ 303141 w 326046"/>
                  <a:gd name="connsiteY21" fmla="*/ 176006 h 437352"/>
                  <a:gd name="connsiteX22" fmla="*/ 325172 w 326046"/>
                  <a:gd name="connsiteY22" fmla="*/ 317358 h 437352"/>
                  <a:gd name="connsiteX23" fmla="*/ 267517 w 326046"/>
                  <a:gd name="connsiteY23" fmla="*/ 366506 h 437352"/>
                  <a:gd name="connsiteX24" fmla="*/ 261802 w 326046"/>
                  <a:gd name="connsiteY24" fmla="*/ 371841 h 437352"/>
                  <a:gd name="connsiteX25" fmla="*/ 210710 w 326046"/>
                  <a:gd name="connsiteY25" fmla="*/ 398511 h 437352"/>
                  <a:gd name="connsiteX26" fmla="*/ 210691 w 326046"/>
                  <a:gd name="connsiteY26" fmla="*/ 398606 h 437352"/>
                  <a:gd name="connsiteX27" fmla="*/ 210691 w 326046"/>
                  <a:gd name="connsiteY27" fmla="*/ 398606 h 437352"/>
                  <a:gd name="connsiteX28" fmla="*/ 170886 w 326046"/>
                  <a:gd name="connsiteY28" fmla="*/ 419084 h 437352"/>
                  <a:gd name="connsiteX29" fmla="*/ 152141 w 326046"/>
                  <a:gd name="connsiteY29" fmla="*/ 423370 h 437352"/>
                  <a:gd name="connsiteX30" fmla="*/ 84970 w 326046"/>
                  <a:gd name="connsiteY30" fmla="*/ 440134 h 43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26046" h="437352">
                    <a:moveTo>
                      <a:pt x="84970" y="440134"/>
                    </a:moveTo>
                    <a:cubicBezTo>
                      <a:pt x="54710" y="439469"/>
                      <a:pt x="26144" y="431849"/>
                      <a:pt x="1027" y="412989"/>
                    </a:cubicBezTo>
                    <a:cubicBezTo>
                      <a:pt x="246" y="412608"/>
                      <a:pt x="-135" y="411654"/>
                      <a:pt x="122" y="410799"/>
                    </a:cubicBezTo>
                    <a:cubicBezTo>
                      <a:pt x="274" y="409941"/>
                      <a:pt x="1008" y="409273"/>
                      <a:pt x="1893" y="409273"/>
                    </a:cubicBezTo>
                    <a:cubicBezTo>
                      <a:pt x="15143" y="413180"/>
                      <a:pt x="27506" y="418608"/>
                      <a:pt x="41308" y="420514"/>
                    </a:cubicBezTo>
                    <a:cubicBezTo>
                      <a:pt x="67054" y="424133"/>
                      <a:pt x="93810" y="422705"/>
                      <a:pt x="118613" y="414512"/>
                    </a:cubicBezTo>
                    <a:cubicBezTo>
                      <a:pt x="129652" y="410989"/>
                      <a:pt x="140254" y="404797"/>
                      <a:pt x="151922" y="403941"/>
                    </a:cubicBezTo>
                    <a:cubicBezTo>
                      <a:pt x="159704" y="392318"/>
                      <a:pt x="175096" y="395558"/>
                      <a:pt x="185945" y="400797"/>
                    </a:cubicBezTo>
                    <a:cubicBezTo>
                      <a:pt x="186002" y="400702"/>
                      <a:pt x="186126" y="400511"/>
                      <a:pt x="186174" y="400511"/>
                    </a:cubicBezTo>
                    <a:cubicBezTo>
                      <a:pt x="186136" y="400511"/>
                      <a:pt x="186021" y="400702"/>
                      <a:pt x="185983" y="400606"/>
                    </a:cubicBezTo>
                    <a:cubicBezTo>
                      <a:pt x="189641" y="385556"/>
                      <a:pt x="196927" y="362983"/>
                      <a:pt x="215406" y="370222"/>
                    </a:cubicBezTo>
                    <a:cubicBezTo>
                      <a:pt x="217273" y="371173"/>
                      <a:pt x="218778" y="372603"/>
                      <a:pt x="219654" y="374508"/>
                    </a:cubicBezTo>
                    <a:cubicBezTo>
                      <a:pt x="221026" y="378317"/>
                      <a:pt x="224769" y="380603"/>
                      <a:pt x="228760" y="380317"/>
                    </a:cubicBezTo>
                    <a:cubicBezTo>
                      <a:pt x="235361" y="380603"/>
                      <a:pt x="236875" y="372889"/>
                      <a:pt x="238790" y="367745"/>
                    </a:cubicBezTo>
                    <a:lnTo>
                      <a:pt x="238790" y="367745"/>
                    </a:lnTo>
                    <a:cubicBezTo>
                      <a:pt x="244429" y="344219"/>
                      <a:pt x="264869" y="338598"/>
                      <a:pt x="285719" y="347170"/>
                    </a:cubicBezTo>
                    <a:lnTo>
                      <a:pt x="285729" y="347170"/>
                    </a:lnTo>
                    <a:cubicBezTo>
                      <a:pt x="297407" y="352695"/>
                      <a:pt x="297569" y="341933"/>
                      <a:pt x="299674" y="331550"/>
                    </a:cubicBezTo>
                    <a:cubicBezTo>
                      <a:pt x="312894" y="251350"/>
                      <a:pt x="283424" y="180864"/>
                      <a:pt x="262155" y="102950"/>
                    </a:cubicBezTo>
                    <a:cubicBezTo>
                      <a:pt x="252791" y="73326"/>
                      <a:pt x="242038" y="41991"/>
                      <a:pt x="228293" y="4270"/>
                    </a:cubicBezTo>
                    <a:cubicBezTo>
                      <a:pt x="227788" y="3033"/>
                      <a:pt x="229874" y="2175"/>
                      <a:pt x="230493" y="3319"/>
                    </a:cubicBezTo>
                    <a:cubicBezTo>
                      <a:pt x="258173" y="49800"/>
                      <a:pt x="285929" y="119237"/>
                      <a:pt x="303141" y="176006"/>
                    </a:cubicBezTo>
                    <a:cubicBezTo>
                      <a:pt x="316942" y="223250"/>
                      <a:pt x="329658" y="268493"/>
                      <a:pt x="325172" y="317358"/>
                    </a:cubicBezTo>
                    <a:cubicBezTo>
                      <a:pt x="319514" y="357648"/>
                      <a:pt x="314161" y="381556"/>
                      <a:pt x="267517" y="366506"/>
                    </a:cubicBezTo>
                    <a:cubicBezTo>
                      <a:pt x="264002" y="366506"/>
                      <a:pt x="262936" y="368697"/>
                      <a:pt x="261802" y="371841"/>
                    </a:cubicBezTo>
                    <a:cubicBezTo>
                      <a:pt x="255687" y="396890"/>
                      <a:pt x="235351" y="412227"/>
                      <a:pt x="210710" y="398511"/>
                    </a:cubicBezTo>
                    <a:lnTo>
                      <a:pt x="210691" y="398606"/>
                    </a:lnTo>
                    <a:lnTo>
                      <a:pt x="210691" y="398606"/>
                    </a:lnTo>
                    <a:cubicBezTo>
                      <a:pt x="207262" y="419561"/>
                      <a:pt x="190117" y="429563"/>
                      <a:pt x="170886" y="419084"/>
                    </a:cubicBezTo>
                    <a:cubicBezTo>
                      <a:pt x="169267" y="427846"/>
                      <a:pt x="157665" y="429658"/>
                      <a:pt x="152141" y="423370"/>
                    </a:cubicBezTo>
                    <a:cubicBezTo>
                      <a:pt x="132691" y="436420"/>
                      <a:pt x="107916" y="439564"/>
                      <a:pt x="84970" y="4401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Frihåndsform: figur 49">
                <a:extLst>
                  <a:ext uri="{FF2B5EF4-FFF2-40B4-BE49-F238E27FC236}">
                    <a16:creationId xmlns:a16="http://schemas.microsoft.com/office/drawing/2014/main" id="{6D3C3AEC-DF8C-5603-BA7A-A7B9EFBBCDFA}"/>
                  </a:ext>
                </a:extLst>
              </p:cNvPr>
              <p:cNvSpPr/>
              <p:nvPr/>
            </p:nvSpPr>
            <p:spPr>
              <a:xfrm>
                <a:off x="6355678" y="1582158"/>
                <a:ext cx="200729" cy="342955"/>
              </a:xfrm>
              <a:custGeom>
                <a:avLst/>
                <a:gdLst>
                  <a:gd name="connsiteX0" fmla="*/ 191261 w 200729"/>
                  <a:gd name="connsiteY0" fmla="*/ 345737 h 342955"/>
                  <a:gd name="connsiteX1" fmla="*/ 178460 w 200729"/>
                  <a:gd name="connsiteY1" fmla="*/ 333449 h 342955"/>
                  <a:gd name="connsiteX2" fmla="*/ 161848 w 200729"/>
                  <a:gd name="connsiteY2" fmla="*/ 315445 h 342955"/>
                  <a:gd name="connsiteX3" fmla="*/ 104146 w 200729"/>
                  <a:gd name="connsiteY3" fmla="*/ 306397 h 342955"/>
                  <a:gd name="connsiteX4" fmla="*/ 51063 w 200729"/>
                  <a:gd name="connsiteY4" fmla="*/ 278394 h 342955"/>
                  <a:gd name="connsiteX5" fmla="*/ 5181 w 200729"/>
                  <a:gd name="connsiteY5" fmla="*/ 266011 h 342955"/>
                  <a:gd name="connsiteX6" fmla="*/ 2009 w 200729"/>
                  <a:gd name="connsiteY6" fmla="*/ 191144 h 342955"/>
                  <a:gd name="connsiteX7" fmla="*/ 55187 w 200729"/>
                  <a:gd name="connsiteY7" fmla="*/ 32553 h 342955"/>
                  <a:gd name="connsiteX8" fmla="*/ 76275 w 200729"/>
                  <a:gd name="connsiteY8" fmla="*/ 2837 h 342955"/>
                  <a:gd name="connsiteX9" fmla="*/ 61912 w 200729"/>
                  <a:gd name="connsiteY9" fmla="*/ 42269 h 342955"/>
                  <a:gd name="connsiteX10" fmla="*/ 29327 w 200729"/>
                  <a:gd name="connsiteY10" fmla="*/ 268583 h 342955"/>
                  <a:gd name="connsiteX11" fmla="*/ 44833 w 200729"/>
                  <a:gd name="connsiteY11" fmla="*/ 254582 h 342955"/>
                  <a:gd name="connsiteX12" fmla="*/ 72808 w 200729"/>
                  <a:gd name="connsiteY12" fmla="*/ 286489 h 342955"/>
                  <a:gd name="connsiteX13" fmla="*/ 94954 w 200729"/>
                  <a:gd name="connsiteY13" fmla="*/ 281538 h 342955"/>
                  <a:gd name="connsiteX14" fmla="*/ 105765 w 200729"/>
                  <a:gd name="connsiteY14" fmla="*/ 272964 h 342955"/>
                  <a:gd name="connsiteX15" fmla="*/ 118147 w 200729"/>
                  <a:gd name="connsiteY15" fmla="*/ 284775 h 342955"/>
                  <a:gd name="connsiteX16" fmla="*/ 133263 w 200729"/>
                  <a:gd name="connsiteY16" fmla="*/ 305539 h 342955"/>
                  <a:gd name="connsiteX17" fmla="*/ 162134 w 200729"/>
                  <a:gd name="connsiteY17" fmla="*/ 308778 h 342955"/>
                  <a:gd name="connsiteX18" fmla="*/ 200538 w 200729"/>
                  <a:gd name="connsiteY18" fmla="*/ 333735 h 342955"/>
                  <a:gd name="connsiteX19" fmla="*/ 191261 w 200729"/>
                  <a:gd name="connsiteY19" fmla="*/ 345737 h 34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0729" h="342955">
                    <a:moveTo>
                      <a:pt x="191261" y="345737"/>
                    </a:moveTo>
                    <a:cubicBezTo>
                      <a:pt x="184346" y="345737"/>
                      <a:pt x="181060" y="338876"/>
                      <a:pt x="178460" y="333449"/>
                    </a:cubicBezTo>
                    <a:cubicBezTo>
                      <a:pt x="175269" y="325638"/>
                      <a:pt x="169096" y="319543"/>
                      <a:pt x="161848" y="315445"/>
                    </a:cubicBezTo>
                    <a:cubicBezTo>
                      <a:pt x="150237" y="339449"/>
                      <a:pt x="112928" y="328019"/>
                      <a:pt x="104146" y="306397"/>
                    </a:cubicBezTo>
                    <a:cubicBezTo>
                      <a:pt x="79066" y="330686"/>
                      <a:pt x="49901" y="310113"/>
                      <a:pt x="51063" y="278394"/>
                    </a:cubicBezTo>
                    <a:cubicBezTo>
                      <a:pt x="31879" y="300588"/>
                      <a:pt x="13096" y="292014"/>
                      <a:pt x="5181" y="266011"/>
                    </a:cubicBezTo>
                    <a:cubicBezTo>
                      <a:pt x="-725" y="243247"/>
                      <a:pt x="-1191" y="217528"/>
                      <a:pt x="2009" y="191144"/>
                    </a:cubicBezTo>
                    <a:cubicBezTo>
                      <a:pt x="8800" y="135042"/>
                      <a:pt x="32098" y="75416"/>
                      <a:pt x="55187" y="32553"/>
                    </a:cubicBezTo>
                    <a:cubicBezTo>
                      <a:pt x="61273" y="21791"/>
                      <a:pt x="74218" y="1597"/>
                      <a:pt x="76275" y="2837"/>
                    </a:cubicBezTo>
                    <a:cubicBezTo>
                      <a:pt x="78342" y="4074"/>
                      <a:pt x="66131" y="29314"/>
                      <a:pt x="61912" y="42269"/>
                    </a:cubicBezTo>
                    <a:cubicBezTo>
                      <a:pt x="41147" y="97896"/>
                      <a:pt x="1466" y="212005"/>
                      <a:pt x="29327" y="268583"/>
                    </a:cubicBezTo>
                    <a:cubicBezTo>
                      <a:pt x="33384" y="264297"/>
                      <a:pt x="40690" y="258867"/>
                      <a:pt x="44833" y="254582"/>
                    </a:cubicBezTo>
                    <a:cubicBezTo>
                      <a:pt x="64083" y="242103"/>
                      <a:pt x="71370" y="272774"/>
                      <a:pt x="72808" y="286489"/>
                    </a:cubicBezTo>
                    <a:cubicBezTo>
                      <a:pt x="75466" y="301539"/>
                      <a:pt x="91249" y="295254"/>
                      <a:pt x="94954" y="281538"/>
                    </a:cubicBezTo>
                    <a:cubicBezTo>
                      <a:pt x="96297" y="276776"/>
                      <a:pt x="100631" y="272774"/>
                      <a:pt x="105765" y="272964"/>
                    </a:cubicBezTo>
                    <a:cubicBezTo>
                      <a:pt x="112527" y="272678"/>
                      <a:pt x="116566" y="278871"/>
                      <a:pt x="118147" y="284775"/>
                    </a:cubicBezTo>
                    <a:cubicBezTo>
                      <a:pt x="121367" y="293158"/>
                      <a:pt x="125462" y="302397"/>
                      <a:pt x="133263" y="305539"/>
                    </a:cubicBezTo>
                    <a:cubicBezTo>
                      <a:pt x="142884" y="311064"/>
                      <a:pt x="159229" y="292110"/>
                      <a:pt x="162134" y="308778"/>
                    </a:cubicBezTo>
                    <a:cubicBezTo>
                      <a:pt x="177450" y="307637"/>
                      <a:pt x="197024" y="318685"/>
                      <a:pt x="200538" y="333735"/>
                    </a:cubicBezTo>
                    <a:cubicBezTo>
                      <a:pt x="201862" y="339544"/>
                      <a:pt x="197376" y="345832"/>
                      <a:pt x="191261" y="3457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Frihåndsform: figur 50">
                <a:extLst>
                  <a:ext uri="{FF2B5EF4-FFF2-40B4-BE49-F238E27FC236}">
                    <a16:creationId xmlns:a16="http://schemas.microsoft.com/office/drawing/2014/main" id="{04B75ADF-7A94-A77B-1035-8E5EC8D5AE19}"/>
                  </a:ext>
                </a:extLst>
              </p:cNvPr>
              <p:cNvSpPr/>
              <p:nvPr/>
            </p:nvSpPr>
            <p:spPr>
              <a:xfrm>
                <a:off x="6333211" y="1414623"/>
                <a:ext cx="143010" cy="159697"/>
              </a:xfrm>
              <a:custGeom>
                <a:avLst/>
                <a:gdLst>
                  <a:gd name="connsiteX0" fmla="*/ 71930 w 143010"/>
                  <a:gd name="connsiteY0" fmla="*/ 162466 h 159697"/>
                  <a:gd name="connsiteX1" fmla="*/ 6303 w 143010"/>
                  <a:gd name="connsiteY1" fmla="*/ 54642 h 159697"/>
                  <a:gd name="connsiteX2" fmla="*/ 122346 w 143010"/>
                  <a:gd name="connsiteY2" fmla="*/ 15305 h 159697"/>
                  <a:gd name="connsiteX3" fmla="*/ 143053 w 143010"/>
                  <a:gd name="connsiteY3" fmla="*/ 39973 h 159697"/>
                  <a:gd name="connsiteX4" fmla="*/ 37268 w 143010"/>
                  <a:gd name="connsiteY4" fmla="*/ 41499 h 159697"/>
                  <a:gd name="connsiteX5" fmla="*/ 100267 w 143010"/>
                  <a:gd name="connsiteY5" fmla="*/ 137035 h 159697"/>
                  <a:gd name="connsiteX6" fmla="*/ 107144 w 143010"/>
                  <a:gd name="connsiteY6" fmla="*/ 139986 h 159697"/>
                  <a:gd name="connsiteX7" fmla="*/ 71930 w 143010"/>
                  <a:gd name="connsiteY7" fmla="*/ 162466 h 15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010" h="159697">
                    <a:moveTo>
                      <a:pt x="71930" y="162466"/>
                    </a:moveTo>
                    <a:cubicBezTo>
                      <a:pt x="18323" y="163133"/>
                      <a:pt x="-14357" y="101412"/>
                      <a:pt x="6303" y="54642"/>
                    </a:cubicBezTo>
                    <a:cubicBezTo>
                      <a:pt x="22400" y="9017"/>
                      <a:pt x="81941" y="-12795"/>
                      <a:pt x="122346" y="15305"/>
                    </a:cubicBezTo>
                    <a:cubicBezTo>
                      <a:pt x="130394" y="21114"/>
                      <a:pt x="141519" y="31021"/>
                      <a:pt x="143053" y="39973"/>
                    </a:cubicBezTo>
                    <a:cubicBezTo>
                      <a:pt x="115316" y="14542"/>
                      <a:pt x="63548" y="10161"/>
                      <a:pt x="37268" y="41499"/>
                    </a:cubicBezTo>
                    <a:cubicBezTo>
                      <a:pt x="-5775" y="90075"/>
                      <a:pt x="37125" y="160657"/>
                      <a:pt x="100267" y="137035"/>
                    </a:cubicBezTo>
                    <a:cubicBezTo>
                      <a:pt x="102943" y="136272"/>
                      <a:pt x="105982" y="137414"/>
                      <a:pt x="107144" y="139986"/>
                    </a:cubicBezTo>
                    <a:cubicBezTo>
                      <a:pt x="109658" y="155132"/>
                      <a:pt x="83960" y="162847"/>
                      <a:pt x="71930" y="1624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Frihåndsform: figur 51">
                <a:extLst>
                  <a:ext uri="{FF2B5EF4-FFF2-40B4-BE49-F238E27FC236}">
                    <a16:creationId xmlns:a16="http://schemas.microsoft.com/office/drawing/2014/main" id="{07562E16-E3EB-BDB9-18E1-95C51B320BBB}"/>
                  </a:ext>
                </a:extLst>
              </p:cNvPr>
              <p:cNvSpPr/>
              <p:nvPr/>
            </p:nvSpPr>
            <p:spPr>
              <a:xfrm>
                <a:off x="6377682" y="1469701"/>
                <a:ext cx="87705" cy="42220"/>
              </a:xfrm>
              <a:custGeom>
                <a:avLst/>
                <a:gdLst>
                  <a:gd name="connsiteX0" fmla="*/ 50491 w 87705"/>
                  <a:gd name="connsiteY0" fmla="*/ 44998 h 42220"/>
                  <a:gd name="connsiteX1" fmla="*/ 53882 w 87705"/>
                  <a:gd name="connsiteY1" fmla="*/ 23662 h 42220"/>
                  <a:gd name="connsiteX2" fmla="*/ 8895 w 87705"/>
                  <a:gd name="connsiteY2" fmla="*/ 29852 h 42220"/>
                  <a:gd name="connsiteX3" fmla="*/ 10295 w 87705"/>
                  <a:gd name="connsiteY3" fmla="*/ 30615 h 42220"/>
                  <a:gd name="connsiteX4" fmla="*/ 3409 w 87705"/>
                  <a:gd name="connsiteY4" fmla="*/ 31950 h 42220"/>
                  <a:gd name="connsiteX5" fmla="*/ 761 w 87705"/>
                  <a:gd name="connsiteY5" fmla="*/ 27471 h 42220"/>
                  <a:gd name="connsiteX6" fmla="*/ 77466 w 87705"/>
                  <a:gd name="connsiteY6" fmla="*/ 5375 h 42220"/>
                  <a:gd name="connsiteX7" fmla="*/ 86048 w 87705"/>
                  <a:gd name="connsiteY7" fmla="*/ 23185 h 42220"/>
                  <a:gd name="connsiteX8" fmla="*/ 57368 w 87705"/>
                  <a:gd name="connsiteY8" fmla="*/ 24329 h 42220"/>
                  <a:gd name="connsiteX9" fmla="*/ 54367 w 87705"/>
                  <a:gd name="connsiteY9" fmla="*/ 41759 h 42220"/>
                  <a:gd name="connsiteX10" fmla="*/ 50491 w 87705"/>
                  <a:gd name="connsiteY10" fmla="*/ 44998 h 42220"/>
                  <a:gd name="connsiteX11" fmla="*/ 50491 w 87705"/>
                  <a:gd name="connsiteY11" fmla="*/ 44998 h 4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705" h="42220">
                    <a:moveTo>
                      <a:pt x="50491" y="44998"/>
                    </a:moveTo>
                    <a:cubicBezTo>
                      <a:pt x="39823" y="43093"/>
                      <a:pt x="48567" y="27662"/>
                      <a:pt x="53882" y="23662"/>
                    </a:cubicBezTo>
                    <a:cubicBezTo>
                      <a:pt x="38642" y="21853"/>
                      <a:pt x="23202" y="24520"/>
                      <a:pt x="8895" y="29852"/>
                    </a:cubicBezTo>
                    <a:lnTo>
                      <a:pt x="10295" y="30615"/>
                    </a:lnTo>
                    <a:cubicBezTo>
                      <a:pt x="12629" y="32329"/>
                      <a:pt x="3713" y="31664"/>
                      <a:pt x="3409" y="31950"/>
                    </a:cubicBezTo>
                    <a:cubicBezTo>
                      <a:pt x="827" y="32806"/>
                      <a:pt x="-1049" y="29378"/>
                      <a:pt x="761" y="27471"/>
                    </a:cubicBezTo>
                    <a:cubicBezTo>
                      <a:pt x="18906" y="6230"/>
                      <a:pt x="50919" y="-1864"/>
                      <a:pt x="77466" y="5375"/>
                    </a:cubicBezTo>
                    <a:cubicBezTo>
                      <a:pt x="85114" y="8233"/>
                      <a:pt x="90705" y="16232"/>
                      <a:pt x="86048" y="23185"/>
                    </a:cubicBezTo>
                    <a:cubicBezTo>
                      <a:pt x="78542" y="31473"/>
                      <a:pt x="66626" y="26139"/>
                      <a:pt x="57368" y="24329"/>
                    </a:cubicBezTo>
                    <a:cubicBezTo>
                      <a:pt x="55806" y="30043"/>
                      <a:pt x="55091" y="35854"/>
                      <a:pt x="54367" y="41759"/>
                    </a:cubicBezTo>
                    <a:cubicBezTo>
                      <a:pt x="54158" y="43665"/>
                      <a:pt x="52443" y="45093"/>
                      <a:pt x="50491" y="44998"/>
                    </a:cubicBezTo>
                    <a:lnTo>
                      <a:pt x="50491" y="4499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Frihåndsform: figur 52">
                <a:extLst>
                  <a:ext uri="{FF2B5EF4-FFF2-40B4-BE49-F238E27FC236}">
                    <a16:creationId xmlns:a16="http://schemas.microsoft.com/office/drawing/2014/main" id="{0BBEE8D8-3363-50F7-3D7F-1A13F7E8C823}"/>
                  </a:ext>
                </a:extLst>
              </p:cNvPr>
              <p:cNvSpPr/>
              <p:nvPr/>
            </p:nvSpPr>
            <p:spPr>
              <a:xfrm>
                <a:off x="6853141" y="1386560"/>
                <a:ext cx="96906" cy="115485"/>
              </a:xfrm>
              <a:custGeom>
                <a:avLst/>
                <a:gdLst>
                  <a:gd name="connsiteX0" fmla="*/ 54167 w 96906"/>
                  <a:gd name="connsiteY0" fmla="*/ 118233 h 115485"/>
                  <a:gd name="connsiteX1" fmla="*/ 43566 w 96906"/>
                  <a:gd name="connsiteY1" fmla="*/ 105946 h 115485"/>
                  <a:gd name="connsiteX2" fmla="*/ 69779 w 96906"/>
                  <a:gd name="connsiteY2" fmla="*/ 76610 h 115485"/>
                  <a:gd name="connsiteX3" fmla="*/ 17896 w 96906"/>
                  <a:gd name="connsiteY3" fmla="*/ 19270 h 115485"/>
                  <a:gd name="connsiteX4" fmla="*/ 1408 w 96906"/>
                  <a:gd name="connsiteY4" fmla="*/ 27936 h 115485"/>
                  <a:gd name="connsiteX5" fmla="*/ 65 w 96906"/>
                  <a:gd name="connsiteY5" fmla="*/ 27746 h 115485"/>
                  <a:gd name="connsiteX6" fmla="*/ 58968 w 96906"/>
                  <a:gd name="connsiteY6" fmla="*/ 4029 h 115485"/>
                  <a:gd name="connsiteX7" fmla="*/ 54167 w 96906"/>
                  <a:gd name="connsiteY7" fmla="*/ 118233 h 115485"/>
                  <a:gd name="connsiteX8" fmla="*/ 54167 w 96906"/>
                  <a:gd name="connsiteY8" fmla="*/ 118233 h 11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906" h="115485">
                    <a:moveTo>
                      <a:pt x="54167" y="118233"/>
                    </a:moveTo>
                    <a:cubicBezTo>
                      <a:pt x="46395" y="118710"/>
                      <a:pt x="39613" y="114233"/>
                      <a:pt x="43566" y="105946"/>
                    </a:cubicBezTo>
                    <a:cubicBezTo>
                      <a:pt x="48348" y="93374"/>
                      <a:pt x="63673" y="88802"/>
                      <a:pt x="69779" y="76610"/>
                    </a:cubicBezTo>
                    <a:cubicBezTo>
                      <a:pt x="92525" y="35652"/>
                      <a:pt x="59073" y="7268"/>
                      <a:pt x="17896" y="19270"/>
                    </a:cubicBezTo>
                    <a:cubicBezTo>
                      <a:pt x="11334" y="20507"/>
                      <a:pt x="5952" y="21937"/>
                      <a:pt x="1408" y="27936"/>
                    </a:cubicBezTo>
                    <a:cubicBezTo>
                      <a:pt x="1094" y="28508"/>
                      <a:pt x="208" y="28413"/>
                      <a:pt x="65" y="27746"/>
                    </a:cubicBezTo>
                    <a:cubicBezTo>
                      <a:pt x="-1116" y="5838"/>
                      <a:pt x="42633" y="-162"/>
                      <a:pt x="58968" y="4029"/>
                    </a:cubicBezTo>
                    <a:cubicBezTo>
                      <a:pt x="116051" y="16316"/>
                      <a:pt x="104117" y="105567"/>
                      <a:pt x="54167" y="118233"/>
                    </a:cubicBezTo>
                    <a:lnTo>
                      <a:pt x="54167" y="11823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Frihåndsform: figur 53">
                <a:extLst>
                  <a:ext uri="{FF2B5EF4-FFF2-40B4-BE49-F238E27FC236}">
                    <a16:creationId xmlns:a16="http://schemas.microsoft.com/office/drawing/2014/main" id="{E1643CBA-18F3-74A5-D302-F2DB93A51961}"/>
                  </a:ext>
                </a:extLst>
              </p:cNvPr>
              <p:cNvSpPr/>
              <p:nvPr/>
            </p:nvSpPr>
            <p:spPr>
              <a:xfrm>
                <a:off x="6805345" y="1375696"/>
                <a:ext cx="111623" cy="122315"/>
              </a:xfrm>
              <a:custGeom>
                <a:avLst/>
                <a:gdLst>
                  <a:gd name="connsiteX0" fmla="*/ 80209 w 111623"/>
                  <a:gd name="connsiteY0" fmla="*/ 125097 h 122315"/>
                  <a:gd name="connsiteX1" fmla="*/ 55005 w 111623"/>
                  <a:gd name="connsiteY1" fmla="*/ 93092 h 122315"/>
                  <a:gd name="connsiteX2" fmla="*/ 294 w 111623"/>
                  <a:gd name="connsiteY2" fmla="*/ 5653 h 122315"/>
                  <a:gd name="connsiteX3" fmla="*/ 1789 w 111623"/>
                  <a:gd name="connsiteY3" fmla="*/ 2795 h 122315"/>
                  <a:gd name="connsiteX4" fmla="*/ 66045 w 111623"/>
                  <a:gd name="connsiteY4" fmla="*/ 69089 h 122315"/>
                  <a:gd name="connsiteX5" fmla="*/ 100744 w 111623"/>
                  <a:gd name="connsiteY5" fmla="*/ 52802 h 122315"/>
                  <a:gd name="connsiteX6" fmla="*/ 101497 w 111623"/>
                  <a:gd name="connsiteY6" fmla="*/ 69470 h 122315"/>
                  <a:gd name="connsiteX7" fmla="*/ 68912 w 111623"/>
                  <a:gd name="connsiteY7" fmla="*/ 75091 h 122315"/>
                  <a:gd name="connsiteX8" fmla="*/ 85190 w 111623"/>
                  <a:gd name="connsiteY8" fmla="*/ 109096 h 122315"/>
                  <a:gd name="connsiteX9" fmla="*/ 80209 w 111623"/>
                  <a:gd name="connsiteY9" fmla="*/ 125097 h 12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623" h="122315">
                    <a:moveTo>
                      <a:pt x="80209" y="125097"/>
                    </a:moveTo>
                    <a:cubicBezTo>
                      <a:pt x="63692" y="124525"/>
                      <a:pt x="58711" y="105856"/>
                      <a:pt x="55005" y="93092"/>
                    </a:cubicBezTo>
                    <a:cubicBezTo>
                      <a:pt x="45776" y="58994"/>
                      <a:pt x="23192" y="31656"/>
                      <a:pt x="294" y="5653"/>
                    </a:cubicBezTo>
                    <a:cubicBezTo>
                      <a:pt x="-354" y="4511"/>
                      <a:pt x="284" y="2605"/>
                      <a:pt x="1789" y="2795"/>
                    </a:cubicBezTo>
                    <a:cubicBezTo>
                      <a:pt x="29726" y="13274"/>
                      <a:pt x="52529" y="42325"/>
                      <a:pt x="66045" y="69089"/>
                    </a:cubicBezTo>
                    <a:cubicBezTo>
                      <a:pt x="74941" y="59376"/>
                      <a:pt x="87362" y="53755"/>
                      <a:pt x="100744" y="52802"/>
                    </a:cubicBezTo>
                    <a:cubicBezTo>
                      <a:pt x="115003" y="51946"/>
                      <a:pt x="115346" y="70424"/>
                      <a:pt x="101497" y="69470"/>
                    </a:cubicBezTo>
                    <a:cubicBezTo>
                      <a:pt x="89962" y="68042"/>
                      <a:pt x="79189" y="71091"/>
                      <a:pt x="68912" y="75091"/>
                    </a:cubicBezTo>
                    <a:cubicBezTo>
                      <a:pt x="74627" y="86425"/>
                      <a:pt x="76532" y="99380"/>
                      <a:pt x="85190" y="109096"/>
                    </a:cubicBezTo>
                    <a:cubicBezTo>
                      <a:pt x="91258" y="114144"/>
                      <a:pt x="88286" y="124620"/>
                      <a:pt x="80209" y="1250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5" name="Frihåndsform: figur 54">
                <a:extLst>
                  <a:ext uri="{FF2B5EF4-FFF2-40B4-BE49-F238E27FC236}">
                    <a16:creationId xmlns:a16="http://schemas.microsoft.com/office/drawing/2014/main" id="{91F5EA6A-98F9-99AE-0A0A-0946B24AB102}"/>
                  </a:ext>
                </a:extLst>
              </p:cNvPr>
              <p:cNvSpPr/>
              <p:nvPr/>
            </p:nvSpPr>
            <p:spPr>
              <a:xfrm>
                <a:off x="6452360" y="1242836"/>
                <a:ext cx="397670" cy="181547"/>
              </a:xfrm>
              <a:custGeom>
                <a:avLst/>
                <a:gdLst>
                  <a:gd name="connsiteX0" fmla="*/ 9321 w 397670"/>
                  <a:gd name="connsiteY0" fmla="*/ 184329 h 181547"/>
                  <a:gd name="connsiteX1" fmla="*/ 6683 w 397670"/>
                  <a:gd name="connsiteY1" fmla="*/ 152324 h 181547"/>
                  <a:gd name="connsiteX2" fmla="*/ 79740 w 397670"/>
                  <a:gd name="connsiteY2" fmla="*/ 78315 h 181547"/>
                  <a:gd name="connsiteX3" fmla="*/ 223338 w 397670"/>
                  <a:gd name="connsiteY3" fmla="*/ 29548 h 181547"/>
                  <a:gd name="connsiteX4" fmla="*/ 322160 w 397670"/>
                  <a:gd name="connsiteY4" fmla="*/ 2782 h 181547"/>
                  <a:gd name="connsiteX5" fmla="*/ 323684 w 397670"/>
                  <a:gd name="connsiteY5" fmla="*/ 36215 h 181547"/>
                  <a:gd name="connsiteX6" fmla="*/ 359651 w 397670"/>
                  <a:gd name="connsiteY6" fmla="*/ 27643 h 181547"/>
                  <a:gd name="connsiteX7" fmla="*/ 371595 w 397670"/>
                  <a:gd name="connsiteY7" fmla="*/ 39550 h 181547"/>
                  <a:gd name="connsiteX8" fmla="*/ 366042 w 397670"/>
                  <a:gd name="connsiteY8" fmla="*/ 60123 h 181547"/>
                  <a:gd name="connsiteX9" fmla="*/ 397598 w 397670"/>
                  <a:gd name="connsiteY9" fmla="*/ 67838 h 181547"/>
                  <a:gd name="connsiteX10" fmla="*/ 384911 w 397670"/>
                  <a:gd name="connsiteY10" fmla="*/ 110510 h 181547"/>
                  <a:gd name="connsiteX11" fmla="*/ 365251 w 397670"/>
                  <a:gd name="connsiteY11" fmla="*/ 135560 h 181547"/>
                  <a:gd name="connsiteX12" fmla="*/ 376043 w 397670"/>
                  <a:gd name="connsiteY12" fmla="*/ 77077 h 181547"/>
                  <a:gd name="connsiteX13" fmla="*/ 351364 w 397670"/>
                  <a:gd name="connsiteY13" fmla="*/ 88030 h 181547"/>
                  <a:gd name="connsiteX14" fmla="*/ 341868 w 397670"/>
                  <a:gd name="connsiteY14" fmla="*/ 75647 h 181547"/>
                  <a:gd name="connsiteX15" fmla="*/ 348649 w 397670"/>
                  <a:gd name="connsiteY15" fmla="*/ 50312 h 181547"/>
                  <a:gd name="connsiteX16" fmla="*/ 305206 w 397670"/>
                  <a:gd name="connsiteY16" fmla="*/ 28499 h 181547"/>
                  <a:gd name="connsiteX17" fmla="*/ 125479 w 397670"/>
                  <a:gd name="connsiteY17" fmla="*/ 76124 h 181547"/>
                  <a:gd name="connsiteX18" fmla="*/ 12931 w 397670"/>
                  <a:gd name="connsiteY18" fmla="*/ 162135 h 181547"/>
                  <a:gd name="connsiteX19" fmla="*/ 7483 w 397670"/>
                  <a:gd name="connsiteY19" fmla="*/ 176899 h 181547"/>
                  <a:gd name="connsiteX20" fmla="*/ 14579 w 397670"/>
                  <a:gd name="connsiteY20" fmla="*/ 181471 h 181547"/>
                  <a:gd name="connsiteX21" fmla="*/ 9321 w 397670"/>
                  <a:gd name="connsiteY21" fmla="*/ 184329 h 18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7670" h="181547">
                    <a:moveTo>
                      <a:pt x="9321" y="184329"/>
                    </a:moveTo>
                    <a:cubicBezTo>
                      <a:pt x="-6871" y="181566"/>
                      <a:pt x="2101" y="161563"/>
                      <a:pt x="6683" y="152324"/>
                    </a:cubicBezTo>
                    <a:cubicBezTo>
                      <a:pt x="23609" y="119559"/>
                      <a:pt x="49488" y="95937"/>
                      <a:pt x="79740" y="78315"/>
                    </a:cubicBezTo>
                    <a:cubicBezTo>
                      <a:pt x="123126" y="52979"/>
                      <a:pt x="175504" y="39836"/>
                      <a:pt x="223338" y="29548"/>
                    </a:cubicBezTo>
                    <a:cubicBezTo>
                      <a:pt x="256247" y="22595"/>
                      <a:pt x="289804" y="13546"/>
                      <a:pt x="322160" y="2782"/>
                    </a:cubicBezTo>
                    <a:cubicBezTo>
                      <a:pt x="341563" y="7258"/>
                      <a:pt x="323675" y="24309"/>
                      <a:pt x="323684" y="36215"/>
                    </a:cubicBezTo>
                    <a:lnTo>
                      <a:pt x="359651" y="27643"/>
                    </a:lnTo>
                    <a:cubicBezTo>
                      <a:pt x="366528" y="25736"/>
                      <a:pt x="373776" y="32596"/>
                      <a:pt x="371595" y="39550"/>
                    </a:cubicBezTo>
                    <a:cubicBezTo>
                      <a:pt x="371595" y="39550"/>
                      <a:pt x="366042" y="60123"/>
                      <a:pt x="366042" y="60123"/>
                    </a:cubicBezTo>
                    <a:cubicBezTo>
                      <a:pt x="376415" y="57074"/>
                      <a:pt x="399532" y="49454"/>
                      <a:pt x="397598" y="67838"/>
                    </a:cubicBezTo>
                    <a:cubicBezTo>
                      <a:pt x="394912" y="82412"/>
                      <a:pt x="390359" y="96795"/>
                      <a:pt x="384911" y="110510"/>
                    </a:cubicBezTo>
                    <a:cubicBezTo>
                      <a:pt x="380891" y="120131"/>
                      <a:pt x="376234" y="132797"/>
                      <a:pt x="365251" y="135560"/>
                    </a:cubicBezTo>
                    <a:cubicBezTo>
                      <a:pt x="346173" y="132988"/>
                      <a:pt x="376215" y="90030"/>
                      <a:pt x="376043" y="77077"/>
                    </a:cubicBezTo>
                    <a:cubicBezTo>
                      <a:pt x="366918" y="78696"/>
                      <a:pt x="359956" y="85840"/>
                      <a:pt x="351364" y="88030"/>
                    </a:cubicBezTo>
                    <a:cubicBezTo>
                      <a:pt x="345277" y="87935"/>
                      <a:pt x="340305" y="81554"/>
                      <a:pt x="341868" y="75647"/>
                    </a:cubicBezTo>
                    <a:cubicBezTo>
                      <a:pt x="341868" y="75647"/>
                      <a:pt x="348649" y="50312"/>
                      <a:pt x="348649" y="50312"/>
                    </a:cubicBezTo>
                    <a:cubicBezTo>
                      <a:pt x="321741" y="55074"/>
                      <a:pt x="296767" y="73078"/>
                      <a:pt x="305206" y="28499"/>
                    </a:cubicBezTo>
                    <a:cubicBezTo>
                      <a:pt x="247713" y="46121"/>
                      <a:pt x="182638" y="54502"/>
                      <a:pt x="125479" y="76124"/>
                    </a:cubicBezTo>
                    <a:cubicBezTo>
                      <a:pt x="80587" y="93079"/>
                      <a:pt x="40573" y="118131"/>
                      <a:pt x="12931" y="162135"/>
                    </a:cubicBezTo>
                    <a:cubicBezTo>
                      <a:pt x="10464" y="166612"/>
                      <a:pt x="6816" y="171565"/>
                      <a:pt x="7483" y="176899"/>
                    </a:cubicBezTo>
                    <a:cubicBezTo>
                      <a:pt x="8207" y="179281"/>
                      <a:pt x="11883" y="181852"/>
                      <a:pt x="14579" y="181471"/>
                    </a:cubicBezTo>
                    <a:cubicBezTo>
                      <a:pt x="13979" y="183376"/>
                      <a:pt x="11264" y="184329"/>
                      <a:pt x="9321" y="1843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56" name="Frihåndsform: figur 55">
            <a:extLst>
              <a:ext uri="{FF2B5EF4-FFF2-40B4-BE49-F238E27FC236}">
                <a16:creationId xmlns:a16="http://schemas.microsoft.com/office/drawing/2014/main" id="{447A9F70-4646-06D9-767A-2897CC4481A4}"/>
              </a:ext>
            </a:extLst>
          </p:cNvPr>
          <p:cNvSpPr/>
          <p:nvPr/>
        </p:nvSpPr>
        <p:spPr>
          <a:xfrm rot="1706509">
            <a:off x="-2365396" y="-3487869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7" name="Trapes 56">
            <a:extLst>
              <a:ext uri="{FF2B5EF4-FFF2-40B4-BE49-F238E27FC236}">
                <a16:creationId xmlns:a16="http://schemas.microsoft.com/office/drawing/2014/main" id="{37FE9A6C-D507-10FF-3A29-6575672F5A39}"/>
              </a:ext>
            </a:extLst>
          </p:cNvPr>
          <p:cNvSpPr/>
          <p:nvPr/>
        </p:nvSpPr>
        <p:spPr>
          <a:xfrm rot="16200000">
            <a:off x="-2548596" y="-4053008"/>
            <a:ext cx="1261141" cy="792201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8" name="Grafikk 57" descr="Jente har lange strutteskjørt">
            <a:extLst>
              <a:ext uri="{FF2B5EF4-FFF2-40B4-BE49-F238E27FC236}">
                <a16:creationId xmlns:a16="http://schemas.microsoft.com/office/drawing/2014/main" id="{9560A241-0F2C-415B-C24D-D58420EB23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5095636" y="-4030895"/>
            <a:ext cx="729026" cy="2101867"/>
          </a:xfrm>
          <a:prstGeom prst="rect">
            <a:avLst/>
          </a:prstGeom>
        </p:spPr>
      </p:pic>
      <p:sp>
        <p:nvSpPr>
          <p:cNvPr id="59" name="Frihåndsform: figur 58">
            <a:extLst>
              <a:ext uri="{FF2B5EF4-FFF2-40B4-BE49-F238E27FC236}">
                <a16:creationId xmlns:a16="http://schemas.microsoft.com/office/drawing/2014/main" id="{2FD73992-E23C-44A7-4ADB-517AC46C3F30}"/>
              </a:ext>
            </a:extLst>
          </p:cNvPr>
          <p:cNvSpPr/>
          <p:nvPr/>
        </p:nvSpPr>
        <p:spPr>
          <a:xfrm rot="20329740">
            <a:off x="-1535071" y="-5598833"/>
            <a:ext cx="566936" cy="308478"/>
          </a:xfrm>
          <a:custGeom>
            <a:avLst/>
            <a:gdLst>
              <a:gd name="connsiteX0" fmla="*/ 566937 w 566936"/>
              <a:gd name="connsiteY0" fmla="*/ 4383 h 308478"/>
              <a:gd name="connsiteX1" fmla="*/ 562774 w 566936"/>
              <a:gd name="connsiteY1" fmla="*/ 209 h 308478"/>
              <a:gd name="connsiteX2" fmla="*/ 562551 w 566936"/>
              <a:gd name="connsiteY2" fmla="*/ 215 h 308478"/>
              <a:gd name="connsiteX3" fmla="*/ 521382 w 566936"/>
              <a:gd name="connsiteY3" fmla="*/ 45561 h 308478"/>
              <a:gd name="connsiteX4" fmla="*/ 521382 w 566936"/>
              <a:gd name="connsiteY4" fmla="*/ 55691 h 308478"/>
              <a:gd name="connsiteX5" fmla="*/ 511260 w 566936"/>
              <a:gd name="connsiteY5" fmla="*/ 65813 h 308478"/>
              <a:gd name="connsiteX6" fmla="*/ 501130 w 566936"/>
              <a:gd name="connsiteY6" fmla="*/ 65813 h 308478"/>
              <a:gd name="connsiteX7" fmla="*/ 455574 w 566936"/>
              <a:gd name="connsiteY7" fmla="*/ 111382 h 308478"/>
              <a:gd name="connsiteX8" fmla="*/ 455792 w 566936"/>
              <a:gd name="connsiteY8" fmla="*/ 115836 h 308478"/>
              <a:gd name="connsiteX9" fmla="*/ 503090 w 566936"/>
              <a:gd name="connsiteY9" fmla="*/ 156914 h 308478"/>
              <a:gd name="connsiteX10" fmla="*/ 510076 w 566936"/>
              <a:gd name="connsiteY10" fmla="*/ 156914 h 308478"/>
              <a:gd name="connsiteX11" fmla="*/ 514267 w 566936"/>
              <a:gd name="connsiteY11" fmla="*/ 161144 h 308478"/>
              <a:gd name="connsiteX12" fmla="*/ 513178 w 566936"/>
              <a:gd name="connsiteY12" fmla="*/ 163951 h 308478"/>
              <a:gd name="connsiteX13" fmla="*/ 425202 w 566936"/>
              <a:gd name="connsiteY13" fmla="*/ 201285 h 308478"/>
              <a:gd name="connsiteX14" fmla="*/ 329132 w 566936"/>
              <a:gd name="connsiteY14" fmla="*/ 164001 h 308478"/>
              <a:gd name="connsiteX15" fmla="*/ 329330 w 566936"/>
              <a:gd name="connsiteY15" fmla="*/ 158050 h 308478"/>
              <a:gd name="connsiteX16" fmla="*/ 332200 w 566936"/>
              <a:gd name="connsiteY16" fmla="*/ 156914 h 308478"/>
              <a:gd name="connsiteX17" fmla="*/ 349275 w 566936"/>
              <a:gd name="connsiteY17" fmla="*/ 156914 h 308478"/>
              <a:gd name="connsiteX18" fmla="*/ 394833 w 566936"/>
              <a:gd name="connsiteY18" fmla="*/ 111363 h 308478"/>
              <a:gd name="connsiteX19" fmla="*/ 394613 w 566936"/>
              <a:gd name="connsiteY19" fmla="*/ 106890 h 308478"/>
              <a:gd name="connsiteX20" fmla="*/ 347315 w 566936"/>
              <a:gd name="connsiteY20" fmla="*/ 65813 h 308478"/>
              <a:gd name="connsiteX21" fmla="*/ 339153 w 566936"/>
              <a:gd name="connsiteY21" fmla="*/ 65813 h 308478"/>
              <a:gd name="connsiteX22" fmla="*/ 329023 w 566936"/>
              <a:gd name="connsiteY22" fmla="*/ 55691 h 308478"/>
              <a:gd name="connsiteX23" fmla="*/ 329023 w 566936"/>
              <a:gd name="connsiteY23" fmla="*/ 47521 h 308478"/>
              <a:gd name="connsiteX24" fmla="*/ 287937 w 566936"/>
              <a:gd name="connsiteY24" fmla="*/ 223 h 308478"/>
              <a:gd name="connsiteX25" fmla="*/ 238133 w 566936"/>
              <a:gd name="connsiteY25" fmla="*/ 41089 h 308478"/>
              <a:gd name="connsiteX26" fmla="*/ 237913 w 566936"/>
              <a:gd name="connsiteY26" fmla="*/ 45561 h 308478"/>
              <a:gd name="connsiteX27" fmla="*/ 237913 w 566936"/>
              <a:gd name="connsiteY27" fmla="*/ 55691 h 308478"/>
              <a:gd name="connsiteX28" fmla="*/ 227792 w 566936"/>
              <a:gd name="connsiteY28" fmla="*/ 65813 h 308478"/>
              <a:gd name="connsiteX29" fmla="*/ 219621 w 566936"/>
              <a:gd name="connsiteY29" fmla="*/ 65813 h 308478"/>
              <a:gd name="connsiteX30" fmla="*/ 172324 w 566936"/>
              <a:gd name="connsiteY30" fmla="*/ 106890 h 308478"/>
              <a:gd name="connsiteX31" fmla="*/ 213190 w 566936"/>
              <a:gd name="connsiteY31" fmla="*/ 156694 h 308478"/>
              <a:gd name="connsiteX32" fmla="*/ 217662 w 566936"/>
              <a:gd name="connsiteY32" fmla="*/ 156914 h 308478"/>
              <a:gd name="connsiteX33" fmla="*/ 234737 w 566936"/>
              <a:gd name="connsiteY33" fmla="*/ 156914 h 308478"/>
              <a:gd name="connsiteX34" fmla="*/ 238940 w 566936"/>
              <a:gd name="connsiteY34" fmla="*/ 161131 h 308478"/>
              <a:gd name="connsiteX35" fmla="*/ 237805 w 566936"/>
              <a:gd name="connsiteY35" fmla="*/ 164001 h 308478"/>
              <a:gd name="connsiteX36" fmla="*/ 141734 w 566936"/>
              <a:gd name="connsiteY36" fmla="*/ 201285 h 308478"/>
              <a:gd name="connsiteX37" fmla="*/ 53759 w 566936"/>
              <a:gd name="connsiteY37" fmla="*/ 163951 h 308478"/>
              <a:gd name="connsiteX38" fmla="*/ 54053 w 566936"/>
              <a:gd name="connsiteY38" fmla="*/ 158004 h 308478"/>
              <a:gd name="connsiteX39" fmla="*/ 56860 w 566936"/>
              <a:gd name="connsiteY39" fmla="*/ 156914 h 308478"/>
              <a:gd name="connsiteX40" fmla="*/ 63847 w 566936"/>
              <a:gd name="connsiteY40" fmla="*/ 156914 h 308478"/>
              <a:gd name="connsiteX41" fmla="*/ 111145 w 566936"/>
              <a:gd name="connsiteY41" fmla="*/ 115836 h 308478"/>
              <a:gd name="connsiteX42" fmla="*/ 70261 w 566936"/>
              <a:gd name="connsiteY42" fmla="*/ 66032 h 308478"/>
              <a:gd name="connsiteX43" fmla="*/ 65806 w 566936"/>
              <a:gd name="connsiteY43" fmla="*/ 65813 h 308478"/>
              <a:gd name="connsiteX44" fmla="*/ 55685 w 566936"/>
              <a:gd name="connsiteY44" fmla="*/ 65813 h 308478"/>
              <a:gd name="connsiteX45" fmla="*/ 45555 w 566936"/>
              <a:gd name="connsiteY45" fmla="*/ 55691 h 308478"/>
              <a:gd name="connsiteX46" fmla="*/ 45555 w 566936"/>
              <a:gd name="connsiteY46" fmla="*/ 45553 h 308478"/>
              <a:gd name="connsiteX47" fmla="*/ 4385 w 566936"/>
              <a:gd name="connsiteY47" fmla="*/ 206 h 308478"/>
              <a:gd name="connsiteX48" fmla="*/ 6 w 566936"/>
              <a:gd name="connsiteY48" fmla="*/ 4152 h 308478"/>
              <a:gd name="connsiteX49" fmla="*/ 0 w 566936"/>
              <a:gd name="connsiteY49" fmla="*/ 4375 h 308478"/>
              <a:gd name="connsiteX50" fmla="*/ 0 w 566936"/>
              <a:gd name="connsiteY50" fmla="*/ 308478 h 308478"/>
              <a:gd name="connsiteX51" fmla="*/ 566937 w 566936"/>
              <a:gd name="connsiteY51" fmla="*/ 308478 h 308478"/>
              <a:gd name="connsiteX52" fmla="*/ 283468 w 566936"/>
              <a:gd name="connsiteY52" fmla="*/ 133395 h 308478"/>
              <a:gd name="connsiteX53" fmla="*/ 258456 w 566936"/>
              <a:gd name="connsiteY53" fmla="*/ 108383 h 308478"/>
              <a:gd name="connsiteX54" fmla="*/ 283468 w 566936"/>
              <a:gd name="connsiteY54" fmla="*/ 83371 h 308478"/>
              <a:gd name="connsiteX55" fmla="*/ 308480 w 566936"/>
              <a:gd name="connsiteY55" fmla="*/ 108383 h 308478"/>
              <a:gd name="connsiteX56" fmla="*/ 283468 w 566936"/>
              <a:gd name="connsiteY56" fmla="*/ 133395 h 30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66936" h="308478">
                <a:moveTo>
                  <a:pt x="566937" y="4383"/>
                </a:moveTo>
                <a:cubicBezTo>
                  <a:pt x="566940" y="2081"/>
                  <a:pt x="565076" y="212"/>
                  <a:pt x="562774" y="209"/>
                </a:cubicBezTo>
                <a:cubicBezTo>
                  <a:pt x="562700" y="209"/>
                  <a:pt x="562625" y="210"/>
                  <a:pt x="562551" y="215"/>
                </a:cubicBezTo>
                <a:cubicBezTo>
                  <a:pt x="539200" y="2477"/>
                  <a:pt x="521384" y="22101"/>
                  <a:pt x="521382" y="45561"/>
                </a:cubicBezTo>
                <a:lnTo>
                  <a:pt x="521382" y="55691"/>
                </a:lnTo>
                <a:cubicBezTo>
                  <a:pt x="521377" y="61279"/>
                  <a:pt x="516848" y="65808"/>
                  <a:pt x="511260" y="65813"/>
                </a:cubicBezTo>
                <a:lnTo>
                  <a:pt x="501130" y="65813"/>
                </a:lnTo>
                <a:cubicBezTo>
                  <a:pt x="475967" y="65816"/>
                  <a:pt x="455569" y="86218"/>
                  <a:pt x="455574" y="111382"/>
                </a:cubicBezTo>
                <a:cubicBezTo>
                  <a:pt x="455574" y="112870"/>
                  <a:pt x="455646" y="114356"/>
                  <a:pt x="455792" y="115836"/>
                </a:cubicBezTo>
                <a:cubicBezTo>
                  <a:pt x="458746" y="139603"/>
                  <a:pt x="479143" y="157319"/>
                  <a:pt x="503090" y="156914"/>
                </a:cubicBezTo>
                <a:lnTo>
                  <a:pt x="510076" y="156914"/>
                </a:lnTo>
                <a:cubicBezTo>
                  <a:pt x="512401" y="156925"/>
                  <a:pt x="514278" y="158819"/>
                  <a:pt x="514267" y="161144"/>
                </a:cubicBezTo>
                <a:cubicBezTo>
                  <a:pt x="514262" y="162182"/>
                  <a:pt x="513875" y="163181"/>
                  <a:pt x="513178" y="163951"/>
                </a:cubicBezTo>
                <a:cubicBezTo>
                  <a:pt x="490435" y="188253"/>
                  <a:pt x="458482" y="201814"/>
                  <a:pt x="425202" y="201285"/>
                </a:cubicBezTo>
                <a:cubicBezTo>
                  <a:pt x="389410" y="201285"/>
                  <a:pt x="350750" y="186662"/>
                  <a:pt x="329132" y="164001"/>
                </a:cubicBezTo>
                <a:cubicBezTo>
                  <a:pt x="327543" y="162303"/>
                  <a:pt x="327632" y="159639"/>
                  <a:pt x="329330" y="158050"/>
                </a:cubicBezTo>
                <a:cubicBezTo>
                  <a:pt x="330108" y="157322"/>
                  <a:pt x="331134" y="156916"/>
                  <a:pt x="332200" y="156914"/>
                </a:cubicBezTo>
                <a:lnTo>
                  <a:pt x="349275" y="156914"/>
                </a:lnTo>
                <a:cubicBezTo>
                  <a:pt x="374434" y="156916"/>
                  <a:pt x="394831" y="136521"/>
                  <a:pt x="394833" y="111363"/>
                </a:cubicBezTo>
                <a:cubicBezTo>
                  <a:pt x="394833" y="109869"/>
                  <a:pt x="394760" y="108376"/>
                  <a:pt x="394613" y="106890"/>
                </a:cubicBezTo>
                <a:cubicBezTo>
                  <a:pt x="391659" y="83124"/>
                  <a:pt x="371262" y="65408"/>
                  <a:pt x="347315" y="65813"/>
                </a:cubicBezTo>
                <a:lnTo>
                  <a:pt x="339153" y="65813"/>
                </a:lnTo>
                <a:cubicBezTo>
                  <a:pt x="333562" y="65813"/>
                  <a:pt x="329028" y="61282"/>
                  <a:pt x="329023" y="55691"/>
                </a:cubicBezTo>
                <a:lnTo>
                  <a:pt x="329023" y="47521"/>
                </a:lnTo>
                <a:cubicBezTo>
                  <a:pt x="329424" y="23573"/>
                  <a:pt x="311705" y="3176"/>
                  <a:pt x="287937" y="223"/>
                </a:cubicBezTo>
                <a:cubicBezTo>
                  <a:pt x="262899" y="-2245"/>
                  <a:pt x="240601" y="16051"/>
                  <a:pt x="238133" y="41089"/>
                </a:cubicBezTo>
                <a:cubicBezTo>
                  <a:pt x="237987" y="42576"/>
                  <a:pt x="237913" y="44068"/>
                  <a:pt x="237913" y="45561"/>
                </a:cubicBezTo>
                <a:lnTo>
                  <a:pt x="237913" y="55691"/>
                </a:lnTo>
                <a:cubicBezTo>
                  <a:pt x="237908" y="61279"/>
                  <a:pt x="233379" y="65808"/>
                  <a:pt x="227792" y="65813"/>
                </a:cubicBezTo>
                <a:lnTo>
                  <a:pt x="219621" y="65813"/>
                </a:lnTo>
                <a:cubicBezTo>
                  <a:pt x="195675" y="65408"/>
                  <a:pt x="175278" y="83124"/>
                  <a:pt x="172324" y="106890"/>
                </a:cubicBezTo>
                <a:cubicBezTo>
                  <a:pt x="169856" y="131928"/>
                  <a:pt x="188152" y="154226"/>
                  <a:pt x="213190" y="156694"/>
                </a:cubicBezTo>
                <a:cubicBezTo>
                  <a:pt x="214676" y="156841"/>
                  <a:pt x="216169" y="156914"/>
                  <a:pt x="217662" y="156914"/>
                </a:cubicBezTo>
                <a:lnTo>
                  <a:pt x="234737" y="156914"/>
                </a:lnTo>
                <a:cubicBezTo>
                  <a:pt x="237062" y="156918"/>
                  <a:pt x="238944" y="158806"/>
                  <a:pt x="238940" y="161131"/>
                </a:cubicBezTo>
                <a:cubicBezTo>
                  <a:pt x="238939" y="162197"/>
                  <a:pt x="238533" y="163222"/>
                  <a:pt x="237805" y="164001"/>
                </a:cubicBezTo>
                <a:cubicBezTo>
                  <a:pt x="216186" y="186662"/>
                  <a:pt x="177526" y="201285"/>
                  <a:pt x="141734" y="201285"/>
                </a:cubicBezTo>
                <a:cubicBezTo>
                  <a:pt x="108454" y="201814"/>
                  <a:pt x="76501" y="188253"/>
                  <a:pt x="53759" y="163951"/>
                </a:cubicBezTo>
                <a:cubicBezTo>
                  <a:pt x="52198" y="162228"/>
                  <a:pt x="52330" y="159565"/>
                  <a:pt x="54053" y="158004"/>
                </a:cubicBezTo>
                <a:cubicBezTo>
                  <a:pt x="54823" y="157307"/>
                  <a:pt x="55822" y="156919"/>
                  <a:pt x="56860" y="156914"/>
                </a:cubicBezTo>
                <a:lnTo>
                  <a:pt x="63847" y="156914"/>
                </a:lnTo>
                <a:cubicBezTo>
                  <a:pt x="87793" y="157319"/>
                  <a:pt x="108191" y="139603"/>
                  <a:pt x="111145" y="115836"/>
                </a:cubicBezTo>
                <a:cubicBezTo>
                  <a:pt x="113608" y="90794"/>
                  <a:pt x="95304" y="68495"/>
                  <a:pt x="70261" y="66032"/>
                </a:cubicBezTo>
                <a:cubicBezTo>
                  <a:pt x="68780" y="65886"/>
                  <a:pt x="67294" y="65813"/>
                  <a:pt x="65806" y="65813"/>
                </a:cubicBezTo>
                <a:lnTo>
                  <a:pt x="55685" y="65813"/>
                </a:lnTo>
                <a:cubicBezTo>
                  <a:pt x="50094" y="65813"/>
                  <a:pt x="45560" y="61282"/>
                  <a:pt x="45555" y="55691"/>
                </a:cubicBezTo>
                <a:lnTo>
                  <a:pt x="45555" y="45553"/>
                </a:lnTo>
                <a:cubicBezTo>
                  <a:pt x="45553" y="22093"/>
                  <a:pt x="27737" y="2469"/>
                  <a:pt x="4385" y="206"/>
                </a:cubicBezTo>
                <a:cubicBezTo>
                  <a:pt x="2086" y="86"/>
                  <a:pt x="125" y="1854"/>
                  <a:pt x="6" y="4152"/>
                </a:cubicBezTo>
                <a:cubicBezTo>
                  <a:pt x="2" y="4227"/>
                  <a:pt x="0" y="4301"/>
                  <a:pt x="0" y="4375"/>
                </a:cubicBezTo>
                <a:lnTo>
                  <a:pt x="0" y="308478"/>
                </a:lnTo>
                <a:lnTo>
                  <a:pt x="566937" y="308478"/>
                </a:lnTo>
                <a:close/>
                <a:moveTo>
                  <a:pt x="283468" y="133395"/>
                </a:moveTo>
                <a:cubicBezTo>
                  <a:pt x="269654" y="133395"/>
                  <a:pt x="258456" y="122197"/>
                  <a:pt x="258456" y="108383"/>
                </a:cubicBezTo>
                <a:cubicBezTo>
                  <a:pt x="258456" y="94569"/>
                  <a:pt x="269654" y="83371"/>
                  <a:pt x="283468" y="83371"/>
                </a:cubicBezTo>
                <a:cubicBezTo>
                  <a:pt x="297282" y="83371"/>
                  <a:pt x="308480" y="94569"/>
                  <a:pt x="308480" y="108383"/>
                </a:cubicBezTo>
                <a:cubicBezTo>
                  <a:pt x="308480" y="122197"/>
                  <a:pt x="297282" y="133395"/>
                  <a:pt x="283468" y="133395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sp>
        <p:nvSpPr>
          <p:cNvPr id="60" name="Frihåndsform: figur 59">
            <a:extLst>
              <a:ext uri="{FF2B5EF4-FFF2-40B4-BE49-F238E27FC236}">
                <a16:creationId xmlns:a16="http://schemas.microsoft.com/office/drawing/2014/main" id="{93F085AA-4BB7-8D8F-EA49-9AADC24175CE}"/>
              </a:ext>
            </a:extLst>
          </p:cNvPr>
          <p:cNvSpPr/>
          <p:nvPr/>
        </p:nvSpPr>
        <p:spPr>
          <a:xfrm rot="20329740">
            <a:off x="-1443234" y="-5274169"/>
            <a:ext cx="566936" cy="133396"/>
          </a:xfrm>
          <a:custGeom>
            <a:avLst/>
            <a:gdLst>
              <a:gd name="connsiteX0" fmla="*/ 0 w 566936"/>
              <a:gd name="connsiteY0" fmla="*/ 0 h 133396"/>
              <a:gd name="connsiteX1" fmla="*/ 0 w 566936"/>
              <a:gd name="connsiteY1" fmla="*/ 133397 h 133396"/>
              <a:gd name="connsiteX2" fmla="*/ 566937 w 566936"/>
              <a:gd name="connsiteY2" fmla="*/ 133397 h 133396"/>
              <a:gd name="connsiteX3" fmla="*/ 566937 w 566936"/>
              <a:gd name="connsiteY3" fmla="*/ 0 h 133396"/>
              <a:gd name="connsiteX4" fmla="*/ 116722 w 566936"/>
              <a:gd name="connsiteY4" fmla="*/ 91710 h 133396"/>
              <a:gd name="connsiteX5" fmla="*/ 91710 w 566936"/>
              <a:gd name="connsiteY5" fmla="*/ 66698 h 133396"/>
              <a:gd name="connsiteX6" fmla="*/ 116722 w 566936"/>
              <a:gd name="connsiteY6" fmla="*/ 41687 h 133396"/>
              <a:gd name="connsiteX7" fmla="*/ 141734 w 566936"/>
              <a:gd name="connsiteY7" fmla="*/ 66698 h 133396"/>
              <a:gd name="connsiteX8" fmla="*/ 116722 w 566936"/>
              <a:gd name="connsiteY8" fmla="*/ 91710 h 133396"/>
              <a:gd name="connsiteX9" fmla="*/ 283468 w 566936"/>
              <a:gd name="connsiteY9" fmla="*/ 91710 h 133396"/>
              <a:gd name="connsiteX10" fmla="*/ 258456 w 566936"/>
              <a:gd name="connsiteY10" fmla="*/ 66698 h 133396"/>
              <a:gd name="connsiteX11" fmla="*/ 283468 w 566936"/>
              <a:gd name="connsiteY11" fmla="*/ 41687 h 133396"/>
              <a:gd name="connsiteX12" fmla="*/ 308480 w 566936"/>
              <a:gd name="connsiteY12" fmla="*/ 66698 h 133396"/>
              <a:gd name="connsiteX13" fmla="*/ 283468 w 566936"/>
              <a:gd name="connsiteY13" fmla="*/ 91710 h 133396"/>
              <a:gd name="connsiteX14" fmla="*/ 450214 w 566936"/>
              <a:gd name="connsiteY14" fmla="*/ 91710 h 133396"/>
              <a:gd name="connsiteX15" fmla="*/ 425202 w 566936"/>
              <a:gd name="connsiteY15" fmla="*/ 66698 h 133396"/>
              <a:gd name="connsiteX16" fmla="*/ 450214 w 566936"/>
              <a:gd name="connsiteY16" fmla="*/ 41687 h 133396"/>
              <a:gd name="connsiteX17" fmla="*/ 475226 w 566936"/>
              <a:gd name="connsiteY17" fmla="*/ 66698 h 133396"/>
              <a:gd name="connsiteX18" fmla="*/ 450214 w 566936"/>
              <a:gd name="connsiteY18" fmla="*/ 91710 h 13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6936" h="133396">
                <a:moveTo>
                  <a:pt x="0" y="0"/>
                </a:moveTo>
                <a:lnTo>
                  <a:pt x="0" y="133397"/>
                </a:lnTo>
                <a:lnTo>
                  <a:pt x="566937" y="133397"/>
                </a:lnTo>
                <a:lnTo>
                  <a:pt x="566937" y="0"/>
                </a:lnTo>
                <a:close/>
                <a:moveTo>
                  <a:pt x="116722" y="91710"/>
                </a:moveTo>
                <a:cubicBezTo>
                  <a:pt x="102908" y="91710"/>
                  <a:pt x="91710" y="80512"/>
                  <a:pt x="91710" y="66698"/>
                </a:cubicBezTo>
                <a:cubicBezTo>
                  <a:pt x="91710" y="52884"/>
                  <a:pt x="102908" y="41687"/>
                  <a:pt x="116722" y="41687"/>
                </a:cubicBezTo>
                <a:cubicBezTo>
                  <a:pt x="130536" y="41687"/>
                  <a:pt x="141734" y="52884"/>
                  <a:pt x="141734" y="66698"/>
                </a:cubicBezTo>
                <a:cubicBezTo>
                  <a:pt x="141734" y="80512"/>
                  <a:pt x="130536" y="91710"/>
                  <a:pt x="116722" y="91710"/>
                </a:cubicBezTo>
                <a:close/>
                <a:moveTo>
                  <a:pt x="283468" y="91710"/>
                </a:moveTo>
                <a:cubicBezTo>
                  <a:pt x="269654" y="91710"/>
                  <a:pt x="258456" y="80512"/>
                  <a:pt x="258456" y="66698"/>
                </a:cubicBezTo>
                <a:cubicBezTo>
                  <a:pt x="258456" y="52884"/>
                  <a:pt x="269654" y="41687"/>
                  <a:pt x="283468" y="41687"/>
                </a:cubicBezTo>
                <a:cubicBezTo>
                  <a:pt x="297282" y="41687"/>
                  <a:pt x="308480" y="52884"/>
                  <a:pt x="308480" y="66698"/>
                </a:cubicBezTo>
                <a:cubicBezTo>
                  <a:pt x="308480" y="80512"/>
                  <a:pt x="297282" y="91710"/>
                  <a:pt x="283468" y="91710"/>
                </a:cubicBezTo>
                <a:close/>
                <a:moveTo>
                  <a:pt x="450214" y="91710"/>
                </a:moveTo>
                <a:cubicBezTo>
                  <a:pt x="436400" y="91710"/>
                  <a:pt x="425202" y="80512"/>
                  <a:pt x="425202" y="66698"/>
                </a:cubicBezTo>
                <a:cubicBezTo>
                  <a:pt x="425202" y="52884"/>
                  <a:pt x="436400" y="41687"/>
                  <a:pt x="450214" y="41687"/>
                </a:cubicBezTo>
                <a:cubicBezTo>
                  <a:pt x="464028" y="41687"/>
                  <a:pt x="475226" y="52884"/>
                  <a:pt x="475226" y="66698"/>
                </a:cubicBezTo>
                <a:cubicBezTo>
                  <a:pt x="475226" y="80512"/>
                  <a:pt x="464028" y="91710"/>
                  <a:pt x="450214" y="91710"/>
                </a:cubicBezTo>
                <a:close/>
              </a:path>
            </a:pathLst>
          </a:custGeom>
          <a:solidFill>
            <a:schemeClr val="bg1"/>
          </a:solidFill>
          <a:ln w="8334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/>
          </a:p>
        </p:txBody>
      </p:sp>
      <p:pic>
        <p:nvPicPr>
          <p:cNvPr id="61" name="Grafikk 60" descr="Kvinne med Bangs">
            <a:extLst>
              <a:ext uri="{FF2B5EF4-FFF2-40B4-BE49-F238E27FC236}">
                <a16:creationId xmlns:a16="http://schemas.microsoft.com/office/drawing/2014/main" id="{C6F9DAFE-3BCE-A348-8F3E-72831F9253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4384435" y="-4908437"/>
            <a:ext cx="405018" cy="365016"/>
          </a:xfrm>
          <a:prstGeom prst="rect">
            <a:avLst/>
          </a:prstGeom>
        </p:spPr>
      </p:pic>
      <p:pic>
        <p:nvPicPr>
          <p:cNvPr id="62" name="Grafikk 61" descr="Kvinne med uavgjort hår">
            <a:extLst>
              <a:ext uri="{FF2B5EF4-FFF2-40B4-BE49-F238E27FC236}">
                <a16:creationId xmlns:a16="http://schemas.microsoft.com/office/drawing/2014/main" id="{13F844BD-BFD7-3C0B-632A-AD8367389B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5001857" y="-4348609"/>
            <a:ext cx="461349" cy="461349"/>
          </a:xfrm>
          <a:prstGeom prst="rect">
            <a:avLst/>
          </a:prstGeom>
        </p:spPr>
      </p:pic>
      <p:pic>
        <p:nvPicPr>
          <p:cNvPr id="63" name="Grafikk 62" descr="Et mann med bølget hår">
            <a:extLst>
              <a:ext uri="{FF2B5EF4-FFF2-40B4-BE49-F238E27FC236}">
                <a16:creationId xmlns:a16="http://schemas.microsoft.com/office/drawing/2014/main" id="{77BDAF57-4ABD-C20D-AD03-22C7F1585ED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5304711" y="-4728265"/>
            <a:ext cx="349240" cy="448278"/>
          </a:xfrm>
          <a:prstGeom prst="rect">
            <a:avLst/>
          </a:prstGeom>
        </p:spPr>
      </p:pic>
      <p:pic>
        <p:nvPicPr>
          <p:cNvPr id="64" name="Grafikk 63" descr="Et barn med bølget hår">
            <a:extLst>
              <a:ext uri="{FF2B5EF4-FFF2-40B4-BE49-F238E27FC236}">
                <a16:creationId xmlns:a16="http://schemas.microsoft.com/office/drawing/2014/main" id="{69822E5C-B219-F534-51D7-C9C0542F4F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3816998" y="-4771265"/>
            <a:ext cx="418245" cy="460676"/>
          </a:xfrm>
          <a:prstGeom prst="rect">
            <a:avLst/>
          </a:prstGeom>
        </p:spPr>
      </p:pic>
      <p:pic>
        <p:nvPicPr>
          <p:cNvPr id="65" name="Grafikk 64" descr="Gutt med spiky hår">
            <a:extLst>
              <a:ext uri="{FF2B5EF4-FFF2-40B4-BE49-F238E27FC236}">
                <a16:creationId xmlns:a16="http://schemas.microsoft.com/office/drawing/2014/main" id="{22DA03D6-EC2D-4B27-796D-623C1A54441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347238">
            <a:off x="-5644643" y="-4442126"/>
            <a:ext cx="370217" cy="461348"/>
          </a:xfrm>
          <a:prstGeom prst="rect">
            <a:avLst/>
          </a:prstGeom>
        </p:spPr>
      </p:pic>
      <p:pic>
        <p:nvPicPr>
          <p:cNvPr id="66" name="Grafikk 65" descr="En forvirret ansikt">
            <a:extLst>
              <a:ext uri="{FF2B5EF4-FFF2-40B4-BE49-F238E27FC236}">
                <a16:creationId xmlns:a16="http://schemas.microsoft.com/office/drawing/2014/main" id="{4CAAE5A9-4C5D-DC88-9237-1A003783DB4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3650602" y="-4614535"/>
            <a:ext cx="200507" cy="250633"/>
          </a:xfrm>
          <a:prstGeom prst="rect">
            <a:avLst/>
          </a:prstGeom>
        </p:spPr>
      </p:pic>
      <p:pic>
        <p:nvPicPr>
          <p:cNvPr id="67" name="Grafikk 66" descr="En bekymret ansikt">
            <a:extLst>
              <a:ext uri="{FF2B5EF4-FFF2-40B4-BE49-F238E27FC236}">
                <a16:creationId xmlns:a16="http://schemas.microsoft.com/office/drawing/2014/main" id="{EB081A88-2D70-E906-DDA2-4334C4D298B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4733791" y="-4175286"/>
            <a:ext cx="200199" cy="218968"/>
          </a:xfrm>
          <a:prstGeom prst="rect">
            <a:avLst/>
          </a:prstGeom>
        </p:spPr>
      </p:pic>
      <p:pic>
        <p:nvPicPr>
          <p:cNvPr id="68" name="Grafikk 67" descr="En ansikts ansikt">
            <a:extLst>
              <a:ext uri="{FF2B5EF4-FFF2-40B4-BE49-F238E27FC236}">
                <a16:creationId xmlns:a16="http://schemas.microsoft.com/office/drawing/2014/main" id="{DDD90E56-7046-AD61-A609-E8FC922BC61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5158007" y="-4544356"/>
            <a:ext cx="180296" cy="185760"/>
          </a:xfrm>
          <a:prstGeom prst="rect">
            <a:avLst/>
          </a:prstGeom>
        </p:spPr>
      </p:pic>
      <p:pic>
        <p:nvPicPr>
          <p:cNvPr id="69" name="Grafikk 68" descr="Et rolig ansikt">
            <a:extLst>
              <a:ext uri="{FF2B5EF4-FFF2-40B4-BE49-F238E27FC236}">
                <a16:creationId xmlns:a16="http://schemas.microsoft.com/office/drawing/2014/main" id="{01562023-E4B7-1300-2CE7-7B2DD0435E7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-4232156" y="-4791233"/>
            <a:ext cx="211440" cy="218048"/>
          </a:xfrm>
          <a:prstGeom prst="rect">
            <a:avLst/>
          </a:prstGeom>
        </p:spPr>
      </p:pic>
      <p:pic>
        <p:nvPicPr>
          <p:cNvPr id="70" name="Grafikk 69" descr="En prate ansikt">
            <a:extLst>
              <a:ext uri="{FF2B5EF4-FFF2-40B4-BE49-F238E27FC236}">
                <a16:creationId xmlns:a16="http://schemas.microsoft.com/office/drawing/2014/main" id="{AA17B211-169B-77D8-ABC7-75178CA452B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-5482719" y="-4278443"/>
            <a:ext cx="202539" cy="240515"/>
          </a:xfrm>
          <a:prstGeom prst="rect">
            <a:avLst/>
          </a:prstGeom>
        </p:spPr>
      </p:pic>
      <p:sp>
        <p:nvSpPr>
          <p:cNvPr id="71" name="Snakkeboble: rektangel med avrundede hjørner 70">
            <a:extLst>
              <a:ext uri="{FF2B5EF4-FFF2-40B4-BE49-F238E27FC236}">
                <a16:creationId xmlns:a16="http://schemas.microsoft.com/office/drawing/2014/main" id="{1C3DD52D-F1DE-7D86-1769-8B952191B118}"/>
              </a:ext>
            </a:extLst>
          </p:cNvPr>
          <p:cNvSpPr/>
          <p:nvPr/>
        </p:nvSpPr>
        <p:spPr>
          <a:xfrm>
            <a:off x="-4448882" y="-6933800"/>
            <a:ext cx="2368471" cy="1903421"/>
          </a:xfrm>
          <a:prstGeom prst="wedgeRoundRectCallout">
            <a:avLst>
              <a:gd name="adj1" fmla="val 68971"/>
              <a:gd name="adj2" fmla="val 44754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Uskyldig</a:t>
            </a:r>
          </a:p>
          <a:p>
            <a:r>
              <a:rPr lang="nb-NO" sz="3200" dirty="0">
                <a:solidFill>
                  <a:sysClr val="windowText" lastClr="000000"/>
                </a:solidFill>
              </a:rPr>
              <a:t>Rettferdig</a:t>
            </a:r>
          </a:p>
          <a:p>
            <a:r>
              <a:rPr lang="nb-NO" sz="3200" dirty="0">
                <a:solidFill>
                  <a:sysClr val="windowText" lastClr="000000"/>
                </a:solidFill>
              </a:rPr>
              <a:t>Ærer Gud</a:t>
            </a:r>
          </a:p>
        </p:txBody>
      </p:sp>
      <p:pic>
        <p:nvPicPr>
          <p:cNvPr id="72" name="Grafikk 71" descr="Mann som har en Robe">
            <a:extLst>
              <a:ext uri="{FF2B5EF4-FFF2-40B4-BE49-F238E27FC236}">
                <a16:creationId xmlns:a16="http://schemas.microsoft.com/office/drawing/2014/main" id="{F6050C4E-F0B5-C8FB-38C0-883823DFFA9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-6015900" y="-7212790"/>
            <a:ext cx="1565100" cy="2474629"/>
          </a:xfrm>
          <a:prstGeom prst="rect">
            <a:avLst/>
          </a:prstGeom>
        </p:spPr>
      </p:pic>
      <p:sp>
        <p:nvSpPr>
          <p:cNvPr id="73" name="Snakkeboble: oval 72">
            <a:extLst>
              <a:ext uri="{FF2B5EF4-FFF2-40B4-BE49-F238E27FC236}">
                <a16:creationId xmlns:a16="http://schemas.microsoft.com/office/drawing/2014/main" id="{30AF4227-66E6-3916-FA80-47280A31D5D2}"/>
              </a:ext>
            </a:extLst>
          </p:cNvPr>
          <p:cNvSpPr/>
          <p:nvPr/>
        </p:nvSpPr>
        <p:spPr>
          <a:xfrm>
            <a:off x="-4160639" y="-5661574"/>
            <a:ext cx="2291101" cy="760888"/>
          </a:xfrm>
          <a:prstGeom prst="wedgeEllipseCallout">
            <a:avLst>
              <a:gd name="adj1" fmla="val -14721"/>
              <a:gd name="adj2" fmla="val 9122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nb-NO" sz="3200" dirty="0">
                <a:solidFill>
                  <a:schemeClr val="tx1"/>
                </a:solidFill>
              </a:rPr>
              <a:t>særlig...</a:t>
            </a:r>
          </a:p>
        </p:txBody>
      </p:sp>
      <p:sp>
        <p:nvSpPr>
          <p:cNvPr id="74" name="Sky 73">
            <a:extLst>
              <a:ext uri="{FF2B5EF4-FFF2-40B4-BE49-F238E27FC236}">
                <a16:creationId xmlns:a16="http://schemas.microsoft.com/office/drawing/2014/main" id="{8307A822-B89C-E019-6253-78C0781693D8}"/>
              </a:ext>
            </a:extLst>
          </p:cNvPr>
          <p:cNvSpPr/>
          <p:nvPr/>
        </p:nvSpPr>
        <p:spPr>
          <a:xfrm>
            <a:off x="-6452964" y="-1927091"/>
            <a:ext cx="5824553" cy="2464146"/>
          </a:xfrm>
          <a:prstGeom prst="cloud">
            <a:avLst/>
          </a:prstGeom>
          <a:solidFill>
            <a:srgbClr val="FCE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TekstSylinder 74">
            <a:extLst>
              <a:ext uri="{FF2B5EF4-FFF2-40B4-BE49-F238E27FC236}">
                <a16:creationId xmlns:a16="http://schemas.microsoft.com/office/drawing/2014/main" id="{2F15F509-0B3C-EEB2-850A-35EF09FDCC66}"/>
              </a:ext>
            </a:extLst>
          </p:cNvPr>
          <p:cNvSpPr txBox="1"/>
          <p:nvPr/>
        </p:nvSpPr>
        <p:spPr>
          <a:xfrm>
            <a:off x="-5886279" y="-1542222"/>
            <a:ext cx="27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HVORFOR?</a:t>
            </a:r>
          </a:p>
        </p:txBody>
      </p:sp>
      <p:sp>
        <p:nvSpPr>
          <p:cNvPr id="76" name="TekstSylinder 75">
            <a:extLst>
              <a:ext uri="{FF2B5EF4-FFF2-40B4-BE49-F238E27FC236}">
                <a16:creationId xmlns:a16="http://schemas.microsoft.com/office/drawing/2014/main" id="{0C3E89CC-528A-8596-89C0-C37703CFC403}"/>
              </a:ext>
            </a:extLst>
          </p:cNvPr>
          <p:cNvSpPr txBox="1"/>
          <p:nvPr/>
        </p:nvSpPr>
        <p:spPr>
          <a:xfrm>
            <a:off x="-5861301" y="-498208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Problemet med Gud</a:t>
            </a:r>
          </a:p>
        </p:txBody>
      </p:sp>
      <p:sp>
        <p:nvSpPr>
          <p:cNvPr id="77" name="TekstSylinder 76">
            <a:extLst>
              <a:ext uri="{FF2B5EF4-FFF2-40B4-BE49-F238E27FC236}">
                <a16:creationId xmlns:a16="http://schemas.microsoft.com/office/drawing/2014/main" id="{690D2D47-FAA1-E906-8CE1-B3D018538BD3}"/>
              </a:ext>
            </a:extLst>
          </p:cNvPr>
          <p:cNvSpPr txBox="1"/>
          <p:nvPr/>
        </p:nvSpPr>
        <p:spPr>
          <a:xfrm>
            <a:off x="-5888745" y="-1064995"/>
            <a:ext cx="558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Hvorfor tillater Gud lidelse?</a:t>
            </a:r>
          </a:p>
        </p:txBody>
      </p:sp>
      <p:sp>
        <p:nvSpPr>
          <p:cNvPr id="78" name="TekstSylinder 77">
            <a:extLst>
              <a:ext uri="{FF2B5EF4-FFF2-40B4-BE49-F238E27FC236}">
                <a16:creationId xmlns:a16="http://schemas.microsoft.com/office/drawing/2014/main" id="{4CA4F620-BDBA-622D-5EC7-F2BEAED1DE55}"/>
              </a:ext>
            </a:extLst>
          </p:cNvPr>
          <p:cNvSpPr txBox="1"/>
          <p:nvPr/>
        </p:nvSpPr>
        <p:spPr>
          <a:xfrm>
            <a:off x="-5643135" y="1532580"/>
            <a:ext cx="4625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Styrer Gud etter </a:t>
            </a:r>
          </a:p>
          <a:p>
            <a:r>
              <a:rPr lang="nb-NO" sz="3200" dirty="0">
                <a:solidFill>
                  <a:schemeClr val="bg1"/>
                </a:solidFill>
              </a:rPr>
              <a:t>rettferdige prinsipper?</a:t>
            </a:r>
          </a:p>
        </p:txBody>
      </p:sp>
      <p:sp>
        <p:nvSpPr>
          <p:cNvPr id="79" name="Bue 78">
            <a:extLst>
              <a:ext uri="{FF2B5EF4-FFF2-40B4-BE49-F238E27FC236}">
                <a16:creationId xmlns:a16="http://schemas.microsoft.com/office/drawing/2014/main" id="{DC63495A-390C-78B8-CB6B-C601F1B21825}"/>
              </a:ext>
            </a:extLst>
          </p:cNvPr>
          <p:cNvSpPr/>
          <p:nvPr/>
        </p:nvSpPr>
        <p:spPr>
          <a:xfrm>
            <a:off x="-5861301" y="-1108076"/>
            <a:ext cx="1904474" cy="187079"/>
          </a:xfrm>
          <a:prstGeom prst="arc">
            <a:avLst>
              <a:gd name="adj1" fmla="val 10944435"/>
              <a:gd name="adj2" fmla="val 2134254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Snakkeboble: rektangel med avrundede hjørner 79">
            <a:extLst>
              <a:ext uri="{FF2B5EF4-FFF2-40B4-BE49-F238E27FC236}">
                <a16:creationId xmlns:a16="http://schemas.microsoft.com/office/drawing/2014/main" id="{7BA8C184-24FA-5D41-AC17-382F6B87BDAC}"/>
              </a:ext>
            </a:extLst>
          </p:cNvPr>
          <p:cNvSpPr/>
          <p:nvPr/>
        </p:nvSpPr>
        <p:spPr>
          <a:xfrm>
            <a:off x="-2818178" y="-5401963"/>
            <a:ext cx="846387" cy="674514"/>
          </a:xfrm>
          <a:prstGeom prst="wedgeRoundRectCallout">
            <a:avLst>
              <a:gd name="adj1" fmla="val 84002"/>
              <a:gd name="adj2" fmla="val 19999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ysClr val="windowText" lastClr="000000"/>
                </a:solidFill>
              </a:rPr>
              <a:t>OK</a:t>
            </a:r>
          </a:p>
        </p:txBody>
      </p:sp>
      <p:sp>
        <p:nvSpPr>
          <p:cNvPr id="81" name="Frihåndsform: figur 80">
            <a:extLst>
              <a:ext uri="{FF2B5EF4-FFF2-40B4-BE49-F238E27FC236}">
                <a16:creationId xmlns:a16="http://schemas.microsoft.com/office/drawing/2014/main" id="{9C522732-284F-05E4-A363-D542ECD6FBB3}"/>
              </a:ext>
            </a:extLst>
          </p:cNvPr>
          <p:cNvSpPr/>
          <p:nvPr/>
        </p:nvSpPr>
        <p:spPr>
          <a:xfrm rot="1706509">
            <a:off x="-1051817" y="-4639313"/>
            <a:ext cx="87131" cy="104050"/>
          </a:xfrm>
          <a:custGeom>
            <a:avLst/>
            <a:gdLst>
              <a:gd name="connsiteX0" fmla="*/ 41479 w 87131"/>
              <a:gd name="connsiteY0" fmla="*/ 103820 h 104050"/>
              <a:gd name="connsiteX1" fmla="*/ 33179 w 87131"/>
              <a:gd name="connsiteY1" fmla="*/ 103820 h 104050"/>
              <a:gd name="connsiteX2" fmla="*/ 807 w 87131"/>
              <a:gd name="connsiteY2" fmla="*/ 55055 h 104050"/>
              <a:gd name="connsiteX3" fmla="*/ 4750 w 87131"/>
              <a:gd name="connsiteY3" fmla="*/ 34304 h 104050"/>
              <a:gd name="connsiteX4" fmla="*/ 52828 w 87131"/>
              <a:gd name="connsiteY4" fmla="*/ 637 h 104050"/>
              <a:gd name="connsiteX5" fmla="*/ 86495 w 87131"/>
              <a:gd name="connsiteY5" fmla="*/ 48715 h 104050"/>
              <a:gd name="connsiteX6" fmla="*/ 86094 w 87131"/>
              <a:gd name="connsiteY6" fmla="*/ 50697 h 104050"/>
              <a:gd name="connsiteX7" fmla="*/ 82152 w 87131"/>
              <a:gd name="connsiteY7" fmla="*/ 71448 h 104050"/>
              <a:gd name="connsiteX8" fmla="*/ 41479 w 87131"/>
              <a:gd name="connsiteY8" fmla="*/ 103820 h 10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1" h="104050">
                <a:moveTo>
                  <a:pt x="41479" y="103820"/>
                </a:moveTo>
                <a:cubicBezTo>
                  <a:pt x="38722" y="104127"/>
                  <a:pt x="35937" y="104127"/>
                  <a:pt x="33179" y="103820"/>
                </a:cubicBezTo>
                <a:cubicBezTo>
                  <a:pt x="10811" y="99236"/>
                  <a:pt x="-3652" y="77447"/>
                  <a:pt x="807" y="55055"/>
                </a:cubicBezTo>
                <a:lnTo>
                  <a:pt x="4750" y="34304"/>
                </a:lnTo>
                <a:cubicBezTo>
                  <a:pt x="8730" y="11731"/>
                  <a:pt x="30255" y="-3342"/>
                  <a:pt x="52828" y="637"/>
                </a:cubicBezTo>
                <a:cubicBezTo>
                  <a:pt x="75399" y="4617"/>
                  <a:pt x="90473" y="26142"/>
                  <a:pt x="86495" y="48715"/>
                </a:cubicBezTo>
                <a:cubicBezTo>
                  <a:pt x="86377" y="49379"/>
                  <a:pt x="86244" y="50039"/>
                  <a:pt x="86094" y="50697"/>
                </a:cubicBezTo>
                <a:lnTo>
                  <a:pt x="82152" y="71448"/>
                </a:lnTo>
                <a:cubicBezTo>
                  <a:pt x="77869" y="90444"/>
                  <a:pt x="60952" y="103907"/>
                  <a:pt x="41479" y="103820"/>
                </a:cubicBezTo>
                <a:close/>
              </a:path>
            </a:pathLst>
          </a:custGeom>
          <a:solidFill>
            <a:schemeClr val="bg1"/>
          </a:solidFill>
          <a:ln w="15478" cap="flat">
            <a:solidFill>
              <a:schemeClr val="tx1"/>
            </a:solidFill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82" name="Flytskjema: Data 81">
            <a:extLst>
              <a:ext uri="{FF2B5EF4-FFF2-40B4-BE49-F238E27FC236}">
                <a16:creationId xmlns:a16="http://schemas.microsoft.com/office/drawing/2014/main" id="{CB7320C7-E2FC-47D1-29E6-D05AA0D4774D}"/>
              </a:ext>
            </a:extLst>
          </p:cNvPr>
          <p:cNvSpPr/>
          <p:nvPr/>
        </p:nvSpPr>
        <p:spPr>
          <a:xfrm rot="21260549">
            <a:off x="-1603489" y="-4947331"/>
            <a:ext cx="975134" cy="189512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2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</a:t>
            </a:r>
          </a:p>
        </p:txBody>
      </p:sp>
      <p:sp>
        <p:nvSpPr>
          <p:cNvPr id="83" name="TekstSylinder 82">
            <a:extLst>
              <a:ext uri="{FF2B5EF4-FFF2-40B4-BE49-F238E27FC236}">
                <a16:creationId xmlns:a16="http://schemas.microsoft.com/office/drawing/2014/main" id="{DED605F0-F89E-2FD4-FF87-5BB072FDCDB3}"/>
              </a:ext>
            </a:extLst>
          </p:cNvPr>
          <p:cNvSpPr txBox="1"/>
          <p:nvPr/>
        </p:nvSpPr>
        <p:spPr>
          <a:xfrm>
            <a:off x="-5690183" y="475305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chemeClr val="bg1"/>
                </a:solidFill>
                <a:latin typeface="+mj-lt"/>
              </a:rPr>
              <a:t>SPØRSMÅLENE</a:t>
            </a:r>
          </a:p>
        </p:txBody>
      </p:sp>
      <p:sp>
        <p:nvSpPr>
          <p:cNvPr id="84" name="TekstSylinder 83">
            <a:extLst>
              <a:ext uri="{FF2B5EF4-FFF2-40B4-BE49-F238E27FC236}">
                <a16:creationId xmlns:a16="http://schemas.microsoft.com/office/drawing/2014/main" id="{958D6D2D-B971-9091-78C2-FD2590E78402}"/>
              </a:ext>
            </a:extLst>
          </p:cNvPr>
          <p:cNvSpPr txBox="1"/>
          <p:nvPr/>
        </p:nvSpPr>
        <p:spPr>
          <a:xfrm>
            <a:off x="-5674641" y="992764"/>
            <a:ext cx="421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Er Gud rettferdig?</a:t>
            </a:r>
          </a:p>
        </p:txBody>
      </p:sp>
      <p:sp>
        <p:nvSpPr>
          <p:cNvPr id="85" name="Pil: sirkelformet 84">
            <a:extLst>
              <a:ext uri="{FF2B5EF4-FFF2-40B4-BE49-F238E27FC236}">
                <a16:creationId xmlns:a16="http://schemas.microsoft.com/office/drawing/2014/main" id="{0AAD5E80-BBF4-4E36-1A16-D16B719797D1}"/>
              </a:ext>
            </a:extLst>
          </p:cNvPr>
          <p:cNvSpPr/>
          <p:nvPr/>
        </p:nvSpPr>
        <p:spPr>
          <a:xfrm rot="17477804" flipH="1">
            <a:off x="-7625861" y="-2099422"/>
            <a:ext cx="4127560" cy="2653629"/>
          </a:xfrm>
          <a:prstGeom prst="circularArrow">
            <a:avLst>
              <a:gd name="adj1" fmla="val 14071"/>
              <a:gd name="adj2" fmla="val 1153532"/>
              <a:gd name="adj3" fmla="val 21455312"/>
              <a:gd name="adj4" fmla="val 12794236"/>
              <a:gd name="adj5" fmla="val 16404"/>
            </a:avLst>
          </a:prstGeom>
          <a:solidFill>
            <a:srgbClr val="FAE0A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86" name="Grafikk 85" descr="Kvinne som sitter på knær">
            <a:extLst>
              <a:ext uri="{FF2B5EF4-FFF2-40B4-BE49-F238E27FC236}">
                <a16:creationId xmlns:a16="http://schemas.microsoft.com/office/drawing/2014/main" id="{8D4AAE96-31B9-0C08-D5FD-94BDC710D78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 rot="438630">
            <a:off x="-4735792" y="4569187"/>
            <a:ext cx="1518227" cy="1778933"/>
          </a:xfrm>
          <a:prstGeom prst="rect">
            <a:avLst/>
          </a:prstGeom>
        </p:spPr>
      </p:pic>
      <p:pic>
        <p:nvPicPr>
          <p:cNvPr id="87" name="Grafikk 86" descr="Eldre mann med sideburns">
            <a:extLst>
              <a:ext uri="{FF2B5EF4-FFF2-40B4-BE49-F238E27FC236}">
                <a16:creationId xmlns:a16="http://schemas.microsoft.com/office/drawing/2014/main" id="{1BBC63E3-229F-E6B9-55E0-A3E1DBA3DC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11257">
            <a:off x="-4215148" y="4117880"/>
            <a:ext cx="664030" cy="664030"/>
          </a:xfrm>
          <a:prstGeom prst="rect">
            <a:avLst/>
          </a:prstGeom>
        </p:spPr>
      </p:pic>
      <p:pic>
        <p:nvPicPr>
          <p:cNvPr id="88" name="Grafikk 87" descr="Gråtende ansikt med Gledestårer">
            <a:extLst>
              <a:ext uri="{FF2B5EF4-FFF2-40B4-BE49-F238E27FC236}">
                <a16:creationId xmlns:a16="http://schemas.microsoft.com/office/drawing/2014/main" id="{198C7D29-D0E8-01ED-758B-377F4E90ACA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 rot="345954">
            <a:off x="-3969134" y="4423181"/>
            <a:ext cx="353885" cy="3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46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2192</Words>
  <Application>Microsoft Office PowerPoint</Application>
  <PresentationFormat>Widescreen</PresentationFormat>
  <Paragraphs>798</Paragraphs>
  <Slides>25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3" baseType="lpstr">
      <vt:lpstr>Algerian</vt:lpstr>
      <vt:lpstr>Aptos</vt:lpstr>
      <vt:lpstr>Aptos Display</vt:lpstr>
      <vt:lpstr>Arial</vt:lpstr>
      <vt:lpstr>Calibri</vt:lpstr>
      <vt:lpstr>Dreaming Outloud Pro</vt:lpstr>
      <vt:lpstr>Kristen ITC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Per Morten Wiig</dc:creator>
  <cp:lastModifiedBy>Per Morten Wiig</cp:lastModifiedBy>
  <cp:revision>72</cp:revision>
  <dcterms:created xsi:type="dcterms:W3CDTF">2024-01-22T15:25:46Z</dcterms:created>
  <dcterms:modified xsi:type="dcterms:W3CDTF">2024-03-03T11:58:17Z</dcterms:modified>
</cp:coreProperties>
</file>